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2" r:id="rId3"/>
    <p:sldId id="293" r:id="rId4"/>
    <p:sldId id="314" r:id="rId5"/>
    <p:sldId id="315" r:id="rId6"/>
    <p:sldId id="294" r:id="rId7"/>
    <p:sldId id="261" r:id="rId8"/>
    <p:sldId id="295" r:id="rId9"/>
    <p:sldId id="296" r:id="rId10"/>
    <p:sldId id="28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33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1102-1894-4DE5-B37F-2EA64A03972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3A3-4A96-4533-AD3F-92E141613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99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1102-1894-4DE5-B37F-2EA64A03972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3A3-4A96-4533-AD3F-92E141613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73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1102-1894-4DE5-B37F-2EA64A03972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3A3-4A96-4533-AD3F-92E141613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71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F341C-C12F-4D86-AECB-C00F26F106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2ABFD-1FF7-48DC-A3C0-77B3C548E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052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F341C-C12F-4D86-AECB-C00F26F106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2ABFD-1FF7-48DC-A3C0-77B3C548E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363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F341C-C12F-4D86-AECB-C00F26F106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2ABFD-1FF7-48DC-A3C0-77B3C548E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538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F341C-C12F-4D86-AECB-C00F26F106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2ABFD-1FF7-48DC-A3C0-77B3C548E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355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F341C-C12F-4D86-AECB-C00F26F106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2ABFD-1FF7-48DC-A3C0-77B3C548E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797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F341C-C12F-4D86-AECB-C00F26F106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2ABFD-1FF7-48DC-A3C0-77B3C548E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232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F341C-C12F-4D86-AECB-C00F26F106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2ABFD-1FF7-48DC-A3C0-77B3C548E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803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F341C-C12F-4D86-AECB-C00F26F106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2ABFD-1FF7-48DC-A3C0-77B3C548E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74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1102-1894-4DE5-B37F-2EA64A03972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3A3-4A96-4533-AD3F-92E141613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89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F341C-C12F-4D86-AECB-C00F26F106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2ABFD-1FF7-48DC-A3C0-77B3C548E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928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F341C-C12F-4D86-AECB-C00F26F106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2ABFD-1FF7-48DC-A3C0-77B3C548E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856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F341C-C12F-4D86-AECB-C00F26F106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2ABFD-1FF7-48DC-A3C0-77B3C548E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4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1102-1894-4DE5-B37F-2EA64A03972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3A3-4A96-4533-AD3F-92E141613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3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1102-1894-4DE5-B37F-2EA64A03972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3A3-4A96-4533-AD3F-92E141613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70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1102-1894-4DE5-B37F-2EA64A03972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3A3-4A96-4533-AD3F-92E141613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9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1102-1894-4DE5-B37F-2EA64A03972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3A3-4A96-4533-AD3F-92E141613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1102-1894-4DE5-B37F-2EA64A03972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3A3-4A96-4533-AD3F-92E141613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1102-1894-4DE5-B37F-2EA64A03972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3A3-4A96-4533-AD3F-92E141613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32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1102-1894-4DE5-B37F-2EA64A03972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3A3-4A96-4533-AD3F-92E141613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49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01102-1894-4DE5-B37F-2EA64A03972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BD3A3-4A96-4533-AD3F-92E141613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4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F341C-C12F-4D86-AECB-C00F26F106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2ABFD-1FF7-48DC-A3C0-77B3C548E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51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̀nh nền mầm non mở đầu bài học mớ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952" r="3464" b="5714"/>
          <a:stretch/>
        </p:blipFill>
        <p:spPr bwMode="auto">
          <a:xfrm>
            <a:off x="1" y="0"/>
            <a:ext cx="12192000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5135" y="2592864"/>
            <a:ext cx="108269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BẬC PHỤ HUYNH </a:t>
            </a:r>
          </a:p>
          <a:p>
            <a:pPr algn="ctr"/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 DỰ BUỔI HỌP ĐẠI DIỆN CHI HỘI PHỤ HUYNH CUỐI NĂM   </a:t>
            </a:r>
          </a:p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2022-2023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2440" y="526991"/>
            <a:ext cx="5684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</a:p>
          <a:p>
            <a:pPr algn="ctr"/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QUANG TRUNG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193" y="5676385"/>
            <a:ext cx="7524205" cy="109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5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561" y="5728448"/>
            <a:ext cx="118010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Đ/c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9806"/>
          <a:stretch/>
        </p:blipFill>
        <p:spPr>
          <a:xfrm>
            <a:off x="731520" y="143691"/>
            <a:ext cx="10659291" cy="607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4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565" y="5728448"/>
            <a:ext cx="117830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Đ/c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2022-2023</a:t>
            </a:r>
          </a:p>
          <a:p>
            <a:pPr algn="ctr"/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987"/>
          <a:stretch/>
        </p:blipFill>
        <p:spPr>
          <a:xfrm>
            <a:off x="1214846" y="143691"/>
            <a:ext cx="9810205" cy="558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9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386"/>
          <a:stretch/>
        </p:blipFill>
        <p:spPr>
          <a:xfrm>
            <a:off x="966653" y="130629"/>
            <a:ext cx="10175964" cy="5695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565" y="5728448"/>
            <a:ext cx="117830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2022-2023</a:t>
            </a:r>
          </a:p>
          <a:p>
            <a:pPr algn="ctr"/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7084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2948" y="5954524"/>
            <a:ext cx="119290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ong- Chi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2022-2023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20223-2024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5097"/>
          <a:stretch/>
        </p:blipFill>
        <p:spPr>
          <a:xfrm>
            <a:off x="796834" y="117566"/>
            <a:ext cx="10672355" cy="573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t="6275" r="1095" b="6273"/>
          <a:stretch/>
        </p:blipFill>
        <p:spPr>
          <a:xfrm>
            <a:off x="0" y="0"/>
            <a:ext cx="1215614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54" y="318887"/>
            <a:ext cx="10927352" cy="997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1058"/>
          <a:stretch/>
        </p:blipFill>
        <p:spPr>
          <a:xfrm>
            <a:off x="169817" y="318887"/>
            <a:ext cx="11665357" cy="587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2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747" y="6099836"/>
            <a:ext cx="11482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5" y="117346"/>
            <a:ext cx="10258697" cy="585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2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6931"/>
          <a:stretch/>
        </p:blipFill>
        <p:spPr>
          <a:xfrm>
            <a:off x="901337" y="261256"/>
            <a:ext cx="10398033" cy="5486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153" y="5323500"/>
            <a:ext cx="118010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Đ/c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endParaRPr lang="en-US" sz="3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018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86CB4A-C369-4C68-83CF-9B088A386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78" y="-85125"/>
            <a:ext cx="1238957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6055" y="1896245"/>
            <a:ext cx="87894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44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192</Words>
  <Application>Microsoft Office PowerPoint</Application>
  <PresentationFormat>Widescreen</PresentationFormat>
  <Paragraphs>42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NHATMINH</dc:creator>
  <cp:lastModifiedBy>NHATMINH</cp:lastModifiedBy>
  <cp:revision>67</cp:revision>
  <dcterms:created xsi:type="dcterms:W3CDTF">2023-01-05T09:17:29Z</dcterms:created>
  <dcterms:modified xsi:type="dcterms:W3CDTF">2023-05-26T01:46:13Z</dcterms:modified>
</cp:coreProperties>
</file>