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5" r:id="rId3"/>
    <p:sldId id="312" r:id="rId4"/>
    <p:sldId id="302" r:id="rId5"/>
    <p:sldId id="283" r:id="rId6"/>
    <p:sldId id="259" r:id="rId7"/>
    <p:sldId id="261" r:id="rId8"/>
    <p:sldId id="303" r:id="rId9"/>
    <p:sldId id="298" r:id="rId10"/>
    <p:sldId id="299" r:id="rId11"/>
    <p:sldId id="300" r:id="rId12"/>
    <p:sldId id="304" r:id="rId13"/>
    <p:sldId id="288" r:id="rId14"/>
    <p:sldId id="289" r:id="rId15"/>
    <p:sldId id="290" r:id="rId16"/>
    <p:sldId id="305" r:id="rId17"/>
    <p:sldId id="295" r:id="rId18"/>
    <p:sldId id="296" r:id="rId19"/>
    <p:sldId id="307" r:id="rId20"/>
    <p:sldId id="308" r:id="rId21"/>
    <p:sldId id="309" r:id="rId22"/>
    <p:sldId id="310" r:id="rId24"/>
    <p:sldId id="311" r:id="rId25"/>
    <p:sldId id="276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3399FF"/>
    <a:srgbClr val="FF0000"/>
    <a:srgbClr val="006600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D990B4-028C-48A8-BC3D-60573BE17F4C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82C936-7B48-4EEE-A999-F2087CA6005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519C2-2F03-4487-9D0B-621FA72B77F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1" Type="http://schemas.openxmlformats.org/officeDocument/2006/relationships/hyperlink" Target="http://www.glitter-graphics.com/" TargetMode="Externa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microsoft.com/office/2007/relationships/media" Target="file:///C:\Users\Admin\Downloads\B&#233;%20Kh&#7887;e%20B&#233;%20Ngoan.mp3" TargetMode="External"/><Relationship Id="rId3" Type="http://schemas.openxmlformats.org/officeDocument/2006/relationships/audio" Target="file:///C:\Users\Admin\Downloads\B&#233;%20Kh&#7887;e%20B&#233;%20Ngoan.mp3" TargetMode="External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wmf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wmf"/><Relationship Id="rId1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png"/><Relationship Id="rId3" Type="http://schemas.microsoft.com/office/2007/relationships/media" Target="file:///C:\Users\Victory\Desktop\Ca%20Nha%20Thuong%20Nhau%20-%20-%20Xuan%20Mai%20_%20320%20lyric,%20upload%20b&#7903;i%20camau_camau10.mp3" TargetMode="External"/><Relationship Id="rId2" Type="http://schemas.openxmlformats.org/officeDocument/2006/relationships/audio" Target="file:///C:\Users\Victory\Desktop\Ca%20Nha%20Thuong%20Nhau%20-%20-%20Xuan%20Mai%20_%20320%20lyric,%20upload%20b&#7903;i%20camau_camau10.mp3" TargetMode="External"/><Relationship Id="rId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10"/>
          <p:cNvSpPr/>
          <p:nvPr/>
        </p:nvSpPr>
        <p:spPr>
          <a:xfrm>
            <a:off x="457200" y="3200400"/>
            <a:ext cx="8301038" cy="3276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vi-VN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quen với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: a, ă ,â</a:t>
            </a:r>
            <a:endParaRPr lang="vi-VN" altLang="en-US" sz="5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75" name="WordArt 14"/>
          <p:cNvSpPr>
            <a:spLocks noTextEdit="1"/>
          </p:cNvSpPr>
          <p:nvPr/>
        </p:nvSpPr>
        <p:spPr>
          <a:xfrm>
            <a:off x="457200" y="1600200"/>
            <a:ext cx="83010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44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ÁN PHÁT TRIỂN NGÔN NGỮ </a:t>
            </a:r>
            <a:endParaRPr lang="en-GB" altLang="en-US" sz="44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7030A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WordArt 2" descr="Paper bag"/>
          <p:cNvSpPr>
            <a:spLocks noTextEdit="1"/>
          </p:cNvSpPr>
          <p:nvPr/>
        </p:nvSpPr>
        <p:spPr>
          <a:xfrm>
            <a:off x="1341438" y="304800"/>
            <a:ext cx="70008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GB" altLang="en-US" sz="28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WordArt 111"/>
          <p:cNvSpPr>
            <a:spLocks noTextEdit="1"/>
          </p:cNvSpPr>
          <p:nvPr/>
        </p:nvSpPr>
        <p:spPr>
          <a:xfrm>
            <a:off x="2438400" y="1157288"/>
            <a:ext cx="38925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MN QUÁN TRỮ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0994" name="Text Box 2"/>
          <p:cNvSpPr txBox="1"/>
          <p:nvPr/>
        </p:nvSpPr>
        <p:spPr>
          <a:xfrm>
            <a:off x="139700" y="1295400"/>
            <a:ext cx="2296795" cy="355346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2500" b="1" dirty="0">
                <a:solidFill>
                  <a:srgbClr val="FF0000"/>
                </a:solidFill>
                <a:latin typeface="Century Gothic" panose="020B0502020202020204" charset="0"/>
              </a:rPr>
              <a:t>Ă</a:t>
            </a:r>
            <a:endParaRPr lang="en-US" altLang="en-US" sz="22500" b="1" dirty="0">
              <a:solidFill>
                <a:srgbClr val="FF0000"/>
              </a:solidFill>
              <a:latin typeface="Century Gothic" panose="020B0502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95" y="1752600"/>
            <a:ext cx="3460750" cy="362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97013"/>
            <a:ext cx="2971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514600"/>
            <a:ext cx="2012950" cy="170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23" name="Picture 11" descr="Ch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0"/>
            <a:ext cx="6324600" cy="474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12"/>
          <p:cNvSpPr>
            <a:spLocks noTextEdit="1"/>
          </p:cNvSpPr>
          <p:nvPr/>
        </p:nvSpPr>
        <p:spPr>
          <a:xfrm>
            <a:off x="1066800" y="52578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</a:rPr>
              <a:t>đ</a:t>
            </a:r>
            <a:endParaRPr lang="en-US" altLang="en-GB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</a:endParaRPr>
          </a:p>
        </p:txBody>
      </p:sp>
      <p:sp>
        <p:nvSpPr>
          <p:cNvPr id="13316" name="WordArt 13"/>
          <p:cNvSpPr>
            <a:spLocks noTextEdit="1"/>
          </p:cNvSpPr>
          <p:nvPr/>
        </p:nvSpPr>
        <p:spPr>
          <a:xfrm>
            <a:off x="2286000" y="5029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ô</a:t>
            </a:r>
            <a:endParaRPr lang="en-US" altLang="en-GB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13317" name="WordArt 14"/>
          <p:cNvSpPr>
            <a:spLocks noTextEdit="1"/>
          </p:cNvSpPr>
          <p:nvPr/>
        </p:nvSpPr>
        <p:spPr>
          <a:xfrm>
            <a:off x="3429000" y="51816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i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13318" name="WordArt 15"/>
          <p:cNvSpPr>
            <a:spLocks noTextEdit="1"/>
          </p:cNvSpPr>
          <p:nvPr/>
        </p:nvSpPr>
        <p:spPr>
          <a:xfrm>
            <a:off x="4038600" y="5334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c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13319" name="WordArt 16"/>
          <p:cNvSpPr>
            <a:spLocks noTextEdit="1"/>
          </p:cNvSpPr>
          <p:nvPr/>
        </p:nvSpPr>
        <p:spPr>
          <a:xfrm>
            <a:off x="7315200" y="53340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n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13320" name="WordArt 17"/>
          <p:cNvSpPr>
            <a:spLocks noTextEdit="1"/>
          </p:cNvSpPr>
          <p:nvPr/>
        </p:nvSpPr>
        <p:spPr>
          <a:xfrm>
            <a:off x="6172200" y="5181600"/>
            <a:ext cx="91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â</a:t>
            </a:r>
            <a:endParaRPr lang="en-US" altLang="en-GB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13321" name="WordArt 19"/>
          <p:cNvSpPr>
            <a:spLocks noTextEdit="1"/>
          </p:cNvSpPr>
          <p:nvPr/>
        </p:nvSpPr>
        <p:spPr>
          <a:xfrm>
            <a:off x="5181600" y="5105400"/>
            <a:ext cx="83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h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9584 -0.044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3"/>
          <p:cNvSpPr/>
          <p:nvPr/>
        </p:nvSpPr>
        <p:spPr>
          <a:xfrm>
            <a:off x="19050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49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2020" name="Text Box 4"/>
          <p:cNvSpPr txBox="1"/>
          <p:nvPr/>
        </p:nvSpPr>
        <p:spPr>
          <a:xfrm>
            <a:off x="2133600" y="-1371600"/>
            <a:ext cx="4343400" cy="798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51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340" name="WordArt 5"/>
          <p:cNvSpPr>
            <a:spLocks noTextEdit="1"/>
          </p:cNvSpPr>
          <p:nvPr/>
        </p:nvSpPr>
        <p:spPr>
          <a:xfrm>
            <a:off x="2590800" y="609600"/>
            <a:ext cx="41910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9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â</a:t>
            </a:r>
            <a:endParaRPr lang="en-US" altLang="en-GB" sz="9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3043" name="Rectangle 3"/>
          <p:cNvSpPr/>
          <p:nvPr/>
        </p:nvSpPr>
        <p:spPr>
          <a:xfrm>
            <a:off x="1905000" y="-747712"/>
            <a:ext cx="4192588" cy="7677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9300" b="1" dirty="0">
                <a:solidFill>
                  <a:srgbClr val="008000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altLang="en-US" sz="49300" b="1" dirty="0">
              <a:solidFill>
                <a:srgbClr val="008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343044" name="Rectangle 4"/>
          <p:cNvSpPr/>
          <p:nvPr/>
        </p:nvSpPr>
        <p:spPr>
          <a:xfrm>
            <a:off x="5067300" y="1828800"/>
            <a:ext cx="914400" cy="36576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43045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609600"/>
            <a:ext cx="2943225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/>
      <p:bldP spid="3430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4066" name="Text Box 2"/>
          <p:cNvSpPr txBox="1"/>
          <p:nvPr/>
        </p:nvSpPr>
        <p:spPr>
          <a:xfrm>
            <a:off x="1319213" y="323850"/>
            <a:ext cx="2296795" cy="355346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25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Â</a:t>
            </a:r>
            <a:endParaRPr lang="en-US" altLang="en-US" sz="225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3" y="838200"/>
            <a:ext cx="2846387" cy="318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075" y="3429000"/>
            <a:ext cx="3065463" cy="2697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Hình0405"/>
          <p:cNvPicPr>
            <a:picLocks noChangeAspect="1"/>
          </p:cNvPicPr>
          <p:nvPr/>
        </p:nvPicPr>
        <p:blipFill>
          <a:blip r:embed="rId4">
            <a:biLevel thresh="50000"/>
            <a:grayscl/>
          </a:blip>
          <a:stretch>
            <a:fillRect/>
          </a:stretch>
        </p:blipFill>
        <p:spPr>
          <a:xfrm>
            <a:off x="5029200" y="3697288"/>
            <a:ext cx="2819400" cy="275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en-US" altLang="en-US" sz="6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II</a:t>
            </a:r>
            <a:endParaRPr lang="en-US" altLang="en-US" sz="66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vert="horz" wrap="square" lIns="91440" tIns="45720" rIns="91440" bIns="45720" anchor="t" anchorCtr="0"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Ai nhanh hơn</a:t>
            </a:r>
            <a:endParaRPr lang="en-US" altLang="en-US" sz="1800" dirty="0"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8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So sánh giống và khác nhau giữa</a:t>
            </a:r>
            <a:r>
              <a:rPr lang="en-US" altLang="en-US" sz="7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endParaRPr lang="en-US" altLang="en-US" sz="7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a</a:t>
            </a:r>
            <a:r>
              <a:rPr lang="en-US" altLang="en-US" sz="9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ă â</a:t>
            </a:r>
            <a:endParaRPr lang="en-US" altLang="en-US" sz="96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grpSp>
        <p:nvGrpSpPr>
          <p:cNvPr id="17412" name="Group 29"/>
          <p:cNvGrpSpPr/>
          <p:nvPr/>
        </p:nvGrpSpPr>
        <p:grpSpPr>
          <a:xfrm>
            <a:off x="0" y="0"/>
            <a:ext cx="9144000" cy="7086600"/>
            <a:chOff x="0" y="0"/>
            <a:chExt cx="5760" cy="4320"/>
          </a:xfrm>
        </p:grpSpPr>
        <p:grpSp>
          <p:nvGrpSpPr>
            <p:cNvPr id="17413" name="Group 16"/>
            <p:cNvGrpSpPr/>
            <p:nvPr/>
          </p:nvGrpSpPr>
          <p:grpSpPr>
            <a:xfrm>
              <a:off x="0" y="0"/>
              <a:ext cx="340" cy="4320"/>
              <a:chOff x="0" y="0"/>
              <a:chExt cx="540" cy="4320"/>
            </a:xfrm>
          </p:grpSpPr>
          <p:pic>
            <p:nvPicPr>
              <p:cNvPr id="17426" name="Picture 13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27" name="Picture 14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434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28" name="Picture 15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8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7414" name="Group 17"/>
            <p:cNvGrpSpPr/>
            <p:nvPr/>
          </p:nvGrpSpPr>
          <p:grpSpPr>
            <a:xfrm>
              <a:off x="5465" y="0"/>
              <a:ext cx="295" cy="4320"/>
              <a:chOff x="0" y="0"/>
              <a:chExt cx="540" cy="4320"/>
            </a:xfrm>
          </p:grpSpPr>
          <p:pic>
            <p:nvPicPr>
              <p:cNvPr id="17423" name="Picture 18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24" name="Picture 19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434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25" name="Picture 20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8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7415" name="Group 21"/>
            <p:cNvGrpSpPr/>
            <p:nvPr/>
          </p:nvGrpSpPr>
          <p:grpSpPr>
            <a:xfrm rot="-5400000">
              <a:off x="2791" y="1704"/>
              <a:ext cx="268" cy="4717"/>
              <a:chOff x="0" y="0"/>
              <a:chExt cx="540" cy="4320"/>
            </a:xfrm>
          </p:grpSpPr>
          <p:pic>
            <p:nvPicPr>
              <p:cNvPr id="17420" name="Picture 22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21" name="Picture 23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434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22" name="Picture 24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8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7416" name="Group 25"/>
            <p:cNvGrpSpPr/>
            <p:nvPr/>
          </p:nvGrpSpPr>
          <p:grpSpPr>
            <a:xfrm rot="-5400000">
              <a:off x="2812" y="-2126"/>
              <a:ext cx="227" cy="4717"/>
              <a:chOff x="0" y="0"/>
              <a:chExt cx="540" cy="4320"/>
            </a:xfrm>
          </p:grpSpPr>
          <p:pic>
            <p:nvPicPr>
              <p:cNvPr id="17417" name="Picture 26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18" name="Picture 27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434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19" name="Picture 28" descr="33720xmr97sdczd">
                <a:hlinkClick r:id="rId1"/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8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charRg st="1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4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charRg st="46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6115" name="Text Box 3"/>
          <p:cNvSpPr txBox="1"/>
          <p:nvPr/>
        </p:nvSpPr>
        <p:spPr>
          <a:xfrm>
            <a:off x="2971800" y="762000"/>
            <a:ext cx="2667000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0000" b="1" dirty="0">
                <a:solidFill>
                  <a:srgbClr val="FF00FF"/>
                </a:solidFill>
                <a:latin typeface=".VnAvant" pitchFamily="34" charset="0"/>
              </a:rPr>
              <a:t>¨</a:t>
            </a:r>
            <a:endParaRPr lang="en-US" altLang="en-US" sz="30000" b="1" dirty="0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346117" name="Text Box 5"/>
          <p:cNvSpPr txBox="1"/>
          <p:nvPr/>
        </p:nvSpPr>
        <p:spPr>
          <a:xfrm>
            <a:off x="228600" y="914400"/>
            <a:ext cx="2546350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00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altLang="en-US" sz="300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346118" name="Text Box 6"/>
          <p:cNvSpPr txBox="1"/>
          <p:nvPr/>
        </p:nvSpPr>
        <p:spPr>
          <a:xfrm>
            <a:off x="5702300" y="769938"/>
            <a:ext cx="2679700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00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altLang="en-US" sz="300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346119" name="Text Box 7"/>
          <p:cNvSpPr txBox="1"/>
          <p:nvPr/>
        </p:nvSpPr>
        <p:spPr>
          <a:xfrm>
            <a:off x="2959100" y="781050"/>
            <a:ext cx="2895600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00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altLang="en-US" sz="300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346120" name="Rectangle 8"/>
          <p:cNvSpPr/>
          <p:nvPr/>
        </p:nvSpPr>
        <p:spPr>
          <a:xfrm>
            <a:off x="2317750" y="2590800"/>
            <a:ext cx="457200" cy="2209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6121" name="Rectangle 9"/>
          <p:cNvSpPr/>
          <p:nvPr/>
        </p:nvSpPr>
        <p:spPr>
          <a:xfrm>
            <a:off x="4953000" y="2371725"/>
            <a:ext cx="457200" cy="2209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6122" name="Rectangle 10"/>
          <p:cNvSpPr/>
          <p:nvPr/>
        </p:nvSpPr>
        <p:spPr>
          <a:xfrm>
            <a:off x="7696200" y="2362200"/>
            <a:ext cx="457200" cy="2209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46123" name="Picture 11" descr="dau m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447800"/>
            <a:ext cx="1600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6124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0" y="1600200"/>
            <a:ext cx="1981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13" descr="hoa h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524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Picture 15" descr="hoa h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7" name="WordArt 9"/>
          <p:cNvSpPr>
            <a:spLocks noTextEdit="1"/>
          </p:cNvSpPr>
          <p:nvPr/>
        </p:nvSpPr>
        <p:spPr>
          <a:xfrm>
            <a:off x="609600" y="533400"/>
            <a:ext cx="6477000" cy="1752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p>
            <a:pPr algn="ctr"/>
            <a:r>
              <a:rPr lang="en-US" sz="3600" b="1">
                <a:ln w="9525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Century Gothic" panose="020B0502020202020204" charset="0"/>
                <a:ea typeface=".VnArial" charset="0"/>
                <a:cs typeface="Century Gothic" panose="020B0502020202020204" charset="0"/>
              </a:rPr>
              <a:t>giống nhau</a:t>
            </a:r>
            <a:endParaRPr lang="en-US" sz="3600" b="1">
              <a:ln w="9525" cap="rnd" cmpd="sng">
                <a:solidFill>
                  <a:srgbClr val="FF00FF"/>
                </a:solidFill>
                <a:prstDash val="sysDot"/>
                <a:headEnd type="none" w="med" len="med"/>
                <a:tailEnd type="none" w="med" len="med"/>
              </a:ln>
              <a:solidFill>
                <a:schemeClr val="accent2"/>
              </a:solidFill>
              <a:latin typeface="Century Gothic" panose="020B0502020202020204" charset="0"/>
              <a:ea typeface=".VnArial" charset="0"/>
              <a:cs typeface="Century Gothic" panose="020B0502020202020204" charset="0"/>
            </a:endParaRPr>
          </a:p>
        </p:txBody>
      </p:sp>
      <p:sp>
        <p:nvSpPr>
          <p:cNvPr id="25618" name="WordArt 9"/>
          <p:cNvSpPr>
            <a:spLocks noTextEdit="1"/>
          </p:cNvSpPr>
          <p:nvPr/>
        </p:nvSpPr>
        <p:spPr>
          <a:xfrm>
            <a:off x="1371600" y="685800"/>
            <a:ext cx="7086600" cy="1219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1"/>
              </a:avLst>
            </a:prstTxWarp>
            <a:normAutofit/>
          </a:bodyPr>
          <a:p>
            <a:pPr algn="ctr"/>
            <a:r>
              <a:rPr lang="en-GB" altLang="en-US" sz="3600" b="1">
                <a:ln w="9525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 nhau</a:t>
            </a:r>
            <a:endParaRPr lang="en-GB" altLang="en-US" sz="3600" b="1">
              <a:ln w="9525" cap="rnd" cmpd="sng">
                <a:solidFill>
                  <a:srgbClr val="FF00FF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17" grpId="0"/>
      <p:bldP spid="346118" grpId="0"/>
      <p:bldP spid="346119" grpId="0"/>
      <p:bldP spid="346120" grpId="0" bldLvl="0" animBg="1"/>
      <p:bldP spid="346121" grpId="0" animBg="1"/>
      <p:bldP spid="3461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WordArt 3"/>
          <p:cNvSpPr>
            <a:spLocks noTextEdit="1"/>
          </p:cNvSpPr>
          <p:nvPr/>
        </p:nvSpPr>
        <p:spPr>
          <a:xfrm>
            <a:off x="3733800" y="2057400"/>
            <a:ext cx="1981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Century Gothic" panose="020B0502020202020204" charset="0"/>
                <a:ea typeface=".VnAvant" pitchFamily="34" charset="0"/>
              </a:rPr>
              <a:t>ă</a:t>
            </a:r>
            <a:endParaRPr lang="en-US" altLang="en-GB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Century Gothic" panose="020B0502020202020204" charset="0"/>
              <a:ea typeface=".VnAvant" pitchFamily="34" charset="0"/>
            </a:endParaRPr>
          </a:p>
        </p:txBody>
      </p:sp>
      <p:sp>
        <p:nvSpPr>
          <p:cNvPr id="26627" name="WordArt 4"/>
          <p:cNvSpPr>
            <a:spLocks noTextEdit="1"/>
          </p:cNvSpPr>
          <p:nvPr/>
        </p:nvSpPr>
        <p:spPr>
          <a:xfrm>
            <a:off x="609600" y="2590800"/>
            <a:ext cx="1981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  <a:normAutofit/>
          </a:bodyPr>
          <a:p>
            <a:pPr algn="ctr"/>
            <a:r>
              <a:rPr lang="en-GB" altLang="en-US" sz="9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a</a:t>
            </a:r>
            <a:endParaRPr lang="en-GB" altLang="en-US" sz="9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26628" name="WordArt 5"/>
          <p:cNvSpPr>
            <a:spLocks noTextEdit="1"/>
          </p:cNvSpPr>
          <p:nvPr/>
        </p:nvSpPr>
        <p:spPr>
          <a:xfrm>
            <a:off x="6400800" y="2057400"/>
            <a:ext cx="1981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9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â</a:t>
            </a:r>
            <a:endParaRPr lang="en-US" altLang="en-GB" sz="9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857250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 descr="D:\anh\Khung hinh\khung anh 1\1 (4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838200" y="457200"/>
            <a:ext cx="7924800" cy="3446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CÁC TRÒ CHƠI VỚI CHỮ CÁI</a:t>
            </a:r>
            <a:br>
              <a:rPr lang="en-US" altLang="en-US" sz="1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1700" b="1" dirty="0">
              <a:solidFill>
                <a:srgbClr val="000000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WordArt 8"/>
          <p:cNvSpPr>
            <a:spLocks noTextEdit="1"/>
          </p:cNvSpPr>
          <p:nvPr/>
        </p:nvSpPr>
        <p:spPr>
          <a:xfrm>
            <a:off x="3352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endParaRPr lang="en-GB" altLang="en-US" sz="3600" b="1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7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2036763" y="533400"/>
            <a:ext cx="4075113" cy="3557588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3150" y="1119186"/>
            <a:ext cx="350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bánh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quay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487" name="Picture 18" descr="UY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18" descr="UY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7038975" y="23813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19" descr="J01240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WordArt 2"/>
          <p:cNvSpPr>
            <a:spLocks noTextEdit="1"/>
          </p:cNvSpPr>
          <p:nvPr/>
        </p:nvSpPr>
        <p:spPr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chơi thứ nhất:</a:t>
            </a:r>
            <a:endParaRPr lang="en-GB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“Ai thông minh”</a:t>
            </a:r>
            <a:endParaRPr lang="en-GB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56796" dir="1593903" algn="ctr" rotWithShape="0">
                  <a:schemeClr val="tx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23" name="Picture 3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2997200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4" name="Picture 4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5" name="Picture 5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0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6" name="Picture 6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3068638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7" name="Picture 7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919663"/>
            <a:ext cx="1981200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8" name="Picture 8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4581525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9" name="Picture 9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919663"/>
            <a:ext cx="1981200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30" name="Picture 10" descr="Firewrk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0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Bé Khỏe Bé Ngoan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2538" y="5384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6"/>
          <p:cNvGrpSpPr/>
          <p:nvPr/>
        </p:nvGrpSpPr>
        <p:grpSpPr>
          <a:xfrm rot="3882009">
            <a:off x="1562100" y="495300"/>
            <a:ext cx="6781800" cy="6400800"/>
            <a:chOff x="912" y="144"/>
            <a:chExt cx="4272" cy="4032"/>
          </a:xfrm>
        </p:grpSpPr>
        <p:pic>
          <p:nvPicPr>
            <p:cNvPr id="21515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1516" name="Group 25"/>
            <p:cNvGrpSpPr/>
            <p:nvPr/>
          </p:nvGrpSpPr>
          <p:grpSpPr>
            <a:xfrm>
              <a:off x="1136" y="527"/>
              <a:ext cx="3379" cy="3305"/>
              <a:chOff x="1136" y="527"/>
              <a:chExt cx="3379" cy="3305"/>
            </a:xfrm>
          </p:grpSpPr>
          <p:sp>
            <p:nvSpPr>
              <p:cNvPr id="21517" name="Text Box 5"/>
              <p:cNvSpPr txBox="1"/>
              <p:nvPr/>
            </p:nvSpPr>
            <p:spPr>
              <a:xfrm rot="-3863932">
                <a:off x="1393" y="1293"/>
                <a:ext cx="651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rgbClr val="6600CC"/>
                    </a:solidFill>
                    <a:latin typeface="Century Gothic" panose="020B0502020202020204" charset="0"/>
                    <a:ea typeface="Times New Roman" panose="02020603050405020304" pitchFamily="18" charset="0"/>
                    <a:cs typeface="Century Gothic" panose="020B0502020202020204" charset="0"/>
                  </a:rPr>
                  <a:t>â</a:t>
                </a:r>
                <a:endParaRPr lang="en-US" altLang="en-US" sz="9600" b="1" dirty="0">
                  <a:solidFill>
                    <a:srgbClr val="6600CC"/>
                  </a:solidFill>
                  <a:latin typeface="Century Gothic" panose="020B0502020202020204" charset="0"/>
                  <a:ea typeface="Times New Roman" panose="02020603050405020304" pitchFamily="18" charset="0"/>
                  <a:cs typeface="Century Gothic" panose="020B0502020202020204" charset="0"/>
                </a:endParaRPr>
              </a:p>
            </p:txBody>
          </p:sp>
          <p:sp>
            <p:nvSpPr>
              <p:cNvPr id="21518" name="Text Box 6"/>
              <p:cNvSpPr txBox="1"/>
              <p:nvPr/>
            </p:nvSpPr>
            <p:spPr>
              <a:xfrm rot="-6489223">
                <a:off x="1188" y="2074"/>
                <a:ext cx="884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Century Gothic" panose="020B0502020202020204" charset="0"/>
                    <a:cs typeface="Century Gothic" panose="020B0502020202020204" charset="0"/>
                  </a:rPr>
                  <a:t>a</a:t>
                </a:r>
                <a:endParaRPr lang="vi-VN" altLang="en-US" sz="9600" b="1" dirty="0">
                  <a:latin typeface="Century Gothic" panose="020B0502020202020204" charset="0"/>
                  <a:ea typeface="Times New Roman" panose="02020603050405020304" pitchFamily="18" charset="0"/>
                  <a:cs typeface="Century Gothic" panose="020B0502020202020204" charset="0"/>
                </a:endParaRPr>
              </a:p>
            </p:txBody>
          </p:sp>
          <p:sp>
            <p:nvSpPr>
              <p:cNvPr id="21519" name="Text Box 7"/>
              <p:cNvSpPr txBox="1"/>
              <p:nvPr/>
            </p:nvSpPr>
            <p:spPr>
              <a:xfrm rot="-10561735">
                <a:off x="1742" y="2801"/>
                <a:ext cx="884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rgbClr val="00CC00"/>
                    </a:solidFill>
                    <a:latin typeface="Century Gothic" panose="020B0502020202020204" charset="0"/>
                    <a:ea typeface="Times New Roman" panose="02020603050405020304" pitchFamily="18" charset="0"/>
                    <a:cs typeface="Century Gothic" panose="020B0502020202020204" charset="0"/>
                  </a:rPr>
                  <a:t>ă</a:t>
                </a:r>
                <a:endParaRPr lang="en-US" altLang="en-US" sz="9600" b="1" dirty="0">
                  <a:solidFill>
                    <a:srgbClr val="00CC00"/>
                  </a:solidFill>
                  <a:latin typeface="Century Gothic" panose="020B0502020202020204" charset="0"/>
                  <a:ea typeface="Times New Roman" panose="02020603050405020304" pitchFamily="18" charset="0"/>
                  <a:cs typeface="Century Gothic" panose="020B0502020202020204" charset="0"/>
                </a:endParaRPr>
              </a:p>
            </p:txBody>
          </p:sp>
          <p:sp>
            <p:nvSpPr>
              <p:cNvPr id="21520" name="Text Box 8"/>
              <p:cNvSpPr txBox="1"/>
              <p:nvPr/>
            </p:nvSpPr>
            <p:spPr>
              <a:xfrm rot="3928943">
                <a:off x="3701" y="1197"/>
                <a:ext cx="717" cy="9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>
                    <a:solidFill>
                      <a:srgbClr val="0066FF"/>
                    </a:solidFill>
                    <a:latin typeface="Century Gothic" panose="020B0502020202020204" charset="0"/>
                    <a:ea typeface="Times New Roman" panose="02020603050405020304" pitchFamily="18" charset="0"/>
                    <a:cs typeface="Century Gothic" panose="020B0502020202020204" charset="0"/>
                  </a:rPr>
                  <a:t>â</a:t>
                </a:r>
                <a:endParaRPr lang="en-US" altLang="en-US" sz="8800" b="1" dirty="0">
                  <a:solidFill>
                    <a:srgbClr val="0066FF"/>
                  </a:solidFill>
                  <a:latin typeface="Century Gothic" panose="020B0502020202020204" charset="0"/>
                  <a:ea typeface="Times New Roman" panose="02020603050405020304" pitchFamily="18" charset="0"/>
                  <a:cs typeface="Century Gothic" panose="020B0502020202020204" charset="0"/>
                </a:endParaRPr>
              </a:p>
            </p:txBody>
          </p:sp>
          <p:sp>
            <p:nvSpPr>
              <p:cNvPr id="21521" name="Text Box 9"/>
              <p:cNvSpPr txBox="1"/>
              <p:nvPr/>
            </p:nvSpPr>
            <p:spPr>
              <a:xfrm rot="6998128">
                <a:off x="3444" y="2413"/>
                <a:ext cx="1007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9600" b="1" dirty="0">
                    <a:latin typeface="Century Gothic" panose="020B0502020202020204" charset="0"/>
                    <a:ea typeface="Times New Roman" panose="02020603050405020304" pitchFamily="18" charset="0"/>
                    <a:cs typeface="Century Gothic" panose="020B0502020202020204" charset="0"/>
                  </a:rPr>
                  <a:t>a</a:t>
                </a:r>
                <a:endParaRPr lang="en-US" altLang="vi-VN" sz="9600" b="1" dirty="0">
                  <a:latin typeface="Century Gothic" panose="020B0502020202020204" charset="0"/>
                  <a:ea typeface="Times New Roman" panose="02020603050405020304" pitchFamily="18" charset="0"/>
                  <a:cs typeface="Century Gothic" panose="020B0502020202020204" charset="0"/>
                </a:endParaRPr>
              </a:p>
            </p:txBody>
          </p:sp>
          <p:sp>
            <p:nvSpPr>
              <p:cNvPr id="21522" name="Text Box 10"/>
              <p:cNvSpPr txBox="1"/>
              <p:nvPr/>
            </p:nvSpPr>
            <p:spPr>
              <a:xfrm rot="1955264">
                <a:off x="2932" y="527"/>
                <a:ext cx="711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9600" b="1" dirty="0">
                    <a:solidFill>
                      <a:srgbClr val="FF0000"/>
                    </a:solidFill>
                    <a:latin typeface="Century Gothic" panose="020B0502020202020204" charset="0"/>
                    <a:ea typeface="Times New Roman" panose="02020603050405020304" pitchFamily="18" charset="0"/>
                    <a:cs typeface="Century Gothic" panose="020B0502020202020204" charset="0"/>
                  </a:rPr>
                  <a:t>a</a:t>
                </a:r>
                <a:endParaRPr lang="en-US" altLang="vi-VN" sz="9600" b="1" dirty="0">
                  <a:solidFill>
                    <a:srgbClr val="FF0000"/>
                  </a:solidFill>
                  <a:latin typeface="Century Gothic" panose="020B0502020202020204" charset="0"/>
                  <a:ea typeface="Times New Roman" panose="02020603050405020304" pitchFamily="18" charset="0"/>
                  <a:cs typeface="Century Gothic" panose="020B0502020202020204" charset="0"/>
                </a:endParaRPr>
              </a:p>
            </p:txBody>
          </p:sp>
          <p:sp>
            <p:nvSpPr>
              <p:cNvPr id="21523" name="Text Box 11"/>
              <p:cNvSpPr txBox="1"/>
              <p:nvPr/>
            </p:nvSpPr>
            <p:spPr>
              <a:xfrm rot="10347071">
                <a:off x="2787" y="2844"/>
                <a:ext cx="769" cy="9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rgbClr val="FF3300"/>
                    </a:solidFill>
                    <a:latin typeface="Century Gothic" panose="020B0502020202020204" charset="0"/>
                    <a:cs typeface="Century Gothic" panose="020B0502020202020204" charset="0"/>
                  </a:rPr>
                  <a:t>â</a:t>
                </a:r>
                <a:endParaRPr lang="en-US" altLang="en-US" sz="9600" b="1" dirty="0">
                  <a:solidFill>
                    <a:srgbClr val="FF3300"/>
                  </a:solidFill>
                  <a:latin typeface="Century Gothic" panose="020B0502020202020204" charset="0"/>
                  <a:ea typeface="Times New Roman" panose="02020603050405020304" pitchFamily="18" charset="0"/>
                  <a:cs typeface="Century Gothic" panose="020B0502020202020204" charset="0"/>
                </a:endParaRPr>
              </a:p>
            </p:txBody>
          </p:sp>
        </p:grpSp>
      </p:grpSp>
      <p:sp>
        <p:nvSpPr>
          <p:cNvPr id="21507" name="AutoShape 12"/>
          <p:cNvSpPr/>
          <p:nvPr/>
        </p:nvSpPr>
        <p:spPr>
          <a:xfrm rot="-5400000">
            <a:off x="4248150" y="323850"/>
            <a:ext cx="762000" cy="723900"/>
          </a:xfrm>
          <a:prstGeom prst="leftArrow">
            <a:avLst>
              <a:gd name="adj1" fmla="val 50000"/>
              <a:gd name="adj2" fmla="val 31578"/>
            </a:avLst>
          </a:prstGeom>
          <a:solidFill>
            <a:srgbClr val="0033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vi-VN" altLang="en-US" sz="11700" b="1" dirty="0">
              <a:solidFill>
                <a:srgbClr val="0033CC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21508" name="WordArt 14"/>
          <p:cNvSpPr>
            <a:spLocks noTextEdit="1"/>
          </p:cNvSpPr>
          <p:nvPr/>
        </p:nvSpPr>
        <p:spPr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09" name="WordArt 15"/>
          <p:cNvSpPr>
            <a:spLocks noTextEdit="1"/>
          </p:cNvSpPr>
          <p:nvPr/>
        </p:nvSpPr>
        <p:spPr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510" name="AutoShape 18">
            <a:hlinkClick r:id="" action="ppaction://noaction"/>
          </p:cNvPr>
          <p:cNvSpPr/>
          <p:nvPr/>
        </p:nvSpPr>
        <p:spPr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17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11" name="AutoShape 31">
            <a:hlinkClick r:id="" action="ppaction://noaction"/>
          </p:cNvPr>
          <p:cNvSpPr/>
          <p:nvPr/>
        </p:nvSpPr>
        <p:spPr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17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12" name="AutoShape 32">
            <a:hlinkClick r:id="" action="ppaction://noaction"/>
          </p:cNvPr>
          <p:cNvSpPr/>
          <p:nvPr/>
        </p:nvSpPr>
        <p:spPr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17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513" name="Picture 19" descr="J01240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9" descr="J01240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922117">
            <a:off x="6738938" y="280988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8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 useBgFill="1">
        <p:nvSpPr>
          <p:cNvPr id="2355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0" y="0"/>
            <a:ext cx="9144000" cy="6858000"/>
            <a:chOff x="0" y="-48"/>
            <a:chExt cx="5760" cy="4368"/>
          </a:xfrm>
        </p:grpSpPr>
        <p:pic>
          <p:nvPicPr>
            <p:cNvPr id="23561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4638" y="-318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2" name="Group 5"/>
            <p:cNvGrpSpPr/>
            <p:nvPr/>
          </p:nvGrpSpPr>
          <p:grpSpPr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357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8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3" name="Group 10"/>
            <p:cNvGrpSpPr/>
            <p:nvPr/>
          </p:nvGrpSpPr>
          <p:grpSpPr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3575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6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64" name="Group 15"/>
            <p:cNvGrpSpPr/>
            <p:nvPr/>
          </p:nvGrpSpPr>
          <p:grpSpPr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357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3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4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3565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4782" y="3570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66" name="Group 21"/>
            <p:cNvGrpSpPr/>
            <p:nvPr/>
          </p:nvGrpSpPr>
          <p:grpSpPr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356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6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57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3556" name="Picture 26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7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29400" y="4352925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8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0" y="4352925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9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10363" y="0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94" name="Rectangle 30"/>
          <p:cNvSpPr/>
          <p:nvPr/>
        </p:nvSpPr>
        <p:spPr>
          <a:xfrm>
            <a:off x="1066800" y="1752600"/>
            <a:ext cx="7239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en-US" altLang="en-US" sz="4800" b="1" dirty="0">
                <a:solidFill>
                  <a:srgbClr val="FF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TRÒ CHƠI;</a:t>
            </a:r>
            <a:endParaRPr lang="en-US" altLang="en-US" sz="4800" b="1" dirty="0">
              <a:solidFill>
                <a:srgbClr val="FF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Zíc zắc cùng bé yêu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</a:pPr>
            <a:endParaRPr lang="en-US" altLang="en-US" b="1" dirty="0">
              <a:solidFill>
                <a:srgbClr val="00B0F0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94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biLevel thresh="50000"/>
            <a:grayscl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/>
          <p:nvPr/>
        </p:nvSpPr>
        <p:spPr>
          <a:xfrm>
            <a:off x="76200" y="0"/>
            <a:ext cx="9067800" cy="6858000"/>
          </a:xfrm>
          <a:prstGeom prst="rect">
            <a:avLst/>
          </a:prstGeom>
          <a:solidFill>
            <a:srgbClr val="EEEA3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28000" b="1" dirty="0">
              <a:solidFill>
                <a:schemeClr val="accent2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4579" name="Rectangle 4"/>
          <p:cNvSpPr/>
          <p:nvPr/>
        </p:nvSpPr>
        <p:spPr>
          <a:xfrm>
            <a:off x="-99695" y="1181100"/>
            <a:ext cx="9330055" cy="5715000"/>
          </a:xfrm>
          <a:prstGeom prst="rect">
            <a:avLst/>
          </a:prstGeom>
          <a:solidFill>
            <a:srgbClr val="43E15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580" name="Line 5"/>
          <p:cNvSpPr/>
          <p:nvPr/>
        </p:nvSpPr>
        <p:spPr>
          <a:xfrm>
            <a:off x="5334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1" name="Line 6"/>
          <p:cNvSpPr/>
          <p:nvPr/>
        </p:nvSpPr>
        <p:spPr>
          <a:xfrm>
            <a:off x="3276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2" name="Line 7"/>
          <p:cNvSpPr/>
          <p:nvPr/>
        </p:nvSpPr>
        <p:spPr>
          <a:xfrm>
            <a:off x="36576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3" name="Line 8"/>
          <p:cNvSpPr/>
          <p:nvPr/>
        </p:nvSpPr>
        <p:spPr>
          <a:xfrm>
            <a:off x="4038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4" name="Line 9"/>
          <p:cNvSpPr/>
          <p:nvPr/>
        </p:nvSpPr>
        <p:spPr>
          <a:xfrm>
            <a:off x="4419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5" name="Line 10"/>
          <p:cNvSpPr/>
          <p:nvPr/>
        </p:nvSpPr>
        <p:spPr>
          <a:xfrm>
            <a:off x="48768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6" name="Line 11"/>
          <p:cNvSpPr/>
          <p:nvPr/>
        </p:nvSpPr>
        <p:spPr>
          <a:xfrm>
            <a:off x="5334000" y="1066800"/>
            <a:ext cx="7620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7" name="Line 12"/>
          <p:cNvSpPr/>
          <p:nvPr/>
        </p:nvSpPr>
        <p:spPr>
          <a:xfrm>
            <a:off x="57150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8" name="Line 13"/>
          <p:cNvSpPr/>
          <p:nvPr/>
        </p:nvSpPr>
        <p:spPr>
          <a:xfrm>
            <a:off x="61722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9" name="Line 14"/>
          <p:cNvSpPr/>
          <p:nvPr/>
        </p:nvSpPr>
        <p:spPr>
          <a:xfrm>
            <a:off x="66294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0" name="Line 15"/>
          <p:cNvSpPr/>
          <p:nvPr/>
        </p:nvSpPr>
        <p:spPr>
          <a:xfrm>
            <a:off x="7086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1" name="Line 16"/>
          <p:cNvSpPr/>
          <p:nvPr/>
        </p:nvSpPr>
        <p:spPr>
          <a:xfrm>
            <a:off x="74676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2" name="Line 17"/>
          <p:cNvSpPr/>
          <p:nvPr/>
        </p:nvSpPr>
        <p:spPr>
          <a:xfrm>
            <a:off x="7848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3" name="Line 18"/>
          <p:cNvSpPr/>
          <p:nvPr/>
        </p:nvSpPr>
        <p:spPr>
          <a:xfrm>
            <a:off x="8229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4" name="Line 19"/>
          <p:cNvSpPr/>
          <p:nvPr/>
        </p:nvSpPr>
        <p:spPr>
          <a:xfrm>
            <a:off x="8610600" y="1066800"/>
            <a:ext cx="7620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5" name="Line 20"/>
          <p:cNvSpPr/>
          <p:nvPr/>
        </p:nvSpPr>
        <p:spPr>
          <a:xfrm>
            <a:off x="13716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6" name="Line 21"/>
          <p:cNvSpPr/>
          <p:nvPr/>
        </p:nvSpPr>
        <p:spPr>
          <a:xfrm>
            <a:off x="1752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7" name="Line 22"/>
          <p:cNvSpPr/>
          <p:nvPr/>
        </p:nvSpPr>
        <p:spPr>
          <a:xfrm>
            <a:off x="2133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8" name="Line 23"/>
          <p:cNvSpPr/>
          <p:nvPr/>
        </p:nvSpPr>
        <p:spPr>
          <a:xfrm>
            <a:off x="25146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9" name="Line 24"/>
          <p:cNvSpPr/>
          <p:nvPr/>
        </p:nvSpPr>
        <p:spPr>
          <a:xfrm>
            <a:off x="2895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0" name="Line 25"/>
          <p:cNvSpPr/>
          <p:nvPr/>
        </p:nvSpPr>
        <p:spPr>
          <a:xfrm>
            <a:off x="914400" y="1143000"/>
            <a:ext cx="7620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1" name="Line 26"/>
          <p:cNvSpPr/>
          <p:nvPr/>
        </p:nvSpPr>
        <p:spPr>
          <a:xfrm>
            <a:off x="152400" y="19812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2" name="Line 27"/>
          <p:cNvSpPr/>
          <p:nvPr/>
        </p:nvSpPr>
        <p:spPr>
          <a:xfrm>
            <a:off x="152400" y="1752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3" name="Line 28"/>
          <p:cNvSpPr/>
          <p:nvPr/>
        </p:nvSpPr>
        <p:spPr>
          <a:xfrm>
            <a:off x="152400" y="22860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4" name="Line 29"/>
          <p:cNvSpPr/>
          <p:nvPr/>
        </p:nvSpPr>
        <p:spPr>
          <a:xfrm>
            <a:off x="152400" y="25908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5" name="Line 30"/>
          <p:cNvSpPr/>
          <p:nvPr/>
        </p:nvSpPr>
        <p:spPr>
          <a:xfrm>
            <a:off x="152400" y="2895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6" name="Line 31"/>
          <p:cNvSpPr/>
          <p:nvPr/>
        </p:nvSpPr>
        <p:spPr>
          <a:xfrm>
            <a:off x="228600" y="2895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7" name="Line 32"/>
          <p:cNvSpPr/>
          <p:nvPr/>
        </p:nvSpPr>
        <p:spPr>
          <a:xfrm>
            <a:off x="152400" y="35052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8" name="Line 33"/>
          <p:cNvSpPr/>
          <p:nvPr/>
        </p:nvSpPr>
        <p:spPr>
          <a:xfrm>
            <a:off x="152400" y="38100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9" name="Line 34"/>
          <p:cNvSpPr/>
          <p:nvPr/>
        </p:nvSpPr>
        <p:spPr>
          <a:xfrm>
            <a:off x="152400" y="41148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10" name="Line 35"/>
          <p:cNvSpPr/>
          <p:nvPr/>
        </p:nvSpPr>
        <p:spPr>
          <a:xfrm>
            <a:off x="152400" y="4419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11" name="Line 36"/>
          <p:cNvSpPr/>
          <p:nvPr/>
        </p:nvSpPr>
        <p:spPr>
          <a:xfrm>
            <a:off x="152400" y="4800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12" name="Line 37"/>
          <p:cNvSpPr/>
          <p:nvPr/>
        </p:nvSpPr>
        <p:spPr>
          <a:xfrm>
            <a:off x="152400" y="5181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13" name="Line 38"/>
          <p:cNvSpPr/>
          <p:nvPr/>
        </p:nvSpPr>
        <p:spPr>
          <a:xfrm>
            <a:off x="152400" y="5562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14" name="Line 39"/>
          <p:cNvSpPr/>
          <p:nvPr/>
        </p:nvSpPr>
        <p:spPr>
          <a:xfrm>
            <a:off x="152400" y="14478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15" name="Oval 40"/>
          <p:cNvSpPr/>
          <p:nvPr/>
        </p:nvSpPr>
        <p:spPr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16" name="Oval 41"/>
          <p:cNvSpPr/>
          <p:nvPr/>
        </p:nvSpPr>
        <p:spPr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17" name="Oval 42"/>
          <p:cNvSpPr/>
          <p:nvPr/>
        </p:nvSpPr>
        <p:spPr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18" name="Oval 43"/>
          <p:cNvSpPr/>
          <p:nvPr/>
        </p:nvSpPr>
        <p:spPr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19" name="Oval 44"/>
          <p:cNvSpPr/>
          <p:nvPr/>
        </p:nvSpPr>
        <p:spPr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0" name="Oval 45"/>
          <p:cNvSpPr/>
          <p:nvPr/>
        </p:nvSpPr>
        <p:spPr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1" name="Oval 46"/>
          <p:cNvSpPr/>
          <p:nvPr/>
        </p:nvSpPr>
        <p:spPr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2" name="Oval 47"/>
          <p:cNvSpPr/>
          <p:nvPr/>
        </p:nvSpPr>
        <p:spPr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3" name="Oval 48"/>
          <p:cNvSpPr/>
          <p:nvPr/>
        </p:nvSpPr>
        <p:spPr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4" name="Oval 49"/>
          <p:cNvSpPr/>
          <p:nvPr/>
        </p:nvSpPr>
        <p:spPr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5" name="Oval 50"/>
          <p:cNvSpPr/>
          <p:nvPr/>
        </p:nvSpPr>
        <p:spPr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6" name="Oval 51"/>
          <p:cNvSpPr/>
          <p:nvPr/>
        </p:nvSpPr>
        <p:spPr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7" name="Oval 52"/>
          <p:cNvSpPr/>
          <p:nvPr/>
        </p:nvSpPr>
        <p:spPr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8" name="Oval 53"/>
          <p:cNvSpPr/>
          <p:nvPr/>
        </p:nvSpPr>
        <p:spPr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29" name="Oval 54"/>
          <p:cNvSpPr/>
          <p:nvPr/>
        </p:nvSpPr>
        <p:spPr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0" name="Oval 55"/>
          <p:cNvSpPr/>
          <p:nvPr/>
        </p:nvSpPr>
        <p:spPr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1" name="Oval 56"/>
          <p:cNvSpPr/>
          <p:nvPr/>
        </p:nvSpPr>
        <p:spPr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2" name="Oval 57"/>
          <p:cNvSpPr/>
          <p:nvPr/>
        </p:nvSpPr>
        <p:spPr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3" name="Oval 58"/>
          <p:cNvSpPr/>
          <p:nvPr/>
        </p:nvSpPr>
        <p:spPr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4" name="Oval 59"/>
          <p:cNvSpPr/>
          <p:nvPr/>
        </p:nvSpPr>
        <p:spPr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5" name="Oval 60"/>
          <p:cNvSpPr/>
          <p:nvPr/>
        </p:nvSpPr>
        <p:spPr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6" name="Oval 61"/>
          <p:cNvSpPr/>
          <p:nvPr/>
        </p:nvSpPr>
        <p:spPr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7" name="Oval 62"/>
          <p:cNvSpPr/>
          <p:nvPr/>
        </p:nvSpPr>
        <p:spPr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8" name="Oval 63"/>
          <p:cNvSpPr/>
          <p:nvPr/>
        </p:nvSpPr>
        <p:spPr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39" name="Oval 64"/>
          <p:cNvSpPr/>
          <p:nvPr/>
        </p:nvSpPr>
        <p:spPr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0" name="Oval 65"/>
          <p:cNvSpPr/>
          <p:nvPr/>
        </p:nvSpPr>
        <p:spPr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1" name="Oval 66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2" name="Oval 67"/>
          <p:cNvSpPr/>
          <p:nvPr/>
        </p:nvSpPr>
        <p:spPr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3" name="Oval 68"/>
          <p:cNvSpPr/>
          <p:nvPr/>
        </p:nvSpPr>
        <p:spPr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4" name="Oval 69"/>
          <p:cNvSpPr/>
          <p:nvPr/>
        </p:nvSpPr>
        <p:spPr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5" name="Oval 70"/>
          <p:cNvSpPr/>
          <p:nvPr/>
        </p:nvSpPr>
        <p:spPr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6" name="Oval 71"/>
          <p:cNvSpPr/>
          <p:nvPr/>
        </p:nvSpPr>
        <p:spPr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7" name="Oval 72"/>
          <p:cNvSpPr/>
          <p:nvPr/>
        </p:nvSpPr>
        <p:spPr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8" name="Oval 73"/>
          <p:cNvSpPr/>
          <p:nvPr/>
        </p:nvSpPr>
        <p:spPr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49" name="Oval 74"/>
          <p:cNvSpPr/>
          <p:nvPr/>
        </p:nvSpPr>
        <p:spPr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0" name="Oval 75"/>
          <p:cNvSpPr/>
          <p:nvPr/>
        </p:nvSpPr>
        <p:spPr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1" name="Oval 76"/>
          <p:cNvSpPr/>
          <p:nvPr/>
        </p:nvSpPr>
        <p:spPr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2" name="Oval 77"/>
          <p:cNvSpPr/>
          <p:nvPr/>
        </p:nvSpPr>
        <p:spPr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3" name="Oval 78"/>
          <p:cNvSpPr/>
          <p:nvPr/>
        </p:nvSpPr>
        <p:spPr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4" name="Oval 79"/>
          <p:cNvSpPr/>
          <p:nvPr/>
        </p:nvSpPr>
        <p:spPr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5" name="Oval 80"/>
          <p:cNvSpPr/>
          <p:nvPr/>
        </p:nvSpPr>
        <p:spPr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6" name="Oval 81"/>
          <p:cNvSpPr/>
          <p:nvPr/>
        </p:nvSpPr>
        <p:spPr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7" name="Oval 82"/>
          <p:cNvSpPr/>
          <p:nvPr/>
        </p:nvSpPr>
        <p:spPr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8" name="Oval 83"/>
          <p:cNvSpPr/>
          <p:nvPr/>
        </p:nvSpPr>
        <p:spPr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59" name="Oval 84"/>
          <p:cNvSpPr/>
          <p:nvPr/>
        </p:nvSpPr>
        <p:spPr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0" name="Oval 85"/>
          <p:cNvSpPr/>
          <p:nvPr/>
        </p:nvSpPr>
        <p:spPr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1" name="Oval 86"/>
          <p:cNvSpPr/>
          <p:nvPr/>
        </p:nvSpPr>
        <p:spPr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2" name="Oval 87"/>
          <p:cNvSpPr/>
          <p:nvPr/>
        </p:nvSpPr>
        <p:spPr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3" name="Oval 88"/>
          <p:cNvSpPr/>
          <p:nvPr/>
        </p:nvSpPr>
        <p:spPr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4" name="Oval 89"/>
          <p:cNvSpPr/>
          <p:nvPr/>
        </p:nvSpPr>
        <p:spPr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5" name="Oval 90"/>
          <p:cNvSpPr/>
          <p:nvPr/>
        </p:nvSpPr>
        <p:spPr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6" name="Oval 91"/>
          <p:cNvSpPr/>
          <p:nvPr/>
        </p:nvSpPr>
        <p:spPr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7" name="Oval 92"/>
          <p:cNvSpPr/>
          <p:nvPr/>
        </p:nvSpPr>
        <p:spPr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8" name="Oval 93"/>
          <p:cNvSpPr/>
          <p:nvPr/>
        </p:nvSpPr>
        <p:spPr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69" name="Oval 94"/>
          <p:cNvSpPr/>
          <p:nvPr/>
        </p:nvSpPr>
        <p:spPr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0" name="Oval 95"/>
          <p:cNvSpPr/>
          <p:nvPr/>
        </p:nvSpPr>
        <p:spPr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1" name="Oval 96"/>
          <p:cNvSpPr/>
          <p:nvPr/>
        </p:nvSpPr>
        <p:spPr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2" name="Oval 97"/>
          <p:cNvSpPr/>
          <p:nvPr/>
        </p:nvSpPr>
        <p:spPr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3" name="Oval 98"/>
          <p:cNvSpPr/>
          <p:nvPr/>
        </p:nvSpPr>
        <p:spPr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4" name="Oval 99"/>
          <p:cNvSpPr/>
          <p:nvPr/>
        </p:nvSpPr>
        <p:spPr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5" name="Oval 100"/>
          <p:cNvSpPr/>
          <p:nvPr/>
        </p:nvSpPr>
        <p:spPr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6" name="Oval 101"/>
          <p:cNvSpPr/>
          <p:nvPr/>
        </p:nvSpPr>
        <p:spPr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7" name="Oval 102"/>
          <p:cNvSpPr/>
          <p:nvPr/>
        </p:nvSpPr>
        <p:spPr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8" name="Oval 103"/>
          <p:cNvSpPr/>
          <p:nvPr/>
        </p:nvSpPr>
        <p:spPr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79" name="Oval 104"/>
          <p:cNvSpPr/>
          <p:nvPr/>
        </p:nvSpPr>
        <p:spPr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0" name="Oval 105"/>
          <p:cNvSpPr/>
          <p:nvPr/>
        </p:nvSpPr>
        <p:spPr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1" name="Oval 106"/>
          <p:cNvSpPr/>
          <p:nvPr/>
        </p:nvSpPr>
        <p:spPr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2" name="Oval 107"/>
          <p:cNvSpPr/>
          <p:nvPr/>
        </p:nvSpPr>
        <p:spPr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3" name="Oval 108"/>
          <p:cNvSpPr/>
          <p:nvPr/>
        </p:nvSpPr>
        <p:spPr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4" name="Oval 109"/>
          <p:cNvSpPr/>
          <p:nvPr/>
        </p:nvSpPr>
        <p:spPr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5" name="Oval 110"/>
          <p:cNvSpPr/>
          <p:nvPr/>
        </p:nvSpPr>
        <p:spPr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6" name="Oval 111"/>
          <p:cNvSpPr/>
          <p:nvPr/>
        </p:nvSpPr>
        <p:spPr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7" name="Oval 112"/>
          <p:cNvSpPr/>
          <p:nvPr/>
        </p:nvSpPr>
        <p:spPr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8" name="Oval 113"/>
          <p:cNvSpPr/>
          <p:nvPr/>
        </p:nvSpPr>
        <p:spPr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89" name="Oval 114"/>
          <p:cNvSpPr/>
          <p:nvPr/>
        </p:nvSpPr>
        <p:spPr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0" name="Oval 115"/>
          <p:cNvSpPr/>
          <p:nvPr/>
        </p:nvSpPr>
        <p:spPr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1" name="Oval 116"/>
          <p:cNvSpPr/>
          <p:nvPr/>
        </p:nvSpPr>
        <p:spPr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2" name="Oval 117"/>
          <p:cNvSpPr/>
          <p:nvPr/>
        </p:nvSpPr>
        <p:spPr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3" name="Oval 118"/>
          <p:cNvSpPr/>
          <p:nvPr/>
        </p:nvSpPr>
        <p:spPr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4" name="Oval 119"/>
          <p:cNvSpPr/>
          <p:nvPr/>
        </p:nvSpPr>
        <p:spPr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5" name="Oval 120"/>
          <p:cNvSpPr/>
          <p:nvPr/>
        </p:nvSpPr>
        <p:spPr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6" name="Oval 121"/>
          <p:cNvSpPr/>
          <p:nvPr/>
        </p:nvSpPr>
        <p:spPr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7" name="Oval 122"/>
          <p:cNvSpPr/>
          <p:nvPr/>
        </p:nvSpPr>
        <p:spPr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8" name="Oval 123"/>
          <p:cNvSpPr/>
          <p:nvPr/>
        </p:nvSpPr>
        <p:spPr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699" name="Oval 124"/>
          <p:cNvSpPr/>
          <p:nvPr/>
        </p:nvSpPr>
        <p:spPr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700" name="Oval 125"/>
          <p:cNvSpPr/>
          <p:nvPr/>
        </p:nvSpPr>
        <p:spPr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701" name="Oval 126"/>
          <p:cNvSpPr/>
          <p:nvPr/>
        </p:nvSpPr>
        <p:spPr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702" name="Oval 127"/>
          <p:cNvSpPr/>
          <p:nvPr/>
        </p:nvSpPr>
        <p:spPr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703" name="Oval 128"/>
          <p:cNvSpPr/>
          <p:nvPr/>
        </p:nvSpPr>
        <p:spPr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704" name="Oval 129"/>
          <p:cNvSpPr/>
          <p:nvPr/>
        </p:nvSpPr>
        <p:spPr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4705" name="Oval 130"/>
          <p:cNvSpPr/>
          <p:nvPr/>
        </p:nvSpPr>
        <p:spPr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68745" name="AutoShape 137"/>
          <p:cNvSpPr/>
          <p:nvPr/>
        </p:nvSpPr>
        <p:spPr>
          <a:xfrm>
            <a:off x="4572000" y="914400"/>
            <a:ext cx="685800" cy="6096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pic>
        <p:nvPicPr>
          <p:cNvPr id="68749" name="Picture 141" descr="Slide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27777" r="48334" b="13333"/>
          <a:stretch>
            <a:fillRect/>
          </a:stretch>
        </p:blipFill>
        <p:spPr>
          <a:xfrm>
            <a:off x="2819400" y="5669915"/>
            <a:ext cx="738505" cy="883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50" name="Picture 142" descr="Slide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t="8888" r="57500" b="73334"/>
          <a:stretch>
            <a:fillRect/>
          </a:stretch>
        </p:blipFill>
        <p:spPr>
          <a:xfrm>
            <a:off x="1447800" y="55626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51" name="Picture 143" descr="Slide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t="6667" r="59167" b="74445"/>
          <a:stretch>
            <a:fillRect/>
          </a:stretch>
        </p:blipFill>
        <p:spPr>
          <a:xfrm>
            <a:off x="6376988" y="5486400"/>
            <a:ext cx="1066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54" name="Picture 146" descr="Slide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8001000" y="5638800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55" name="Picture 147" descr="Slide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59166" b="74445"/>
          <a:stretch>
            <a:fillRect/>
          </a:stretch>
        </p:blipFill>
        <p:spPr>
          <a:xfrm>
            <a:off x="5257800" y="4953000"/>
            <a:ext cx="9906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76200" y="5562600"/>
            <a:ext cx="1349375" cy="1233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100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Â</a:t>
            </a:r>
            <a:endParaRPr lang="en-US" altLang="en-US" sz="10000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86200" y="5562600"/>
            <a:ext cx="1082675" cy="1271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10000" dirty="0">
                <a:latin typeface="Bahnschrift SemiCondensed" panose="020B0502040204020203" charset="0"/>
                <a:ea typeface="Yu Gothic UI Light" panose="020B0300000000000000" charset="-128"/>
                <a:cs typeface="Bahnschrift SemiCondensed" panose="020B0502040204020203" charset="0"/>
                <a:sym typeface="+mn-ea"/>
              </a:rPr>
              <a:t>Ă</a:t>
            </a:r>
            <a:endParaRPr lang="en-US" altLang="en-US" sz="10000" dirty="0">
              <a:latin typeface="Bahnschrift SemiCondensed" panose="020B0502040204020203" charset="0"/>
              <a:ea typeface="Yu Gothic UI Light" panose="020B0300000000000000" charset="-128"/>
              <a:cs typeface="Bahnschrift SemiCondensed" panose="020B0502040204020203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31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4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10995 C 0.09514 0.11134 0.10833 0.11342 0.12361 0.1162 C 0.13142 0.11944 0.13924 0.12106 0.1474 0.12268 C 0.15226 0.12685 0.15486 0.13148 0.15851 0.13727 C 0.15972 0.13935 0.16181 0.14352 0.16181 0.14375 C 0.15972 0.14907 0.15799 0.15509 0.15538 0.16041 C 0.1533 0.16458 0.14896 0.17315 0.14896 0.17338 C 0.14618 0.18842 0.13958 0.2 0.1316 0.21134 C 0.13108 0.21412 0.13108 0.21713 0.13003 0.21967 C 0.12934 0.22153 0.12743 0.22199 0.12674 0.22384 C 0.11962 0.24259 0.12674 0.23241 0.12205 0.23866 C 0.14549 0.22847 0.1651 0.23565 0.18872 0.23866 C 0.19531 0.24097 0.20139 0.24375 0.20781 0.24722 C 0.21684 0.25949 0.21215 0.25625 0.22049 0.25995 C 0.23229 0.27569 0.22813 0.26921 0.23958 0.27893 C 0.24809 0.29676 0.24722 0.30648 0.26649 0.30648 C 0.2651 0.32083 0.26372 0.34398 0.25382 0.35278 C 0.25191 0.35671 0.24913 0.35949 0.2474 0.36342 C 0.24653 0.36528 0.2467 0.36782 0.24583 0.36967 C 0.24063 0.38217 0.23524 0.39097 0.22361 0.39097 C 0.23038 0.39676 0.23524 0.40046 0.24115 0.40787 C 0.24444 0.42106 0.25208 0.43241 0.25851 0.44375 C 0.26094 0.45393 0.26007 0.48194 0.27292 0.48194 C 0.26493 0.48703 0.2592 0.49004 0.25226 0.49676 C 0.23854 0.50995 0.22969 0.52477 0.2125 0.52847 C 0.20625 0.53125 0.19913 0.53472 0.1934 0.53889 C 0.18472 0.54537 0.17917 0.55578 0.16962 0.55995 C 0.16389 0.57199 0.15556 0.57083 0.14583 0.57268 C 0.14427 0.57338 0.14253 0.57361 0.14115 0.57477 C 0.13524 0.5794 0.1401 0.57893 0.13628 0.57893 C 0.13889 0.62268 0.14965 0.67708 0.1316 0.71458 C 0.12726 0.73773 0.13333 0.70926 0.12674 0.7294 C 0.12361 0.73842 0.12483 0.74768 0.12049 0.75648 C 0.12188 0.77407 0.12396 0.79213 0.12674 0.80949 C 0.1276 0.81481 0.1316 0.81759 0.1316 0.82222 L 0.15538 0.80532 " pathEditMode="relative" rAng="0" ptsTypes="ffffffffffffffffffffffffffffffffffAA">
                                      <p:cBhvr>
                                        <p:cTn id="35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3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39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3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43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47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3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51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3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55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WordArt 8"/>
          <p:cNvSpPr>
            <a:spLocks noTextEdit="1"/>
          </p:cNvSpPr>
          <p:nvPr/>
        </p:nvSpPr>
        <p:spPr>
          <a:xfrm>
            <a:off x="533400" y="7620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Chân thành cảm ơn các cô giáo </a:t>
            </a:r>
            <a:endParaRPr lang="en-GB" altLang="en-US" sz="6600" b="1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alt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chăm ngoan học giỏi</a:t>
            </a:r>
            <a:endParaRPr lang="en-GB" altLang="en-US" sz="6600" b="1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5" descr="KIT11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4"/>
          <p:cNvSpPr>
            <a:spLocks noTextEdit="1"/>
          </p:cNvSpPr>
          <p:nvPr/>
        </p:nvSpPr>
        <p:spPr>
          <a:xfrm>
            <a:off x="228600" y="54102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Đ</a:t>
            </a:r>
            <a:endParaRPr lang="en-GB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5124" name="WordArt 5"/>
          <p:cNvSpPr>
            <a:spLocks noTextEdit="1"/>
          </p:cNvSpPr>
          <p:nvPr/>
        </p:nvSpPr>
        <p:spPr>
          <a:xfrm>
            <a:off x="12954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ô</a:t>
            </a:r>
            <a:endParaRPr lang="en-US" altLang="en-GB" sz="3600" b="1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5125" name="WordArt 6"/>
          <p:cNvSpPr>
            <a:spLocks noTextEdit="1"/>
          </p:cNvSpPr>
          <p:nvPr/>
        </p:nvSpPr>
        <p:spPr>
          <a:xfrm>
            <a:off x="2286000" y="5181600"/>
            <a:ext cx="30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i</a:t>
            </a:r>
            <a:endParaRPr lang="en-GB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5126" name="WordArt 7"/>
          <p:cNvSpPr>
            <a:spLocks noTextEdit="1"/>
          </p:cNvSpPr>
          <p:nvPr/>
        </p:nvSpPr>
        <p:spPr>
          <a:xfrm>
            <a:off x="6172200" y="5105400"/>
            <a:ext cx="609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t</a:t>
            </a:r>
            <a:endParaRPr lang="en-GB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5127" name="WordArt 8"/>
          <p:cNvSpPr>
            <a:spLocks noTextEdit="1"/>
          </p:cNvSpPr>
          <p:nvPr/>
        </p:nvSpPr>
        <p:spPr>
          <a:xfrm>
            <a:off x="7848600" y="55626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y</a:t>
            </a:r>
            <a:endParaRPr lang="en-GB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5128" name="WordArt 10"/>
          <p:cNvSpPr>
            <a:spLocks noTextEdit="1"/>
          </p:cNvSpPr>
          <p:nvPr/>
        </p:nvSpPr>
        <p:spPr>
          <a:xfrm>
            <a:off x="28956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b</a:t>
            </a:r>
            <a:endParaRPr lang="en-GB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5129" name="WordArt 11"/>
          <p:cNvSpPr>
            <a:spLocks noTextEdit="1"/>
          </p:cNvSpPr>
          <p:nvPr/>
        </p:nvSpPr>
        <p:spPr>
          <a:xfrm>
            <a:off x="5029200" y="54102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n</a:t>
            </a:r>
            <a:endParaRPr lang="en-GB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5133" name="Rectangle 13"/>
          <p:cNvSpPr/>
          <p:nvPr/>
        </p:nvSpPr>
        <p:spPr>
          <a:xfrm rot="600000">
            <a:off x="4191000" y="5029200"/>
            <a:ext cx="533400" cy="228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134" name="Picture 14" descr="IMG_0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6934200" cy="470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2" name="WordArt 9"/>
          <p:cNvSpPr>
            <a:spLocks noTextEdit="1"/>
          </p:cNvSpPr>
          <p:nvPr/>
        </p:nvSpPr>
        <p:spPr>
          <a:xfrm>
            <a:off x="6781800" y="54864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a</a:t>
            </a:r>
            <a:endParaRPr lang="en-GB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2" name="WordArt 12"/>
          <p:cNvSpPr>
            <a:spLocks noTextEdit="1"/>
          </p:cNvSpPr>
          <p:nvPr/>
        </p:nvSpPr>
        <p:spPr>
          <a:xfrm>
            <a:off x="3886200" y="54864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a</a:t>
            </a:r>
            <a:endParaRPr lang="en-GB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2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WordArt 5"/>
          <p:cNvSpPr>
            <a:spLocks noTextEdit="1"/>
          </p:cNvSpPr>
          <p:nvPr/>
        </p:nvSpPr>
        <p:spPr>
          <a:xfrm>
            <a:off x="2582863" y="1524000"/>
            <a:ext cx="3665537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  <a:normAutofit/>
          </a:bodyPr>
          <a:p>
            <a:pPr algn="ctr"/>
            <a:r>
              <a:rPr lang="en-GB" altLang="en-US" sz="9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a</a:t>
            </a:r>
            <a:endParaRPr lang="en-GB" altLang="en-US" sz="9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4851" name="Rectangle 3"/>
          <p:cNvSpPr/>
          <p:nvPr/>
        </p:nvSpPr>
        <p:spPr>
          <a:xfrm>
            <a:off x="1905000" y="-747712"/>
            <a:ext cx="4192588" cy="7677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93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altLang="en-US" sz="493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334852" name="Rectangle 4"/>
          <p:cNvSpPr/>
          <p:nvPr/>
        </p:nvSpPr>
        <p:spPr>
          <a:xfrm>
            <a:off x="5054600" y="1828800"/>
            <a:ext cx="914400" cy="36576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6898" name="Text Box 2"/>
          <p:cNvSpPr txBox="1"/>
          <p:nvPr/>
        </p:nvSpPr>
        <p:spPr>
          <a:xfrm>
            <a:off x="-6350" y="425450"/>
            <a:ext cx="2512695" cy="39077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8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A</a:t>
            </a:r>
            <a:endParaRPr lang="en-US" altLang="en-US" sz="248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36899" name="Picture 3" descr="Hình0402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477000" y="1358900"/>
            <a:ext cx="2971800" cy="3251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763" y="1481138"/>
            <a:ext cx="2619375" cy="300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50" y="1866900"/>
            <a:ext cx="2054225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7" name="Picture 11" descr="Mat 1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457200"/>
            <a:ext cx="6705600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WordArt 4"/>
          <p:cNvSpPr>
            <a:spLocks noTextEdit="1"/>
          </p:cNvSpPr>
          <p:nvPr/>
        </p:nvSpPr>
        <p:spPr>
          <a:xfrm>
            <a:off x="1371600" y="48006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</a:rPr>
              <a:t>đ</a:t>
            </a:r>
            <a:endParaRPr lang="en-US" altLang="en-GB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</a:endParaRPr>
          </a:p>
        </p:txBody>
      </p:sp>
      <p:sp>
        <p:nvSpPr>
          <p:cNvPr id="9220" name="WordArt 5"/>
          <p:cNvSpPr>
            <a:spLocks noTextEdit="1"/>
          </p:cNvSpPr>
          <p:nvPr/>
        </p:nvSpPr>
        <p:spPr>
          <a:xfrm>
            <a:off x="2705100" y="47244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ô</a:t>
            </a:r>
            <a:endParaRPr lang="en-US" altLang="en-GB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9221" name="WordArt 6"/>
          <p:cNvSpPr>
            <a:spLocks noTextEdit="1"/>
          </p:cNvSpPr>
          <p:nvPr/>
        </p:nvSpPr>
        <p:spPr>
          <a:xfrm>
            <a:off x="3886200" y="47244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i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9222" name="WordArt 7"/>
          <p:cNvSpPr>
            <a:spLocks noTextEdit="1"/>
          </p:cNvSpPr>
          <p:nvPr/>
        </p:nvSpPr>
        <p:spPr>
          <a:xfrm>
            <a:off x="4800600" y="4876800"/>
            <a:ext cx="1295400" cy="1148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m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9223" name="WordArt 8"/>
          <p:cNvSpPr>
            <a:spLocks noTextEdit="1"/>
          </p:cNvSpPr>
          <p:nvPr/>
        </p:nvSpPr>
        <p:spPr>
          <a:xfrm>
            <a:off x="7315200" y="4648200"/>
            <a:ext cx="53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  <a:cs typeface="Century Gothic" panose="020B0502020202020204" charset="0"/>
              </a:rPr>
              <a:t>t</a:t>
            </a:r>
            <a:endParaRPr lang="en-GB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  <a:cs typeface="Century Gothic" panose="020B0502020202020204" charset="0"/>
            </a:endParaRPr>
          </a:p>
        </p:txBody>
      </p:sp>
      <p:sp>
        <p:nvSpPr>
          <p:cNvPr id="9224" name="WordArt 9"/>
          <p:cNvSpPr>
            <a:spLocks noTextEdit="1"/>
          </p:cNvSpPr>
          <p:nvPr/>
        </p:nvSpPr>
        <p:spPr>
          <a:xfrm>
            <a:off x="6248400" y="465328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Century Gothic" panose="020B0502020202020204" charset="0"/>
                <a:ea typeface=".VnAvant" pitchFamily="34" charset="0"/>
              </a:rPr>
              <a:t>ă</a:t>
            </a:r>
            <a:endParaRPr lang="en-US" altLang="en-GB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Century Gothic" panose="020B0502020202020204" charset="0"/>
              <a:ea typeface=".VnAvant" pitchFamily="34" charset="0"/>
            </a:endParaRPr>
          </a:p>
        </p:txBody>
      </p:sp>
      <p:sp>
        <p:nvSpPr>
          <p:cNvPr id="9226" name="Rectangle 10"/>
          <p:cNvSpPr/>
          <p:nvPr/>
        </p:nvSpPr>
        <p:spPr>
          <a:xfrm rot="-1778035">
            <a:off x="6553200" y="4343400"/>
            <a:ext cx="457200" cy="161925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875 -0.07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</p:childTnLst>
        </p:cTn>
      </p:par>
    </p:tnLst>
    <p:bldLst>
      <p:bldP spid="9226" grpId="0" animBg="1"/>
      <p:bldP spid="92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3"/>
          <p:cNvSpPr>
            <a:spLocks noTextEdit="1"/>
          </p:cNvSpPr>
          <p:nvPr/>
        </p:nvSpPr>
        <p:spPr>
          <a:xfrm>
            <a:off x="3124200" y="990600"/>
            <a:ext cx="35052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en-GB" sz="9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entury Gothic" panose="020B0502020202020204" charset="0"/>
                <a:ea typeface=".VnAvant" pitchFamily="34" charset="0"/>
              </a:rPr>
              <a:t>ă</a:t>
            </a:r>
            <a:endParaRPr lang="en-US" altLang="en-GB" sz="9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Century Gothic" panose="020B0502020202020204" charset="0"/>
              <a:ea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8947" name="Rectangle 3"/>
          <p:cNvSpPr/>
          <p:nvPr/>
        </p:nvSpPr>
        <p:spPr>
          <a:xfrm>
            <a:off x="1905000" y="-747712"/>
            <a:ext cx="4192588" cy="7677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9300" b="1" dirty="0">
                <a:solidFill>
                  <a:srgbClr val="0000FF"/>
                </a:solidFill>
                <a:latin typeface="Century Gothic" panose="020B0502020202020204" charset="0"/>
                <a:cs typeface="Century Gothic" panose="020B0502020202020204" charset="0"/>
              </a:rPr>
              <a:t>o</a:t>
            </a:r>
            <a:endParaRPr lang="en-US" altLang="en-US" sz="49300" b="1" dirty="0">
              <a:solidFill>
                <a:srgbClr val="0000FF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3894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52400"/>
            <a:ext cx="294322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949" name="Rectangle 5"/>
          <p:cNvSpPr/>
          <p:nvPr/>
        </p:nvSpPr>
        <p:spPr>
          <a:xfrm>
            <a:off x="5080000" y="1828800"/>
            <a:ext cx="914400" cy="3657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17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/>
      <p:bldP spid="3389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WPS Presentation</Application>
  <PresentationFormat/>
  <Paragraphs>133</Paragraphs>
  <Slides>23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154" baseType="lpstr">
      <vt:lpstr>Arial</vt:lpstr>
      <vt:lpstr>SimSun</vt:lpstr>
      <vt:lpstr>Wingdings</vt:lpstr>
      <vt:lpstr>.VnAvant</vt:lpstr>
      <vt:lpstr>Segoe Print</vt:lpstr>
      <vt:lpstr>Calibri</vt:lpstr>
      <vt:lpstr>Times New Roman</vt:lpstr>
      <vt:lpstr>Century Gothic</vt:lpstr>
      <vt:lpstr>Microsoft YaHei</vt:lpstr>
      <vt:lpstr>Arial Unicode MS</vt:lpstr>
      <vt:lpstr>.VnArial</vt:lpstr>
      <vt:lpstr>Cambria Math</vt:lpstr>
      <vt:lpstr>.VnTime</vt:lpstr>
      <vt:lpstr>Arial Black</vt:lpstr>
      <vt:lpstr>Agency FB</vt:lpstr>
      <vt:lpstr>Bahnschrift Light SemiCondensed</vt:lpstr>
      <vt:lpstr>Bahnschrift SemiLight Condensed</vt:lpstr>
      <vt:lpstr>Blackadder ITC</vt:lpstr>
      <vt:lpstr>Bodoni MT Condensed</vt:lpstr>
      <vt:lpstr>Book Antiqua</vt:lpstr>
      <vt:lpstr>Bookman Old Style</vt:lpstr>
      <vt:lpstr>Brush Script MT</vt:lpstr>
      <vt:lpstr>Bradley Hand ITC</vt:lpstr>
      <vt:lpstr>Californian FB</vt:lpstr>
      <vt:lpstr>Edwardian Script ITC</vt:lpstr>
      <vt:lpstr>Ebrima</vt:lpstr>
      <vt:lpstr>Eras Bold ITC</vt:lpstr>
      <vt:lpstr>Eras Demi ITC</vt:lpstr>
      <vt:lpstr>Felix Titling</vt:lpstr>
      <vt:lpstr>Franklin Gothic Heavy</vt:lpstr>
      <vt:lpstr>Franklin Gothic Medium</vt:lpstr>
      <vt:lpstr>Franklin Gothic Medium Cond</vt:lpstr>
      <vt:lpstr>Freestyle Script</vt:lpstr>
      <vt:lpstr>French Script MT</vt:lpstr>
      <vt:lpstr>Gadugi</vt:lpstr>
      <vt:lpstr>Gabriola</vt:lpstr>
      <vt:lpstr>Gigi</vt:lpstr>
      <vt:lpstr>Gill Sans MT</vt:lpstr>
      <vt:lpstr>Gloucester MT Extra Condensed</vt:lpstr>
      <vt:lpstr>Haettenschweiler</vt:lpstr>
      <vt:lpstr>Harlow Solid Italic</vt:lpstr>
      <vt:lpstr>Impact</vt:lpstr>
      <vt:lpstr>Imprint MT Shadow</vt:lpstr>
      <vt:lpstr>Informal Roman</vt:lpstr>
      <vt:lpstr>Leelawadee</vt:lpstr>
      <vt:lpstr>Kunstler Script</vt:lpstr>
      <vt:lpstr>Arial Narrow</vt:lpstr>
      <vt:lpstr>Arial Rounded MT Bold</vt:lpstr>
      <vt:lpstr>Bahnschrift</vt:lpstr>
      <vt:lpstr>Bahnschrift Condensed</vt:lpstr>
      <vt:lpstr>Bahnschrift Light</vt:lpstr>
      <vt:lpstr>Bahnschrift Light Condensed</vt:lpstr>
      <vt:lpstr>Bahnschrift SemiBold</vt:lpstr>
      <vt:lpstr>Bahnschrift SemiBold SemiConden</vt:lpstr>
      <vt:lpstr>Broadway</vt:lpstr>
      <vt:lpstr>Calisto MT</vt:lpstr>
      <vt:lpstr>Cambria</vt:lpstr>
      <vt:lpstr>Candara Light</vt:lpstr>
      <vt:lpstr>Candara</vt:lpstr>
      <vt:lpstr>Cascadia Code</vt:lpstr>
      <vt:lpstr>Cascadia Code ExtraLight</vt:lpstr>
      <vt:lpstr>Cascadia Mono</vt:lpstr>
      <vt:lpstr>Cascadia Mono Light</vt:lpstr>
      <vt:lpstr>Castellar</vt:lpstr>
      <vt:lpstr>Centaur</vt:lpstr>
      <vt:lpstr>Century</vt:lpstr>
      <vt:lpstr>Curlz MT</vt:lpstr>
      <vt:lpstr>Franklin Gothic Book</vt:lpstr>
      <vt:lpstr>Garamond</vt:lpstr>
      <vt:lpstr>Georgia</vt:lpstr>
      <vt:lpstr>Gill Sans Ultra Bold</vt:lpstr>
      <vt:lpstr>Goudy Old Style</vt:lpstr>
      <vt:lpstr>High Tower Text</vt:lpstr>
      <vt:lpstr>Juice ITC</vt:lpstr>
      <vt:lpstr>Lucida Console</vt:lpstr>
      <vt:lpstr>Lucida Calligraphy</vt:lpstr>
      <vt:lpstr>Webdings</vt:lpstr>
      <vt:lpstr>Yu Gothic UI Light</vt:lpstr>
      <vt:lpstr>Algerian</vt:lpstr>
      <vt:lpstr>Baskerville Old Face</vt:lpstr>
      <vt:lpstr>Bodoni MT</vt:lpstr>
      <vt:lpstr>Bodoni MT Black</vt:lpstr>
      <vt:lpstr>Bodoni MT Poster Compressed</vt:lpstr>
      <vt:lpstr>Britannic Bold</vt:lpstr>
      <vt:lpstr>Bahnschrift SemiBold Condensed</vt:lpstr>
      <vt:lpstr>Calibri Light</vt:lpstr>
      <vt:lpstr>Bahnschrift SemiCondensed</vt:lpstr>
      <vt:lpstr>Bahnschrift SemiLight</vt:lpstr>
      <vt:lpstr>Bahnschrift SemiLight SemiConde</vt:lpstr>
      <vt:lpstr>Bauhaus 93</vt:lpstr>
      <vt:lpstr>Bell MT</vt:lpstr>
      <vt:lpstr>Berlin Sans FB</vt:lpstr>
      <vt:lpstr>Berlin Sans FB Demi</vt:lpstr>
      <vt:lpstr>Bernard MT Condensed</vt:lpstr>
      <vt:lpstr>Cascadia Code Light</vt:lpstr>
      <vt:lpstr>Cascadia Code SemiBold</vt:lpstr>
      <vt:lpstr>Cascadia Code SemiLight</vt:lpstr>
      <vt:lpstr>Cascadia Mono ExtraLight</vt:lpstr>
      <vt:lpstr>Cascadia Mono SemiBold</vt:lpstr>
      <vt:lpstr>Cascadia Mono SemiLight</vt:lpstr>
      <vt:lpstr>Century Schoolbook</vt:lpstr>
      <vt:lpstr>Chiller</vt:lpstr>
      <vt:lpstr>Colonna MT</vt:lpstr>
      <vt:lpstr>Comic Sans MS</vt:lpstr>
      <vt:lpstr>Consolas</vt:lpstr>
      <vt:lpstr>Constantia</vt:lpstr>
      <vt:lpstr>Cooper Black</vt:lpstr>
      <vt:lpstr>Copperplate Gothic Bold</vt:lpstr>
      <vt:lpstr>Copperplate Gothic Light</vt:lpstr>
      <vt:lpstr>Corbel</vt:lpstr>
      <vt:lpstr>Corbel Light</vt:lpstr>
      <vt:lpstr>Courier New</vt:lpstr>
      <vt:lpstr>Elephant</vt:lpstr>
      <vt:lpstr>Engravers MT</vt:lpstr>
      <vt:lpstr>Eras Light ITC</vt:lpstr>
      <vt:lpstr>Eras Medium ITC</vt:lpstr>
      <vt:lpstr>Footlight MT Light</vt:lpstr>
      <vt:lpstr>Forte</vt:lpstr>
      <vt:lpstr>Franklin Gothic Demi</vt:lpstr>
      <vt:lpstr>Franklin Gothic Demi Cond</vt:lpstr>
      <vt:lpstr>Gill Sans MT Condensed</vt:lpstr>
      <vt:lpstr>Gill Sans MT Ext Condensed Bold</vt:lpstr>
      <vt:lpstr>Gill Sans Ultra Bold Condensed</vt:lpstr>
      <vt:lpstr>Goudy Stout</vt:lpstr>
      <vt:lpstr>Harrington</vt:lpstr>
      <vt:lpstr>HoloLens MDL2 Assets</vt:lpstr>
      <vt:lpstr>Ink Free</vt:lpstr>
      <vt:lpstr>Javanese Text</vt:lpstr>
      <vt:lpstr>Jokerman</vt:lpstr>
      <vt:lpstr>Kristen ITC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Phần II</vt:lpstr>
      <vt:lpstr>PowerPoint 演示文稿</vt:lpstr>
      <vt:lpstr>PowerPoint 演示文稿</vt:lpstr>
      <vt:lpstr>    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NDC</cp:lastModifiedBy>
  <cp:revision>78</cp:revision>
  <dcterms:created xsi:type="dcterms:W3CDTF">2015-10-08T06:13:00Z</dcterms:created>
  <dcterms:modified xsi:type="dcterms:W3CDTF">2023-11-02T07:54:33Z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733ADBAB388E4531A5E497572F12E857_12</vt:lpwstr>
  </property>
  <property fmtid="{D5CDD505-2E9C-101B-9397-08002B2CF9AE}" pid="4" name="KSOProductBuildVer">
    <vt:lpwstr>2057-12.2.0.13266</vt:lpwstr>
  </property>
</Properties>
</file>