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CF85-D6B5-4860-A8EB-2578A9C84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FEA54-0B5C-4A0C-B110-79840DEB3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4A50C-2200-4791-9EFD-F0AFA989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C2F9-E1D1-4DB8-911E-C22E51A3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65C47-FC2F-4968-A48C-3D0D0CF0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E2C2-F962-4243-8E04-3F0545AF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DB17B-71E4-4871-9EDE-7299F3F0F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66D4A-D077-430E-8FB1-4F5647EA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235A0-20ED-4755-A1F3-1D05E411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8E5C3-0912-4DF6-B884-C1EF6DB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3FD99-64B2-4E6B-BD4C-C2112D8B5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E8D1D-DB67-4334-8E8C-B0C785F1E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6006-7B72-41B5-87C3-85B3E400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E0086-39C2-4F9A-91D0-03E0BA1E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61674-86C1-4959-99BF-6A9EE8D3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1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3508-532E-4F3E-B17D-5C88982D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9A3C7-8763-4970-A7F4-B57C0C89E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B286D-C480-4684-8999-C7E85184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E2C51-6C6F-4DEF-811A-E8E37F01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DD3C-60D6-4DDA-BDE5-5E7EB29A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4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0B99C-7465-4991-9C61-2C52BC03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33166-26BF-4BFF-85CD-5001A3C65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36AB9-9E6F-4999-9DBB-D66ED5B9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A1649-AC03-4DAF-A642-F3160044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13B47-A0AE-442A-94B7-6DEE2C0C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0C794-7D43-48C7-9CBC-A14C6138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97474-A377-4CB6-899E-872415945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B2BC0-0EEC-4AE4-8FFC-B9DCEAE24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ADBF0-8D02-4D45-BCC0-3688D2BF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663F1-7E18-4C09-8EBF-8D6403DF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FC189-01E8-444C-B3AF-C9793C81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4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456DD-93AF-421A-8EAF-B0CBC1558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314DB-79F7-4AA0-AC27-46BE642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BCE35-4523-4F6B-9C93-F2F3F34EC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F38A4-7580-4C4C-B609-331287821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DE684-E473-4F9C-801E-E8927C3A3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B59DD-4D08-4C6C-BCBA-012E0190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2D347-F0BF-4BA3-9A1E-3AC638BB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AD8DA-7F51-4114-AC26-63C11F01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0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817E-D734-49E4-8036-C876970E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DD3C5-8AB3-4B9F-8DBA-98A1A9F7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F1C68-01AA-4B50-A71B-108C9676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BA809-2558-462C-9726-31556D0B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1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4A48C-C821-4F49-B5B3-2FBBEEF0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4EBDE-0000-4FFA-8702-BC7B9EC6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4FA65-6A2F-4E25-9C05-CC4D1DC2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0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5EFD-1EC2-4A82-A2BB-4F1AEADF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41C0E-FFBF-4965-A2A6-83C74C927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E3225-B770-4E47-81E4-5385C36BD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D19CC-6FDC-4D2D-82C9-14FD10116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C8CFA-72E0-404A-93C9-F650FEE4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FEAA3-2A5A-43E3-9854-30E35ADA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4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40D2-8F77-4A7F-B9AC-4C0967B5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E2D2D-A3D5-46CF-B088-B508FCCE1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75342-E6C2-48F6-9357-151E7CD0F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C29DB-C506-43FF-859C-461DD9AFA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9AA37-A050-4035-8A5D-13F1EC10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85085-02B2-43F1-ABD5-0E128178A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8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8E59C-F95C-4FD6-A314-268A2813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85579-71D8-4689-8CD2-4CA9458AA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823D4-0577-4355-91F5-31E872A39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80AE-670C-4718-8928-75B8E80C279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F65BA-9267-4636-8EF8-9E31F57BB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3C3C-19F1-4724-8FC1-E51F0D391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E2E8C-EE2C-46DF-8086-2C3511099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1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c3.Intro (2)">
            <a:hlinkClick r:id="" action="ppaction://media"/>
            <a:extLst>
              <a:ext uri="{FF2B5EF4-FFF2-40B4-BE49-F238E27FC236}">
                <a16:creationId xmlns:a16="http://schemas.microsoft.com/office/drawing/2014/main" id="{8CB6D365-8E0C-403A-8A77-DAD74E735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2023-11-15T13:53:05Z</dcterms:created>
  <dcterms:modified xsi:type="dcterms:W3CDTF">2023-11-15T13:53:18Z</dcterms:modified>
</cp:coreProperties>
</file>