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media1.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1" r:id="rId5"/>
    <p:sldId id="259" r:id="rId6"/>
    <p:sldId id="262" r:id="rId7"/>
    <p:sldId id="260" r:id="rId8"/>
    <p:sldId id="26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0"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392F3F8-9E7A-4060-B8E9-54B930BEB3E5}" type="datetimeFigureOut">
              <a:rPr lang="en-US" smtClean="0"/>
              <a:t>20/02/2023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349069-4BB4-46B1-8BD7-9E9A752F665C}" type="slidenum">
              <a:rPr lang="en-US" smtClean="0"/>
              <a:t>‹#›</a:t>
            </a:fld>
            <a:endParaRPr lang="en-US"/>
          </a:p>
        </p:txBody>
      </p:sp>
    </p:spTree>
    <p:extLst>
      <p:ext uri="{BB962C8B-B14F-4D97-AF65-F5344CB8AC3E}">
        <p14:creationId xmlns:p14="http://schemas.microsoft.com/office/powerpoint/2010/main" val="204391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92F3F8-9E7A-4060-B8E9-54B930BEB3E5}" type="datetimeFigureOut">
              <a:rPr lang="en-US" smtClean="0"/>
              <a:t>20/02/2023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349069-4BB4-46B1-8BD7-9E9A752F665C}" type="slidenum">
              <a:rPr lang="en-US" smtClean="0"/>
              <a:t>‹#›</a:t>
            </a:fld>
            <a:endParaRPr lang="en-US"/>
          </a:p>
        </p:txBody>
      </p:sp>
    </p:spTree>
    <p:extLst>
      <p:ext uri="{BB962C8B-B14F-4D97-AF65-F5344CB8AC3E}">
        <p14:creationId xmlns:p14="http://schemas.microsoft.com/office/powerpoint/2010/main" val="33485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92F3F8-9E7A-4060-B8E9-54B930BEB3E5}" type="datetimeFigureOut">
              <a:rPr lang="en-US" smtClean="0"/>
              <a:t>20/02/2023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349069-4BB4-46B1-8BD7-9E9A752F665C}" type="slidenum">
              <a:rPr lang="en-US" smtClean="0"/>
              <a:t>‹#›</a:t>
            </a:fld>
            <a:endParaRPr lang="en-US"/>
          </a:p>
        </p:txBody>
      </p:sp>
    </p:spTree>
    <p:extLst>
      <p:ext uri="{BB962C8B-B14F-4D97-AF65-F5344CB8AC3E}">
        <p14:creationId xmlns:p14="http://schemas.microsoft.com/office/powerpoint/2010/main" val="873953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92F3F8-9E7A-4060-B8E9-54B930BEB3E5}" type="datetimeFigureOut">
              <a:rPr lang="en-US" smtClean="0"/>
              <a:t>20/02/2023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349069-4BB4-46B1-8BD7-9E9A752F665C}" type="slidenum">
              <a:rPr lang="en-US" smtClean="0"/>
              <a:t>‹#›</a:t>
            </a:fld>
            <a:endParaRPr lang="en-US"/>
          </a:p>
        </p:txBody>
      </p:sp>
    </p:spTree>
    <p:extLst>
      <p:ext uri="{BB962C8B-B14F-4D97-AF65-F5344CB8AC3E}">
        <p14:creationId xmlns:p14="http://schemas.microsoft.com/office/powerpoint/2010/main" val="3961642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392F3F8-9E7A-4060-B8E9-54B930BEB3E5}" type="datetimeFigureOut">
              <a:rPr lang="en-US" smtClean="0"/>
              <a:t>20/02/2023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349069-4BB4-46B1-8BD7-9E9A752F665C}" type="slidenum">
              <a:rPr lang="en-US" smtClean="0"/>
              <a:t>‹#›</a:t>
            </a:fld>
            <a:endParaRPr lang="en-US"/>
          </a:p>
        </p:txBody>
      </p:sp>
    </p:spTree>
    <p:extLst>
      <p:ext uri="{BB962C8B-B14F-4D97-AF65-F5344CB8AC3E}">
        <p14:creationId xmlns:p14="http://schemas.microsoft.com/office/powerpoint/2010/main" val="2618360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92F3F8-9E7A-4060-B8E9-54B930BEB3E5}" type="datetimeFigureOut">
              <a:rPr lang="en-US" smtClean="0"/>
              <a:t>20/02/2023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349069-4BB4-46B1-8BD7-9E9A752F665C}" type="slidenum">
              <a:rPr lang="en-US" smtClean="0"/>
              <a:t>‹#›</a:t>
            </a:fld>
            <a:endParaRPr lang="en-US"/>
          </a:p>
        </p:txBody>
      </p:sp>
    </p:spTree>
    <p:extLst>
      <p:ext uri="{BB962C8B-B14F-4D97-AF65-F5344CB8AC3E}">
        <p14:creationId xmlns:p14="http://schemas.microsoft.com/office/powerpoint/2010/main" val="2183361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92F3F8-9E7A-4060-B8E9-54B930BEB3E5}" type="datetimeFigureOut">
              <a:rPr lang="en-US" smtClean="0"/>
              <a:t>20/02/2023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349069-4BB4-46B1-8BD7-9E9A752F665C}" type="slidenum">
              <a:rPr lang="en-US" smtClean="0"/>
              <a:t>‹#›</a:t>
            </a:fld>
            <a:endParaRPr lang="en-US"/>
          </a:p>
        </p:txBody>
      </p:sp>
    </p:spTree>
    <p:extLst>
      <p:ext uri="{BB962C8B-B14F-4D97-AF65-F5344CB8AC3E}">
        <p14:creationId xmlns:p14="http://schemas.microsoft.com/office/powerpoint/2010/main" val="1755183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92F3F8-9E7A-4060-B8E9-54B930BEB3E5}" type="datetimeFigureOut">
              <a:rPr lang="en-US" smtClean="0"/>
              <a:t>20/02/2023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349069-4BB4-46B1-8BD7-9E9A752F665C}" type="slidenum">
              <a:rPr lang="en-US" smtClean="0"/>
              <a:t>‹#›</a:t>
            </a:fld>
            <a:endParaRPr lang="en-US"/>
          </a:p>
        </p:txBody>
      </p:sp>
    </p:spTree>
    <p:extLst>
      <p:ext uri="{BB962C8B-B14F-4D97-AF65-F5344CB8AC3E}">
        <p14:creationId xmlns:p14="http://schemas.microsoft.com/office/powerpoint/2010/main" val="442020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92F3F8-9E7A-4060-B8E9-54B930BEB3E5}" type="datetimeFigureOut">
              <a:rPr lang="en-US" smtClean="0"/>
              <a:t>20/02/2023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349069-4BB4-46B1-8BD7-9E9A752F665C}" type="slidenum">
              <a:rPr lang="en-US" smtClean="0"/>
              <a:t>‹#›</a:t>
            </a:fld>
            <a:endParaRPr lang="en-US"/>
          </a:p>
        </p:txBody>
      </p:sp>
    </p:spTree>
    <p:extLst>
      <p:ext uri="{BB962C8B-B14F-4D97-AF65-F5344CB8AC3E}">
        <p14:creationId xmlns:p14="http://schemas.microsoft.com/office/powerpoint/2010/main" val="2300067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92F3F8-9E7A-4060-B8E9-54B930BEB3E5}" type="datetimeFigureOut">
              <a:rPr lang="en-US" smtClean="0"/>
              <a:t>20/02/2023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349069-4BB4-46B1-8BD7-9E9A752F665C}" type="slidenum">
              <a:rPr lang="en-US" smtClean="0"/>
              <a:t>‹#›</a:t>
            </a:fld>
            <a:endParaRPr lang="en-US"/>
          </a:p>
        </p:txBody>
      </p:sp>
    </p:spTree>
    <p:extLst>
      <p:ext uri="{BB962C8B-B14F-4D97-AF65-F5344CB8AC3E}">
        <p14:creationId xmlns:p14="http://schemas.microsoft.com/office/powerpoint/2010/main" val="1466892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92F3F8-9E7A-4060-B8E9-54B930BEB3E5}" type="datetimeFigureOut">
              <a:rPr lang="en-US" smtClean="0"/>
              <a:t>20/02/2023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349069-4BB4-46B1-8BD7-9E9A752F665C}" type="slidenum">
              <a:rPr lang="en-US" smtClean="0"/>
              <a:t>‹#›</a:t>
            </a:fld>
            <a:endParaRPr lang="en-US"/>
          </a:p>
        </p:txBody>
      </p:sp>
    </p:spTree>
    <p:extLst>
      <p:ext uri="{BB962C8B-B14F-4D97-AF65-F5344CB8AC3E}">
        <p14:creationId xmlns:p14="http://schemas.microsoft.com/office/powerpoint/2010/main" val="1798375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92F3F8-9E7A-4060-B8E9-54B930BEB3E5}" type="datetimeFigureOut">
              <a:rPr lang="en-US" smtClean="0"/>
              <a:t>20/02/2023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349069-4BB4-46B1-8BD7-9E9A752F665C}" type="slidenum">
              <a:rPr lang="en-US" smtClean="0"/>
              <a:t>‹#›</a:t>
            </a:fld>
            <a:endParaRPr lang="en-US"/>
          </a:p>
        </p:txBody>
      </p:sp>
    </p:spTree>
    <p:extLst>
      <p:ext uri="{BB962C8B-B14F-4D97-AF65-F5344CB8AC3E}">
        <p14:creationId xmlns:p14="http://schemas.microsoft.com/office/powerpoint/2010/main" val="14282492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2.xml"/><Relationship Id="rId7" Type="http://schemas.openxmlformats.org/officeDocument/2006/relationships/audio" Target="../media/audio5.wav"/><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4.jpeg"/><Relationship Id="rId4" Type="http://schemas.openxmlformats.org/officeDocument/2006/relationships/audio" Target="../media/audio2.wav"/><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6.wav"/><Relationship Id="rId7" Type="http://schemas.openxmlformats.org/officeDocument/2006/relationships/image" Target="../media/image5.jpg"/><Relationship Id="rId12" Type="http://schemas.openxmlformats.org/officeDocument/2006/relationships/image" Target="../media/image10.png"/><Relationship Id="rId2" Type="http://schemas.openxmlformats.org/officeDocument/2006/relationships/audio" Target="../media/audio5.wav"/><Relationship Id="rId1" Type="http://schemas.openxmlformats.org/officeDocument/2006/relationships/slideLayout" Target="../slideLayouts/slideLayout2.xml"/><Relationship Id="rId6" Type="http://schemas.openxmlformats.org/officeDocument/2006/relationships/audio" Target="../media/audio9.wav"/><Relationship Id="rId11" Type="http://schemas.openxmlformats.org/officeDocument/2006/relationships/image" Target="../media/image9.jpeg"/><Relationship Id="rId5" Type="http://schemas.openxmlformats.org/officeDocument/2006/relationships/audio" Target="../media/audio8.wav"/><Relationship Id="rId10" Type="http://schemas.openxmlformats.org/officeDocument/2006/relationships/image" Target="../media/image8.png"/><Relationship Id="rId4" Type="http://schemas.openxmlformats.org/officeDocument/2006/relationships/audio" Target="../media/audio7.wav"/><Relationship Id="rId9"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11.png"/><Relationship Id="rId2" Type="http://schemas.openxmlformats.org/officeDocument/2006/relationships/audio" Target="../media/audio10.wav"/><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audio" Target="../media/audio11.wav"/><Relationship Id="rId4" Type="http://schemas.openxmlformats.org/officeDocument/2006/relationships/audio" Target="../media/audio5.wav"/></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audio" Target="../media/audio9.wav"/><Relationship Id="rId7" Type="http://schemas.openxmlformats.org/officeDocument/2006/relationships/image" Target="../media/image12.jpeg"/><Relationship Id="rId2" Type="http://schemas.openxmlformats.org/officeDocument/2006/relationships/audio" Target="../media/audio12.wav"/><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16.png"/><Relationship Id="rId5" Type="http://schemas.openxmlformats.org/officeDocument/2006/relationships/audio" Target="../media/audio7.wav"/><Relationship Id="rId10" Type="http://schemas.openxmlformats.org/officeDocument/2006/relationships/image" Target="../media/image15.jpeg"/><Relationship Id="rId4" Type="http://schemas.openxmlformats.org/officeDocument/2006/relationships/audio" Target="../media/audio5.wav"/><Relationship Id="rId9"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audio" Target="../media/audio14.wav"/><Relationship Id="rId7" Type="http://schemas.openxmlformats.org/officeDocument/2006/relationships/image" Target="../media/image17.jpeg"/><Relationship Id="rId2" Type="http://schemas.openxmlformats.org/officeDocument/2006/relationships/audio" Target="../media/audio13.wav"/><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audio" Target="../media/audio5.wav"/><Relationship Id="rId4" Type="http://schemas.openxmlformats.org/officeDocument/2006/relationships/audio" Target="../media/audio4.wav"/></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audio" Target="../media/audio5.wav"/><Relationship Id="rId7" Type="http://schemas.openxmlformats.org/officeDocument/2006/relationships/image" Target="../media/image18.png"/><Relationship Id="rId2" Type="http://schemas.openxmlformats.org/officeDocument/2006/relationships/audio" Target="../media/audio15.wav"/><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22.jpeg"/><Relationship Id="rId5" Type="http://schemas.openxmlformats.org/officeDocument/2006/relationships/audio" Target="../media/audio9.wav"/><Relationship Id="rId10" Type="http://schemas.openxmlformats.org/officeDocument/2006/relationships/image" Target="../media/image21.jpeg"/><Relationship Id="rId4" Type="http://schemas.openxmlformats.org/officeDocument/2006/relationships/audio" Target="../media/audio16.wav"/><Relationship Id="rId9" Type="http://schemas.openxmlformats.org/officeDocument/2006/relationships/image" Target="../media/image20.jpeg"/></Relationships>
</file>

<file path=ppt/slides/_rels/slide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9191C32-27F5-755F-4A1A-88058B75E782}"/>
              </a:ext>
            </a:extLst>
          </p:cNvPr>
          <p:cNvSpPr txBox="1"/>
          <p:nvPr/>
        </p:nvSpPr>
        <p:spPr>
          <a:xfrm>
            <a:off x="1192696" y="569843"/>
            <a:ext cx="10145021" cy="769441"/>
          </a:xfrm>
          <a:prstGeom prst="rect">
            <a:avLst/>
          </a:prstGeom>
          <a:noFill/>
        </p:spPr>
        <p:txBody>
          <a:bodyPr wrap="none" rtlCol="0">
            <a:spAutoFit/>
          </a:bodyPr>
          <a:lstStyle/>
          <a:p>
            <a:r>
              <a:rPr lang="vi-VN" sz="4400" b="1" dirty="0">
                <a:solidFill>
                  <a:srgbClr val="FF0000"/>
                </a:solidFill>
                <a:latin typeface=".VnAvant" panose="020B7200000000000000" pitchFamily="34" charset="0"/>
              </a:rPr>
              <a:t>Trß ch¬i t×m kiÕm ©m ®Çu tiªn cña tõ</a:t>
            </a:r>
            <a:endParaRPr lang="en-US" sz="4400" b="1" dirty="0">
              <a:solidFill>
                <a:srgbClr val="FF0000"/>
              </a:solidFill>
              <a:latin typeface=".VnAvant" panose="020B7200000000000000" pitchFamily="34" charset="0"/>
            </a:endParaRPr>
          </a:p>
        </p:txBody>
      </p:sp>
    </p:spTree>
    <p:extLst>
      <p:ext uri="{BB962C8B-B14F-4D97-AF65-F5344CB8AC3E}">
        <p14:creationId xmlns:p14="http://schemas.microsoft.com/office/powerpoint/2010/main" val="229701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FILE_20230219_130705_Ghi tiêu chuẩn 5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pic>
        <p:nvPicPr>
          <p:cNvPr id="4" name="FILE_20230219_130705_Ghi tiêu chuẩn 5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219864" y="-878457"/>
            <a:ext cx="609600" cy="609600"/>
          </a:xfrm>
          <a:prstGeom prst="rect">
            <a:avLst/>
          </a:prstGeom>
        </p:spPr>
      </p:pic>
      <p:pic>
        <p:nvPicPr>
          <p:cNvPr id="1026" name="Picture 2" descr="Hình ảnh Em Bé Trong Vòng Tay âu Yếm Của Mẹ PNG , Clipart Bé, đứa Bé, Mẹ  PNG và Vector với nền trong suốt để tải xuống miễn phí"/>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23726" y="197267"/>
            <a:ext cx="3087957" cy="308795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008856" y="4158823"/>
            <a:ext cx="914399" cy="1323439"/>
          </a:xfrm>
          <a:prstGeom prst="rect">
            <a:avLst/>
          </a:prstGeom>
          <a:noFill/>
          <a:ln>
            <a:noFill/>
          </a:ln>
        </p:spPr>
        <p:txBody>
          <a:bodyPr wrap="square" rtlCol="0">
            <a:spAutoFit/>
          </a:bodyPr>
          <a:lstStyle/>
          <a:p>
            <a:r>
              <a:rPr lang="vi-VN" sz="8000" b="1" dirty="0">
                <a:solidFill>
                  <a:srgbClr val="C00000"/>
                </a:solidFill>
                <a:latin typeface=".VnAvant" panose="020B7200000000000000" pitchFamily="34" charset="0"/>
              </a:rPr>
              <a:t>k</a:t>
            </a:r>
            <a:endParaRPr lang="en-US" sz="8000" b="1" dirty="0">
              <a:solidFill>
                <a:srgbClr val="C00000"/>
              </a:solidFill>
              <a:latin typeface=".VnAvant" panose="020B7200000000000000" pitchFamily="34" charset="0"/>
            </a:endParaRPr>
          </a:p>
        </p:txBody>
      </p:sp>
      <p:sp>
        <p:nvSpPr>
          <p:cNvPr id="10" name="TextBox 9"/>
          <p:cNvSpPr txBox="1"/>
          <p:nvPr/>
        </p:nvSpPr>
        <p:spPr>
          <a:xfrm>
            <a:off x="5314022" y="4158824"/>
            <a:ext cx="914399" cy="1323439"/>
          </a:xfrm>
          <a:prstGeom prst="rect">
            <a:avLst/>
          </a:prstGeom>
          <a:noFill/>
          <a:ln>
            <a:noFill/>
          </a:ln>
        </p:spPr>
        <p:txBody>
          <a:bodyPr wrap="square" rtlCol="0">
            <a:spAutoFit/>
          </a:bodyPr>
          <a:lstStyle/>
          <a:p>
            <a:r>
              <a:rPr lang="vi-VN" sz="8000" b="1" dirty="0">
                <a:solidFill>
                  <a:srgbClr val="C00000"/>
                </a:solidFill>
                <a:latin typeface=".VnAvant" panose="020B7200000000000000" pitchFamily="34" charset="0"/>
              </a:rPr>
              <a:t>v</a:t>
            </a:r>
            <a:endParaRPr lang="en-US" sz="8000" b="1" dirty="0">
              <a:solidFill>
                <a:srgbClr val="C00000"/>
              </a:solidFill>
              <a:latin typeface=".VnAvant" panose="020B7200000000000000" pitchFamily="34" charset="0"/>
            </a:endParaRPr>
          </a:p>
        </p:txBody>
      </p:sp>
      <p:sp>
        <p:nvSpPr>
          <p:cNvPr id="11" name="TextBox 10"/>
          <p:cNvSpPr txBox="1"/>
          <p:nvPr/>
        </p:nvSpPr>
        <p:spPr>
          <a:xfrm>
            <a:off x="8266683" y="4158824"/>
            <a:ext cx="914399" cy="1323439"/>
          </a:xfrm>
          <a:prstGeom prst="rect">
            <a:avLst/>
          </a:prstGeom>
          <a:noFill/>
          <a:ln>
            <a:noFill/>
          </a:ln>
        </p:spPr>
        <p:txBody>
          <a:bodyPr wrap="square" rtlCol="0">
            <a:spAutoFit/>
          </a:bodyPr>
          <a:lstStyle/>
          <a:p>
            <a:r>
              <a:rPr lang="vi-VN" sz="8000" b="1" dirty="0">
                <a:solidFill>
                  <a:srgbClr val="C00000"/>
                </a:solidFill>
                <a:latin typeface=".VnAvant" panose="020B7200000000000000" pitchFamily="34" charset="0"/>
              </a:rPr>
              <a:t>h</a:t>
            </a:r>
            <a:endParaRPr lang="en-US" sz="8000" b="1" dirty="0">
              <a:solidFill>
                <a:srgbClr val="C00000"/>
              </a:solidFill>
              <a:latin typeface=".VnAvant" panose="020B7200000000000000" pitchFamily="34" charset="0"/>
            </a:endParaRPr>
          </a:p>
        </p:txBody>
      </p:sp>
      <p:sp>
        <p:nvSpPr>
          <p:cNvPr id="12" name="TextBox 11"/>
          <p:cNvSpPr txBox="1"/>
          <p:nvPr/>
        </p:nvSpPr>
        <p:spPr>
          <a:xfrm>
            <a:off x="6504318" y="4158824"/>
            <a:ext cx="914399" cy="1323439"/>
          </a:xfrm>
          <a:prstGeom prst="rect">
            <a:avLst/>
          </a:prstGeom>
          <a:noFill/>
          <a:ln>
            <a:noFill/>
          </a:ln>
        </p:spPr>
        <p:txBody>
          <a:bodyPr wrap="square" rtlCol="0">
            <a:spAutoFit/>
          </a:bodyPr>
          <a:lstStyle/>
          <a:p>
            <a:r>
              <a:rPr lang="vi-VN" sz="8000" b="1" dirty="0">
                <a:solidFill>
                  <a:srgbClr val="C00000"/>
                </a:solidFill>
                <a:latin typeface=".VnAvant" panose="020B7200000000000000" pitchFamily="34" charset="0"/>
              </a:rPr>
              <a:t>m</a:t>
            </a:r>
            <a:endParaRPr lang="en-US" sz="8000" b="1" dirty="0">
              <a:solidFill>
                <a:srgbClr val="C00000"/>
              </a:solidFill>
              <a:latin typeface=".VnAvant" panose="020B7200000000000000" pitchFamily="34" charset="0"/>
            </a:endParaRPr>
          </a:p>
        </p:txBody>
      </p:sp>
      <p:sp>
        <p:nvSpPr>
          <p:cNvPr id="14" name="TextBox 13"/>
          <p:cNvSpPr txBox="1"/>
          <p:nvPr/>
        </p:nvSpPr>
        <p:spPr>
          <a:xfrm>
            <a:off x="8266683" y="1079525"/>
            <a:ext cx="914399" cy="1323439"/>
          </a:xfrm>
          <a:prstGeom prst="rect">
            <a:avLst/>
          </a:prstGeom>
          <a:noFill/>
          <a:ln>
            <a:noFill/>
          </a:ln>
        </p:spPr>
        <p:txBody>
          <a:bodyPr wrap="square" rtlCol="0">
            <a:spAutoFit/>
          </a:bodyPr>
          <a:lstStyle/>
          <a:p>
            <a:endParaRPr lang="en-US" sz="8000" b="1" dirty="0">
              <a:solidFill>
                <a:srgbClr val="C00000"/>
              </a:solidFill>
              <a:latin typeface=".VnAvant"/>
            </a:endParaRPr>
          </a:p>
        </p:txBody>
      </p:sp>
      <p:sp>
        <p:nvSpPr>
          <p:cNvPr id="2" name="TextBox 1">
            <a:extLst>
              <a:ext uri="{FF2B5EF4-FFF2-40B4-BE49-F238E27FC236}">
                <a16:creationId xmlns:a16="http://schemas.microsoft.com/office/drawing/2014/main" xmlns="" id="{C37D7AA5-4B6F-CE86-1860-32E0C59C4A94}"/>
              </a:ext>
            </a:extLst>
          </p:cNvPr>
          <p:cNvSpPr txBox="1"/>
          <p:nvPr/>
        </p:nvSpPr>
        <p:spPr>
          <a:xfrm>
            <a:off x="8584735" y="1079524"/>
            <a:ext cx="914399" cy="1323439"/>
          </a:xfrm>
          <a:prstGeom prst="rect">
            <a:avLst/>
          </a:prstGeom>
          <a:noFill/>
          <a:ln>
            <a:noFill/>
          </a:ln>
        </p:spPr>
        <p:txBody>
          <a:bodyPr wrap="square" rtlCol="0">
            <a:spAutoFit/>
          </a:bodyPr>
          <a:lstStyle/>
          <a:p>
            <a:r>
              <a:rPr lang="vi-VN" sz="8000" b="1" dirty="0">
                <a:solidFill>
                  <a:srgbClr val="7030A0"/>
                </a:solidFill>
                <a:latin typeface=".VnAvant" panose="020B7200000000000000" pitchFamily="34" charset="0"/>
              </a:rPr>
              <a:t>Ñ</a:t>
            </a:r>
            <a:endParaRPr lang="en-US" sz="8000" b="1" dirty="0">
              <a:solidFill>
                <a:srgbClr val="7030A0"/>
              </a:solidFill>
              <a:latin typeface=".VnAvant" panose="020B7200000000000000" pitchFamily="34" charset="0"/>
            </a:endParaRPr>
          </a:p>
        </p:txBody>
      </p:sp>
    </p:spTree>
    <p:extLst>
      <p:ext uri="{BB962C8B-B14F-4D97-AF65-F5344CB8AC3E}">
        <p14:creationId xmlns:p14="http://schemas.microsoft.com/office/powerpoint/2010/main" val="59271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5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1026"/>
                    </p:tgtEl>
                  </p:cond>
                </p:stCondLst>
                <p:endSync evt="end" delay="0">
                  <p:rtn val="all"/>
                </p:endSync>
                <p:childTnLst>
                  <p:par>
                    <p:cTn id="9" fill="hold">
                      <p:stCondLst>
                        <p:cond delay="0"/>
                      </p:stCondLst>
                      <p:childTnLst>
                        <p:par>
                          <p:cTn id="10" fill="hold">
                            <p:stCondLst>
                              <p:cond delay="0"/>
                            </p:stCondLst>
                            <p:childTnLst>
                              <p:par>
                                <p:cTn id="11" presetID="27" presetClass="emph" presetSubtype="0" fill="remove" nodeType="clickEffect">
                                  <p:stCondLst>
                                    <p:cond delay="0"/>
                                  </p:stCondLst>
                                  <p:childTnLst>
                                    <p:animClr clrSpc="rgb" dir="cw">
                                      <p:cBhvr override="childStyle">
                                        <p:cTn id="12" dur="250" autoRev="1" fill="remove"/>
                                        <p:tgtEl>
                                          <p:spTgt spid="1026"/>
                                        </p:tgtEl>
                                        <p:attrNameLst>
                                          <p:attrName>style.color</p:attrName>
                                        </p:attrNameLst>
                                      </p:cBhvr>
                                      <p:to>
                                        <a:schemeClr val="bg1"/>
                                      </p:to>
                                    </p:animClr>
                                    <p:animClr clrSpc="rgb" dir="cw">
                                      <p:cBhvr>
                                        <p:cTn id="13" dur="250" autoRev="1" fill="remove"/>
                                        <p:tgtEl>
                                          <p:spTgt spid="1026"/>
                                        </p:tgtEl>
                                        <p:attrNameLst>
                                          <p:attrName>fillcolor</p:attrName>
                                        </p:attrNameLst>
                                      </p:cBhvr>
                                      <p:to>
                                        <a:schemeClr val="bg1"/>
                                      </p:to>
                                    </p:animClr>
                                    <p:set>
                                      <p:cBhvr>
                                        <p:cTn id="14" dur="250" autoRev="1" fill="remove"/>
                                        <p:tgtEl>
                                          <p:spTgt spid="1026"/>
                                        </p:tgtEl>
                                        <p:attrNameLst>
                                          <p:attrName>fill.type</p:attrName>
                                        </p:attrNameLst>
                                      </p:cBhvr>
                                      <p:to>
                                        <p:strVal val="solid"/>
                                      </p:to>
                                    </p:set>
                                    <p:set>
                                      <p:cBhvr>
                                        <p:cTn id="15" dur="250" autoRev="1" fill="remove"/>
                                        <p:tgtEl>
                                          <p:spTgt spid="1026"/>
                                        </p:tgtEl>
                                        <p:attrNameLst>
                                          <p:attrName>fill.on</p:attrName>
                                        </p:attrNameLst>
                                      </p:cBhvr>
                                      <p:to>
                                        <p:strVal val="true"/>
                                      </p:to>
                                    </p:set>
                                  </p:childTnLst>
                                  <p:subTnLst>
                                    <p:audio>
                                      <p:cMediaNode>
                                        <p:cTn display="0" masterRel="sameClick">
                                          <p:stCondLst>
                                            <p:cond evt="begin" delay="0">
                                              <p:tn val="11"/>
                                            </p:cond>
                                          </p:stCondLst>
                                          <p:endCondLst>
                                            <p:cond evt="onStopAudio" delay="0">
                                              <p:tgtEl>
                                                <p:sldTgt/>
                                              </p:tgtEl>
                                            </p:cond>
                                          </p:endCondLst>
                                        </p:cTn>
                                        <p:tgtEl>
                                          <p:sndTgt r:embed="rId4" name="FILE_20230219_130705_Ghi tiêu chuẩn 59.wav"/>
                                        </p:tgtEl>
                                      </p:cMediaNode>
                                    </p:audio>
                                  </p:subTnLst>
                                </p:cTn>
                              </p:par>
                            </p:childTnLst>
                          </p:cTn>
                        </p:par>
                      </p:childTnLst>
                    </p:cTn>
                  </p:par>
                </p:childTnLst>
              </p:cTn>
              <p:nextCondLst>
                <p:cond evt="onClick" delay="0">
                  <p:tgtEl>
                    <p:spTgt spid="1026"/>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56" presetClass="path" presetSubtype="0" accel="50000" decel="50000" fill="hold" grpId="0" nodeType="clickEffect">
                                  <p:stCondLst>
                                    <p:cond delay="0"/>
                                  </p:stCondLst>
                                  <p:childTnLst>
                                    <p:animMotion origin="layout" path="M -3.54167E-6 2.22222E-6 L 0.09011 -0.45116 " pathEditMode="relative" rAng="0" ptsTypes="AA">
                                      <p:cBhvr>
                                        <p:cTn id="20" dur="2000" fill="hold"/>
                                        <p:tgtEl>
                                          <p:spTgt spid="12"/>
                                        </p:tgtEl>
                                        <p:attrNameLst>
                                          <p:attrName>ppt_x</p:attrName>
                                          <p:attrName>ppt_y</p:attrName>
                                        </p:attrNameLst>
                                      </p:cBhvr>
                                      <p:rCtr x="4505" y="-22569"/>
                                    </p:animMotion>
                                  </p:childTnLst>
                                  <p:subTnLst>
                                    <p:audio>
                                      <p:cMediaNode>
                                        <p:cTn display="0" masterRel="sameClick">
                                          <p:stCondLst>
                                            <p:cond evt="begin" delay="0">
                                              <p:tn val="19"/>
                                            </p:cond>
                                          </p:stCondLst>
                                          <p:endCondLst>
                                            <p:cond evt="onStopAudio" delay="0">
                                              <p:tgtEl>
                                                <p:sldTgt/>
                                              </p:tgtEl>
                                            </p:cond>
                                          </p:endCondLst>
                                        </p:cTn>
                                        <p:tgtEl>
                                          <p:sndTgt r:embed="rId5" name="FILE_20230219_130705_Ghi tiêu chuẩn 70.wav"/>
                                        </p:tgtEl>
                                      </p:cMediaNode>
                                    </p:audio>
                                  </p:subTnLst>
                                </p:cTn>
                              </p:par>
                              <p:par>
                                <p:cTn id="21" presetID="14" presetClass="entr" presetSubtype="1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3000"/>
                                        <p:tgtEl>
                                          <p:spTgt spid="2"/>
                                        </p:tgtEl>
                                      </p:cBhvr>
                                    </p:animEffect>
                                  </p:childTnLst>
                                </p:cTn>
                              </p:par>
                            </p:childTnLst>
                          </p:cTn>
                        </p:par>
                      </p:childTnLst>
                    </p:cTn>
                  </p:par>
                </p:childTnLst>
              </p:cTn>
              <p:nextCondLst>
                <p:cond evt="onClick" delay="0">
                  <p:tgtEl>
                    <p:spTgt spid="12"/>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32" presetClass="emph" presetSubtype="0" fill="hold" grpId="0" nodeType="clickEffect">
                                  <p:stCondLst>
                                    <p:cond delay="0"/>
                                  </p:stCondLst>
                                  <p:childTnLst>
                                    <p:animRot by="120000">
                                      <p:cBhvr>
                                        <p:cTn id="28" dur="100" fill="hold">
                                          <p:stCondLst>
                                            <p:cond delay="0"/>
                                          </p:stCondLst>
                                        </p:cTn>
                                        <p:tgtEl>
                                          <p:spTgt spid="11"/>
                                        </p:tgtEl>
                                        <p:attrNameLst>
                                          <p:attrName>r</p:attrName>
                                        </p:attrNameLst>
                                      </p:cBhvr>
                                    </p:animRot>
                                    <p:animRot by="-240000">
                                      <p:cBhvr>
                                        <p:cTn id="29" dur="200" fill="hold">
                                          <p:stCondLst>
                                            <p:cond delay="200"/>
                                          </p:stCondLst>
                                        </p:cTn>
                                        <p:tgtEl>
                                          <p:spTgt spid="11"/>
                                        </p:tgtEl>
                                        <p:attrNameLst>
                                          <p:attrName>r</p:attrName>
                                        </p:attrNameLst>
                                      </p:cBhvr>
                                    </p:animRot>
                                    <p:animRot by="240000">
                                      <p:cBhvr>
                                        <p:cTn id="30" dur="200" fill="hold">
                                          <p:stCondLst>
                                            <p:cond delay="400"/>
                                          </p:stCondLst>
                                        </p:cTn>
                                        <p:tgtEl>
                                          <p:spTgt spid="11"/>
                                        </p:tgtEl>
                                        <p:attrNameLst>
                                          <p:attrName>r</p:attrName>
                                        </p:attrNameLst>
                                      </p:cBhvr>
                                    </p:animRot>
                                    <p:animRot by="-240000">
                                      <p:cBhvr>
                                        <p:cTn id="31" dur="200" fill="hold">
                                          <p:stCondLst>
                                            <p:cond delay="600"/>
                                          </p:stCondLst>
                                        </p:cTn>
                                        <p:tgtEl>
                                          <p:spTgt spid="11"/>
                                        </p:tgtEl>
                                        <p:attrNameLst>
                                          <p:attrName>r</p:attrName>
                                        </p:attrNameLst>
                                      </p:cBhvr>
                                    </p:animRot>
                                    <p:animRot by="120000">
                                      <p:cBhvr>
                                        <p:cTn id="32" dur="200" fill="hold">
                                          <p:stCondLst>
                                            <p:cond delay="800"/>
                                          </p:stCondLst>
                                        </p:cTn>
                                        <p:tgtEl>
                                          <p:spTgt spid="11"/>
                                        </p:tgtEl>
                                        <p:attrNameLst>
                                          <p:attrName>r</p:attrName>
                                        </p:attrNameLst>
                                      </p:cBhvr>
                                    </p:animRot>
                                  </p:childTnLst>
                                  <p:subTnLst>
                                    <p:audio>
                                      <p:cMediaNode>
                                        <p:cTn display="0" masterRel="sameClick">
                                          <p:stCondLst>
                                            <p:cond evt="begin" delay="0">
                                              <p:tn val="27"/>
                                            </p:cond>
                                          </p:stCondLst>
                                          <p:endCondLst>
                                            <p:cond evt="onStopAudio" delay="0">
                                              <p:tgtEl>
                                                <p:sldTgt/>
                                              </p:tgtEl>
                                            </p:cond>
                                          </p:endCondLst>
                                        </p:cTn>
                                        <p:tgtEl>
                                          <p:sndTgt r:embed="rId6" name="FILE_20230218_172401_Ghi tiêu chuẩn 39.wav"/>
                                        </p:tgtEl>
                                      </p:cMediaNode>
                                    </p:audio>
                                  </p:subTnLst>
                                </p:cTn>
                              </p:par>
                            </p:childTnLst>
                          </p:cTn>
                        </p:par>
                      </p:childTnLst>
                    </p:cTn>
                  </p:par>
                </p:childTnLst>
              </p:cTn>
              <p:nextCondLst>
                <p:cond evt="onClick" delay="0">
                  <p:tgtEl>
                    <p:spTgt spid="11"/>
                  </p:tgtEl>
                </p:cond>
              </p:nextCondLst>
            </p:seq>
            <p:seq concurrent="1" nextAc="seek">
              <p:cTn id="33" restart="whenNotActive" fill="hold" evtFilter="cancelBubble" nodeType="interactiveSeq">
                <p:stCondLst>
                  <p:cond evt="onClick" delay="0">
                    <p:tgtEl>
                      <p:spTgt spid="10"/>
                    </p:tgtEl>
                  </p:cond>
                </p:stCondLst>
                <p:endSync evt="end" delay="0">
                  <p:rtn val="all"/>
                </p:endSync>
                <p:childTnLst>
                  <p:par>
                    <p:cTn id="34" fill="hold">
                      <p:stCondLst>
                        <p:cond delay="0"/>
                      </p:stCondLst>
                      <p:childTnLst>
                        <p:par>
                          <p:cTn id="35" fill="hold">
                            <p:stCondLst>
                              <p:cond delay="0"/>
                            </p:stCondLst>
                            <p:childTnLst>
                              <p:par>
                                <p:cTn id="36" presetID="8" presetClass="emph" presetSubtype="0" fill="hold" grpId="0" nodeType="clickEffect">
                                  <p:stCondLst>
                                    <p:cond delay="0"/>
                                  </p:stCondLst>
                                  <p:childTnLst>
                                    <p:animRot by="21600000">
                                      <p:cBhvr>
                                        <p:cTn id="37" dur="2000" fill="hold"/>
                                        <p:tgtEl>
                                          <p:spTgt spid="10"/>
                                        </p:tgtEl>
                                        <p:attrNameLst>
                                          <p:attrName>r</p:attrName>
                                        </p:attrNameLst>
                                      </p:cBhvr>
                                    </p:animRot>
                                  </p:childTnLst>
                                  <p:subTnLst>
                                    <p:audio>
                                      <p:cMediaNode>
                                        <p:cTn display="0" masterRel="sameClick">
                                          <p:stCondLst>
                                            <p:cond evt="begin" delay="0">
                                              <p:tn val="36"/>
                                            </p:cond>
                                          </p:stCondLst>
                                          <p:endCondLst>
                                            <p:cond evt="onStopAudio" delay="0">
                                              <p:tgtEl>
                                                <p:sldTgt/>
                                              </p:tgtEl>
                                            </p:cond>
                                          </p:endCondLst>
                                        </p:cTn>
                                        <p:tgtEl>
                                          <p:sndTgt r:embed="rId7" name="FILE_20230218_172401_Ghi tiêu chuẩn 35.wav"/>
                                        </p:tgtEl>
                                      </p:cMediaNode>
                                    </p:audio>
                                  </p:subTnLst>
                                </p:cTn>
                              </p:par>
                            </p:childTnLst>
                          </p:cTn>
                        </p:par>
                      </p:childTnLst>
                    </p:cTn>
                  </p:par>
                </p:childTnLst>
              </p:cTn>
              <p:nextCondLst>
                <p:cond evt="onClick" delay="0">
                  <p:tgtEl>
                    <p:spTgt spid="10"/>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8" presetClass="emph" presetSubtype="0" fill="hold" grpId="0" nodeType="clickEffect">
                                  <p:stCondLst>
                                    <p:cond delay="0"/>
                                  </p:stCondLst>
                                  <p:childTnLst>
                                    <p:animRot by="21600000">
                                      <p:cBhvr>
                                        <p:cTn id="42" dur="2000" fill="hold"/>
                                        <p:tgtEl>
                                          <p:spTgt spid="5"/>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6" name="FILE_20230218_172401_Ghi tiêu chuẩn 39.wav"/>
                                        </p:tgtEl>
                                      </p:cMediaNode>
                                    </p:audio>
                                  </p:subTnLst>
                                </p:cTn>
                              </p:par>
                            </p:childTnLst>
                          </p:cTn>
                        </p:par>
                      </p:childTnLst>
                    </p:cTn>
                  </p:par>
                </p:childTnLst>
              </p:cTn>
              <p:nextCondLst>
                <p:cond evt="onClick" delay="0">
                  <p:tgtEl>
                    <p:spTgt spid="5"/>
                  </p:tgtEl>
                </p:cond>
              </p:nextCondLst>
            </p:seq>
          </p:childTnLst>
        </p:cTn>
      </p:par>
    </p:tnLst>
    <p:bldLst>
      <p:bldP spid="5" grpId="0"/>
      <p:bldP spid="10" grpId="0"/>
      <p:bldP spid="11" grpId="0"/>
      <p:bldP spid="12"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7">
            <a:lum/>
          </a:blip>
          <a:srcRect/>
          <a:stretch>
            <a:fillRect t="-12000" b="-12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8"/>
          <a:stretch>
            <a:fillRect/>
          </a:stretch>
        </p:blipFill>
        <p:spPr>
          <a:xfrm>
            <a:off x="218535" y="3935083"/>
            <a:ext cx="1938068" cy="1938068"/>
          </a:xfrm>
          <a:prstGeom prst="rect">
            <a:avLst/>
          </a:prstGeom>
          <a:ln w="38100">
            <a:solidFill>
              <a:srgbClr val="00B050"/>
            </a:solidFill>
          </a:ln>
        </p:spPr>
      </p:pic>
      <p:sp>
        <p:nvSpPr>
          <p:cNvPr id="9" name="TextBox 8"/>
          <p:cNvSpPr txBox="1"/>
          <p:nvPr/>
        </p:nvSpPr>
        <p:spPr>
          <a:xfrm>
            <a:off x="514949" y="3122564"/>
            <a:ext cx="1436612" cy="769441"/>
          </a:xfrm>
          <a:prstGeom prst="rect">
            <a:avLst/>
          </a:prstGeom>
          <a:noFill/>
        </p:spPr>
        <p:txBody>
          <a:bodyPr wrap="none" rtlCol="0">
            <a:spAutoFit/>
          </a:bodyPr>
          <a:lstStyle/>
          <a:p>
            <a:r>
              <a:rPr lang="vi-VN" sz="4400" b="1" dirty="0">
                <a:solidFill>
                  <a:srgbClr val="C00000"/>
                </a:solidFill>
                <a:latin typeface=".VnAvant" panose="020B7200000000000000" pitchFamily="34" charset="0"/>
              </a:rPr>
              <a:t>m</a:t>
            </a:r>
            <a:r>
              <a:rPr lang="vi-VN" sz="4400" b="1" dirty="0">
                <a:solidFill>
                  <a:srgbClr val="0070C0"/>
                </a:solidFill>
                <a:latin typeface=".VnAvant" panose="020B7200000000000000" pitchFamily="34" charset="0"/>
              </a:rPr>
              <a:t>Ìo</a:t>
            </a:r>
            <a:endParaRPr lang="en-US" sz="4400" b="1" dirty="0">
              <a:solidFill>
                <a:srgbClr val="0070C0"/>
              </a:solidFill>
              <a:latin typeface=".VnAvant" panose="020B7200000000000000" pitchFamily="34" charset="0"/>
            </a:endParaRPr>
          </a:p>
        </p:txBody>
      </p:sp>
      <p:cxnSp>
        <p:nvCxnSpPr>
          <p:cNvPr id="14" name="Straight Arrow Connector 13"/>
          <p:cNvCxnSpPr>
            <a:cxnSpLocks/>
          </p:cNvCxnSpPr>
          <p:nvPr/>
        </p:nvCxnSpPr>
        <p:spPr>
          <a:xfrm flipH="1">
            <a:off x="1035170" y="1209675"/>
            <a:ext cx="4828449" cy="207609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3074" name="Picture 2" descr="Nón Thời Trang Vành Nhỏ Nơ Chanel"/>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61175" y="3935476"/>
            <a:ext cx="1931266" cy="1937676"/>
          </a:xfrm>
          <a:prstGeom prst="rect">
            <a:avLst/>
          </a:prstGeom>
          <a:noFill/>
          <a:ln w="38100">
            <a:solidFill>
              <a:srgbClr val="00B050"/>
            </a:solidFill>
          </a:ln>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3799791" y="3136858"/>
            <a:ext cx="1053494" cy="769441"/>
          </a:xfrm>
          <a:prstGeom prst="rect">
            <a:avLst/>
          </a:prstGeom>
          <a:noFill/>
        </p:spPr>
        <p:txBody>
          <a:bodyPr wrap="none" rtlCol="0">
            <a:spAutoFit/>
          </a:bodyPr>
          <a:lstStyle/>
          <a:p>
            <a:r>
              <a:rPr lang="vi-VN" sz="4400" b="1" dirty="0">
                <a:solidFill>
                  <a:srgbClr val="C00000"/>
                </a:solidFill>
                <a:latin typeface=".VnAvant" panose="020B7200000000000000" pitchFamily="34" charset="0"/>
              </a:rPr>
              <a:t>m</a:t>
            </a:r>
            <a:r>
              <a:rPr lang="vi-VN" sz="4400" b="1" dirty="0">
                <a:solidFill>
                  <a:srgbClr val="0070C0"/>
                </a:solidFill>
                <a:latin typeface=".VnAvant" panose="020B7200000000000000" pitchFamily="34" charset="0"/>
              </a:rPr>
              <a:t>ò</a:t>
            </a:r>
            <a:endParaRPr lang="en-US" sz="4400" b="1" dirty="0">
              <a:solidFill>
                <a:srgbClr val="0070C0"/>
              </a:solidFill>
              <a:latin typeface=".VnAvant" panose="020B7200000000000000" pitchFamily="34" charset="0"/>
            </a:endParaRPr>
          </a:p>
        </p:txBody>
      </p:sp>
      <p:cxnSp>
        <p:nvCxnSpPr>
          <p:cNvPr id="18" name="Straight Arrow Connector 17"/>
          <p:cNvCxnSpPr>
            <a:cxnSpLocks/>
          </p:cNvCxnSpPr>
          <p:nvPr/>
        </p:nvCxnSpPr>
        <p:spPr>
          <a:xfrm flipH="1">
            <a:off x="4182796" y="1209675"/>
            <a:ext cx="1680823" cy="207609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3076" name="Picture 4" descr="Bài thuốc chữa tiểu đường, khí hư từ cây me - VnExpress Sức khỏ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77874" y="3892005"/>
            <a:ext cx="1931266" cy="1941477"/>
          </a:xfrm>
          <a:prstGeom prst="rect">
            <a:avLst/>
          </a:prstGeom>
          <a:noFill/>
          <a:ln w="38100">
            <a:solidFill>
              <a:srgbClr val="00B050"/>
            </a:solidFill>
          </a:ln>
          <a:extLst>
            <a:ext uri="{909E8E84-426E-40DD-AFC4-6F175D3DCCD1}">
              <a14:hiddenFill xmlns:a14="http://schemas.microsoft.com/office/drawing/2010/main">
                <a:solidFill>
                  <a:srgbClr val="FFFFFF"/>
                </a:solidFill>
              </a14:hiddenFill>
            </a:ext>
          </a:extLst>
        </p:spPr>
      </p:pic>
      <p:pic>
        <p:nvPicPr>
          <p:cNvPr id="3080" name="Picture 8" descr="Hình ảnh Vẽ Tay Hoạt Hình Vịt Xanh PNG , Vịt Quay, Con Vịt, Lông Vũ PNG  miễn phí tải tập tin PSDComment và Vecto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69081" y="3879120"/>
            <a:ext cx="1931266" cy="1967246"/>
          </a:xfrm>
          <a:prstGeom prst="rect">
            <a:avLst/>
          </a:prstGeom>
          <a:noFill/>
          <a:ln w="38100">
            <a:solidFill>
              <a:srgbClr val="00B050"/>
            </a:solidFill>
          </a:ln>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9460572" y="3125441"/>
            <a:ext cx="1393053" cy="769441"/>
          </a:xfrm>
          <a:prstGeom prst="rect">
            <a:avLst/>
          </a:prstGeom>
          <a:noFill/>
        </p:spPr>
        <p:txBody>
          <a:bodyPr wrap="square" rtlCol="0">
            <a:spAutoFit/>
          </a:bodyPr>
          <a:lstStyle/>
          <a:p>
            <a:r>
              <a:rPr lang="vi-VN" sz="4400" b="1" dirty="0">
                <a:solidFill>
                  <a:srgbClr val="C00000"/>
                </a:solidFill>
                <a:latin typeface=".VnAvant" panose="020B7200000000000000" pitchFamily="34" charset="0"/>
              </a:rPr>
              <a:t>m</a:t>
            </a:r>
            <a:r>
              <a:rPr lang="vi-VN" sz="4400" b="1" dirty="0">
                <a:solidFill>
                  <a:srgbClr val="0070C0"/>
                </a:solidFill>
                <a:latin typeface=".VnAvant" panose="020B7200000000000000" pitchFamily="34" charset="0"/>
              </a:rPr>
              <a:t>e</a:t>
            </a:r>
            <a:endParaRPr lang="en-US" sz="4400" b="1" dirty="0">
              <a:solidFill>
                <a:srgbClr val="0070C0"/>
              </a:solidFill>
              <a:latin typeface=".VnAvant" panose="020B7200000000000000" pitchFamily="34" charset="0"/>
            </a:endParaRPr>
          </a:p>
        </p:txBody>
      </p:sp>
      <p:cxnSp>
        <p:nvCxnSpPr>
          <p:cNvPr id="29" name="Straight Arrow Connector 28"/>
          <p:cNvCxnSpPr>
            <a:cxnSpLocks/>
          </p:cNvCxnSpPr>
          <p:nvPr/>
        </p:nvCxnSpPr>
        <p:spPr>
          <a:xfrm>
            <a:off x="5863619" y="1209675"/>
            <a:ext cx="4112479" cy="206467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741146" y="3109679"/>
            <a:ext cx="806631" cy="769441"/>
          </a:xfrm>
          <a:prstGeom prst="rect">
            <a:avLst/>
          </a:prstGeom>
          <a:noFill/>
          <a:ln>
            <a:noFill/>
          </a:ln>
        </p:spPr>
        <p:txBody>
          <a:bodyPr wrap="none" rtlCol="0">
            <a:spAutoFit/>
          </a:bodyPr>
          <a:lstStyle/>
          <a:p>
            <a:r>
              <a:rPr lang="vi-VN" sz="4400" b="1" dirty="0">
                <a:solidFill>
                  <a:srgbClr val="C00000"/>
                </a:solidFill>
                <a:latin typeface=".VnAvant" panose="020B7200000000000000" pitchFamily="34" charset="0"/>
              </a:rPr>
              <a:t>v</a:t>
            </a:r>
            <a:r>
              <a:rPr lang="vi-VN" sz="4400" b="1" dirty="0">
                <a:solidFill>
                  <a:srgbClr val="0070C0"/>
                </a:solidFill>
                <a:latin typeface=".VnAvant" panose="020B7200000000000000" pitchFamily="34" charset="0"/>
              </a:rPr>
              <a:t>Þt</a:t>
            </a:r>
            <a:endParaRPr lang="en-US" sz="4400" b="1" dirty="0">
              <a:solidFill>
                <a:srgbClr val="0070C0"/>
              </a:solidFill>
              <a:latin typeface=".VnAvant" panose="020B7200000000000000" pitchFamily="34" charset="0"/>
            </a:endParaRPr>
          </a:p>
        </p:txBody>
      </p:sp>
      <p:pic>
        <p:nvPicPr>
          <p:cNvPr id="3" name="Picture 2">
            <a:extLst>
              <a:ext uri="{FF2B5EF4-FFF2-40B4-BE49-F238E27FC236}">
                <a16:creationId xmlns:a16="http://schemas.microsoft.com/office/drawing/2014/main" xmlns="" id="{EB790EB8-9473-5F9A-AB55-ED767C264A82}"/>
              </a:ext>
            </a:extLst>
          </p:cNvPr>
          <p:cNvPicPr>
            <a:picLocks noChangeAspect="1"/>
          </p:cNvPicPr>
          <p:nvPr/>
        </p:nvPicPr>
        <p:blipFill>
          <a:blip r:embed="rId12"/>
          <a:stretch>
            <a:fillRect/>
          </a:stretch>
        </p:blipFill>
        <p:spPr>
          <a:xfrm>
            <a:off x="5215574" y="39756"/>
            <a:ext cx="1257300" cy="1219200"/>
          </a:xfrm>
          <a:prstGeom prst="rect">
            <a:avLst/>
          </a:prstGeom>
        </p:spPr>
      </p:pic>
    </p:spTree>
    <p:extLst>
      <p:ext uri="{BB962C8B-B14F-4D97-AF65-F5344CB8AC3E}">
        <p14:creationId xmlns:p14="http://schemas.microsoft.com/office/powerpoint/2010/main" val="649464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3080"/>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FILE_20230218_172401_Ghi tiêu chuẩn 35.wav"/>
                                        </p:tgtEl>
                                      </p:cMediaNode>
                                    </p:audio>
                                  </p:subTnLst>
                                </p:cTn>
                              </p:par>
                              <p:par>
                                <p:cTn id="7" presetID="14" presetClass="entr" presetSubtype="1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animEffect transition="in" filter="randombar(horizontal)">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nodeType="clickEffect">
                                  <p:stCondLst>
                                    <p:cond delay="0"/>
                                  </p:stCondLst>
                                  <p:childTnLst>
                                    <p:animEffect transition="out" filter="fade">
                                      <p:cBhvr>
                                        <p:cTn id="13" dur="500" tmFilter="0, 0; .2, .5; .8, .5; 1, 0"/>
                                        <p:tgtEl>
                                          <p:spTgt spid="3"/>
                                        </p:tgtEl>
                                      </p:cBhvr>
                                    </p:animEffect>
                                    <p:animScale>
                                      <p:cBhvr>
                                        <p:cTn id="14" dur="250" autoRev="1" fill="hold"/>
                                        <p:tgtEl>
                                          <p:spTgt spid="3"/>
                                        </p:tgtEl>
                                      </p:cBhvr>
                                      <p:by x="105000" y="105000"/>
                                    </p:animScale>
                                  </p:childTnLst>
                                  <p:subTnLst>
                                    <p:audio>
                                      <p:cMediaNode>
                                        <p:cTn display="0" masterRel="sameClick">
                                          <p:stCondLst>
                                            <p:cond evt="begin" delay="0">
                                              <p:tn val="12"/>
                                            </p:cond>
                                          </p:stCondLst>
                                          <p:endCondLst>
                                            <p:cond evt="onStopAudio" delay="0">
                                              <p:tgtEl>
                                                <p:sldTgt/>
                                              </p:tgtEl>
                                            </p:cond>
                                          </p:endCondLst>
                                        </p:cTn>
                                        <p:tgtEl>
                                          <p:sndTgt r:embed="rId3" name="FILE_20230219_130705_Ghi tiêu chuẩn 69.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22" presetClass="emph" presetSubtype="0" fill="hold" nodeType="clickEffect">
                                  <p:stCondLst>
                                    <p:cond delay="0"/>
                                  </p:stCondLst>
                                  <p:childTnLst>
                                    <p:animClr clrSpc="hsl" dir="cw">
                                      <p:cBhvr override="childStyle">
                                        <p:cTn id="19" dur="500" fill="hold"/>
                                        <p:tgtEl>
                                          <p:spTgt spid="5"/>
                                        </p:tgtEl>
                                        <p:attrNameLst>
                                          <p:attrName>style.color</p:attrName>
                                        </p:attrNameLst>
                                      </p:cBhvr>
                                      <p:by>
                                        <p:hsl h="-7200000" s="0" l="0"/>
                                      </p:by>
                                    </p:animClr>
                                    <p:animClr clrSpc="hsl" dir="cw">
                                      <p:cBhvr>
                                        <p:cTn id="20" dur="500" fill="hold"/>
                                        <p:tgtEl>
                                          <p:spTgt spid="5"/>
                                        </p:tgtEl>
                                        <p:attrNameLst>
                                          <p:attrName>fillcolor</p:attrName>
                                        </p:attrNameLst>
                                      </p:cBhvr>
                                      <p:by>
                                        <p:hsl h="-7200000" s="0" l="0"/>
                                      </p:by>
                                    </p:animClr>
                                    <p:animClr clrSpc="hsl" dir="cw">
                                      <p:cBhvr>
                                        <p:cTn id="21" dur="500" fill="hold"/>
                                        <p:tgtEl>
                                          <p:spTgt spid="5"/>
                                        </p:tgtEl>
                                        <p:attrNameLst>
                                          <p:attrName>stroke.color</p:attrName>
                                        </p:attrNameLst>
                                      </p:cBhvr>
                                      <p:by>
                                        <p:hsl h="-7200000" s="0" l="0"/>
                                      </p:by>
                                    </p:animClr>
                                    <p:set>
                                      <p:cBhvr>
                                        <p:cTn id="22" dur="500" fill="hold"/>
                                        <p:tgtEl>
                                          <p:spTgt spid="5"/>
                                        </p:tgtEl>
                                        <p:attrNameLst>
                                          <p:attrName>fill.type</p:attrName>
                                        </p:attrNameLst>
                                      </p:cBhvr>
                                      <p:to>
                                        <p:strVal val="solid"/>
                                      </p:to>
                                    </p:set>
                                  </p:childTnLst>
                                  <p:subTnLst>
                                    <p:audio>
                                      <p:cMediaNode>
                                        <p:cTn display="0" masterRel="sameClick">
                                          <p:stCondLst>
                                            <p:cond evt="begin" delay="0">
                                              <p:tn val="18"/>
                                            </p:cond>
                                          </p:stCondLst>
                                          <p:endCondLst>
                                            <p:cond evt="onStopAudio" delay="0">
                                              <p:tgtEl>
                                                <p:sldTgt/>
                                              </p:tgtEl>
                                            </p:cond>
                                          </p:endCondLst>
                                        </p:cTn>
                                        <p:tgtEl>
                                          <p:sndTgt r:embed="rId4" name="FILE_20230218_183123_Ghi tiêu chuẩn 43.wav"/>
                                        </p:tgtEl>
                                      </p:cMediaNode>
                                    </p:audio>
                                  </p:subTnLst>
                                </p:cTn>
                              </p:par>
                              <p:par>
                                <p:cTn id="23" presetID="14" presetClass="entr" presetSubtype="1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par>
                                <p:cTn id="26" presetID="6" presetClass="entr" presetSubtype="16"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2000"/>
                                        <p:tgtEl>
                                          <p:spTgt spid="14"/>
                                        </p:tgtEl>
                                      </p:cBhvr>
                                    </p:animEffec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3074"/>
                    </p:tgtEl>
                  </p:cond>
                </p:stCondLst>
                <p:endSync evt="end" delay="0">
                  <p:rtn val="all"/>
                </p:endSync>
                <p:childTnLst>
                  <p:par>
                    <p:cTn id="30" fill="hold">
                      <p:stCondLst>
                        <p:cond delay="0"/>
                      </p:stCondLst>
                      <p:childTnLst>
                        <p:par>
                          <p:cTn id="31" fill="hold">
                            <p:stCondLst>
                              <p:cond delay="0"/>
                            </p:stCondLst>
                            <p:childTnLst>
                              <p:par>
                                <p:cTn id="32" presetID="22" presetClass="emph" presetSubtype="0" fill="hold" nodeType="clickEffect">
                                  <p:stCondLst>
                                    <p:cond delay="0"/>
                                  </p:stCondLst>
                                  <p:childTnLst>
                                    <p:animClr clrSpc="hsl" dir="cw">
                                      <p:cBhvr override="childStyle">
                                        <p:cTn id="33" dur="500" fill="hold"/>
                                        <p:tgtEl>
                                          <p:spTgt spid="3074"/>
                                        </p:tgtEl>
                                        <p:attrNameLst>
                                          <p:attrName>style.color</p:attrName>
                                        </p:attrNameLst>
                                      </p:cBhvr>
                                      <p:by>
                                        <p:hsl h="-7200000" s="0" l="0"/>
                                      </p:by>
                                    </p:animClr>
                                    <p:animClr clrSpc="hsl" dir="cw">
                                      <p:cBhvr>
                                        <p:cTn id="34" dur="500" fill="hold"/>
                                        <p:tgtEl>
                                          <p:spTgt spid="3074"/>
                                        </p:tgtEl>
                                        <p:attrNameLst>
                                          <p:attrName>fillcolor</p:attrName>
                                        </p:attrNameLst>
                                      </p:cBhvr>
                                      <p:by>
                                        <p:hsl h="-7200000" s="0" l="0"/>
                                      </p:by>
                                    </p:animClr>
                                    <p:animClr clrSpc="hsl" dir="cw">
                                      <p:cBhvr>
                                        <p:cTn id="35" dur="500" fill="hold"/>
                                        <p:tgtEl>
                                          <p:spTgt spid="3074"/>
                                        </p:tgtEl>
                                        <p:attrNameLst>
                                          <p:attrName>stroke.color</p:attrName>
                                        </p:attrNameLst>
                                      </p:cBhvr>
                                      <p:by>
                                        <p:hsl h="-7200000" s="0" l="0"/>
                                      </p:by>
                                    </p:animClr>
                                    <p:set>
                                      <p:cBhvr>
                                        <p:cTn id="36" dur="500" fill="hold"/>
                                        <p:tgtEl>
                                          <p:spTgt spid="3074"/>
                                        </p:tgtEl>
                                        <p:attrNameLst>
                                          <p:attrName>fill.type</p:attrName>
                                        </p:attrNameLst>
                                      </p:cBhvr>
                                      <p:to>
                                        <p:strVal val="solid"/>
                                      </p:to>
                                    </p:set>
                                  </p:childTnLst>
                                  <p:subTnLst>
                                    <p:audio>
                                      <p:cMediaNode>
                                        <p:cTn display="0" masterRel="sameClick">
                                          <p:stCondLst>
                                            <p:cond evt="begin" delay="0">
                                              <p:tn val="32"/>
                                            </p:cond>
                                          </p:stCondLst>
                                          <p:endCondLst>
                                            <p:cond evt="onStopAudio" delay="0">
                                              <p:tgtEl>
                                                <p:sldTgt/>
                                              </p:tgtEl>
                                            </p:cond>
                                          </p:endCondLst>
                                        </p:cTn>
                                        <p:tgtEl>
                                          <p:sndTgt r:embed="rId5" name="FILE_20230218_172401_Ghi tiêu chuẩn 34.wav"/>
                                        </p:tgtEl>
                                      </p:cMediaNode>
                                    </p:audio>
                                  </p:subTnLst>
                                </p:cTn>
                              </p:par>
                              <p:par>
                                <p:cTn id="37" presetID="14" presetClass="entr" presetSubtype="1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randombar(horizontal)">
                                      <p:cBhvr>
                                        <p:cTn id="39" dur="500"/>
                                        <p:tgtEl>
                                          <p:spTgt spid="17"/>
                                        </p:tgtEl>
                                      </p:cBhvr>
                                    </p:animEffect>
                                  </p:childTnLst>
                                </p:cTn>
                              </p:par>
                              <p:par>
                                <p:cTn id="40" presetID="6" presetClass="entr" presetSubtype="16"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circle(in)">
                                      <p:cBhvr>
                                        <p:cTn id="42" dur="2000"/>
                                        <p:tgtEl>
                                          <p:spTgt spid="18"/>
                                        </p:tgtEl>
                                      </p:cBhvr>
                                    </p:animEffect>
                                  </p:childTnLst>
                                </p:cTn>
                              </p:par>
                            </p:childTnLst>
                          </p:cTn>
                        </p:par>
                      </p:childTnLst>
                    </p:cTn>
                  </p:par>
                </p:childTnLst>
              </p:cTn>
              <p:nextCondLst>
                <p:cond evt="onClick" delay="0">
                  <p:tgtEl>
                    <p:spTgt spid="3074"/>
                  </p:tgtEl>
                </p:cond>
              </p:nextCondLst>
            </p:seq>
            <p:seq concurrent="1" nextAc="seek">
              <p:cTn id="43" restart="whenNotActive" fill="hold" evtFilter="cancelBubble" nodeType="interactiveSeq">
                <p:stCondLst>
                  <p:cond evt="onClick" delay="0">
                    <p:tgtEl>
                      <p:spTgt spid="3076"/>
                    </p:tgtEl>
                  </p:cond>
                </p:stCondLst>
                <p:endSync evt="end" delay="0">
                  <p:rtn val="all"/>
                </p:endSync>
                <p:childTnLst>
                  <p:par>
                    <p:cTn id="44" fill="hold">
                      <p:stCondLst>
                        <p:cond delay="0"/>
                      </p:stCondLst>
                      <p:childTnLst>
                        <p:par>
                          <p:cTn id="45" fill="hold">
                            <p:stCondLst>
                              <p:cond delay="0"/>
                            </p:stCondLst>
                            <p:childTnLst>
                              <p:par>
                                <p:cTn id="46" presetID="19" presetClass="emph" presetSubtype="0" fill="hold" nodeType="clickEffect">
                                  <p:stCondLst>
                                    <p:cond delay="0"/>
                                  </p:stCondLst>
                                  <p:childTnLst>
                                    <p:animClr clrSpc="rgb" dir="cw">
                                      <p:cBhvr override="childStyle">
                                        <p:cTn id="47" dur="500" fill="hold"/>
                                        <p:tgtEl>
                                          <p:spTgt spid="3076"/>
                                        </p:tgtEl>
                                        <p:attrNameLst>
                                          <p:attrName>style.color</p:attrName>
                                        </p:attrNameLst>
                                      </p:cBhvr>
                                      <p:to>
                                        <a:schemeClr val="accent2"/>
                                      </p:to>
                                    </p:animClr>
                                    <p:animClr clrSpc="rgb" dir="cw">
                                      <p:cBhvr>
                                        <p:cTn id="48" dur="500" fill="hold"/>
                                        <p:tgtEl>
                                          <p:spTgt spid="3076"/>
                                        </p:tgtEl>
                                        <p:attrNameLst>
                                          <p:attrName>fillcolor</p:attrName>
                                        </p:attrNameLst>
                                      </p:cBhvr>
                                      <p:to>
                                        <a:schemeClr val="accent2"/>
                                      </p:to>
                                    </p:animClr>
                                    <p:set>
                                      <p:cBhvr>
                                        <p:cTn id="49" dur="500" fill="hold"/>
                                        <p:tgtEl>
                                          <p:spTgt spid="3076"/>
                                        </p:tgtEl>
                                        <p:attrNameLst>
                                          <p:attrName>fill.type</p:attrName>
                                        </p:attrNameLst>
                                      </p:cBhvr>
                                      <p:to>
                                        <p:strVal val="solid"/>
                                      </p:to>
                                    </p:set>
                                    <p:set>
                                      <p:cBhvr>
                                        <p:cTn id="50" dur="500" fill="hold"/>
                                        <p:tgtEl>
                                          <p:spTgt spid="3076"/>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6" name="FILE_20230218_172401_Ghi tiêu chuẩn 33.wav"/>
                                        </p:tgtEl>
                                      </p:cMediaNode>
                                    </p:audio>
                                  </p:subTnLst>
                                </p:cTn>
                              </p:par>
                              <p:par>
                                <p:cTn id="51" presetID="14" presetClass="entr" presetSubtype="1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randombar(horizontal)">
                                      <p:cBhvr>
                                        <p:cTn id="53" dur="500"/>
                                        <p:tgtEl>
                                          <p:spTgt spid="28"/>
                                        </p:tgtEl>
                                      </p:cBhvr>
                                    </p:animEffect>
                                  </p:childTnLst>
                                </p:cTn>
                              </p:par>
                              <p:par>
                                <p:cTn id="54" presetID="6" presetClass="entr" presetSubtype="16" fill="hold" nodeType="with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circle(in)">
                                      <p:cBhvr>
                                        <p:cTn id="56" dur="2000"/>
                                        <p:tgtEl>
                                          <p:spTgt spid="29"/>
                                        </p:tgtEl>
                                      </p:cBhvr>
                                    </p:animEffect>
                                  </p:childTnLst>
                                </p:cTn>
                              </p:par>
                            </p:childTnLst>
                          </p:cTn>
                        </p:par>
                      </p:childTnLst>
                    </p:cTn>
                  </p:par>
                </p:childTnLst>
              </p:cTn>
              <p:nextCondLst>
                <p:cond evt="onClick" delay="0">
                  <p:tgtEl>
                    <p:spTgt spid="3076"/>
                  </p:tgtEl>
                </p:cond>
              </p:nextCondLst>
            </p:seq>
          </p:childTnLst>
        </p:cTn>
      </p:par>
    </p:tnLst>
    <p:bldLst>
      <p:bldP spid="9" grpId="0"/>
      <p:bldP spid="17" grpId="0"/>
      <p:bldP spid="28" grpId="0"/>
      <p:bldP spid="31"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6">
            <a:lum/>
          </a:blip>
          <a:srcRect/>
          <a:stretch>
            <a:fillRect t="-17000" b="-17000"/>
          </a:stretch>
        </a:blipFill>
        <a:effectLst/>
      </p:bgPr>
    </p:bg>
    <p:spTree>
      <p:nvGrpSpPr>
        <p:cNvPr id="1" name=""/>
        <p:cNvGrpSpPr/>
        <p:nvPr/>
      </p:nvGrpSpPr>
      <p:grpSpPr>
        <a:xfrm>
          <a:off x="0" y="0"/>
          <a:ext cx="0" cy="0"/>
          <a:chOff x="0" y="0"/>
          <a:chExt cx="0" cy="0"/>
        </a:xfrm>
      </p:grpSpPr>
      <p:sp>
        <p:nvSpPr>
          <p:cNvPr id="5" name="TextBox 4"/>
          <p:cNvSpPr txBox="1"/>
          <p:nvPr/>
        </p:nvSpPr>
        <p:spPr>
          <a:xfrm>
            <a:off x="3801820" y="4158823"/>
            <a:ext cx="914399" cy="1323439"/>
          </a:xfrm>
          <a:prstGeom prst="rect">
            <a:avLst/>
          </a:prstGeom>
          <a:noFill/>
          <a:ln>
            <a:noFill/>
          </a:ln>
        </p:spPr>
        <p:txBody>
          <a:bodyPr wrap="square" rtlCol="0">
            <a:spAutoFit/>
          </a:bodyPr>
          <a:lstStyle/>
          <a:p>
            <a:r>
              <a:rPr lang="vi-VN" sz="8000" b="1" dirty="0">
                <a:solidFill>
                  <a:srgbClr val="C00000"/>
                </a:solidFill>
                <a:latin typeface=".VnAvant" panose="020B7200000000000000" pitchFamily="34" charset="0"/>
              </a:rPr>
              <a:t>l</a:t>
            </a:r>
            <a:endParaRPr lang="en-US" sz="8000" b="1" dirty="0">
              <a:solidFill>
                <a:srgbClr val="C00000"/>
              </a:solidFill>
              <a:latin typeface=".VnAvant" panose="020B7200000000000000" pitchFamily="34" charset="0"/>
            </a:endParaRPr>
          </a:p>
        </p:txBody>
      </p:sp>
      <p:sp>
        <p:nvSpPr>
          <p:cNvPr id="10" name="TextBox 9"/>
          <p:cNvSpPr txBox="1"/>
          <p:nvPr/>
        </p:nvSpPr>
        <p:spPr>
          <a:xfrm>
            <a:off x="6719975" y="4107064"/>
            <a:ext cx="914399" cy="1323439"/>
          </a:xfrm>
          <a:prstGeom prst="rect">
            <a:avLst/>
          </a:prstGeom>
          <a:noFill/>
          <a:ln>
            <a:noFill/>
          </a:ln>
        </p:spPr>
        <p:txBody>
          <a:bodyPr wrap="square" rtlCol="0">
            <a:spAutoFit/>
          </a:bodyPr>
          <a:lstStyle/>
          <a:p>
            <a:r>
              <a:rPr lang="vi-VN" sz="8000" b="1" dirty="0">
                <a:solidFill>
                  <a:srgbClr val="C00000"/>
                </a:solidFill>
                <a:latin typeface=".VnAvant" panose="020B7200000000000000" pitchFamily="34" charset="0"/>
              </a:rPr>
              <a:t>d</a:t>
            </a:r>
            <a:endParaRPr lang="en-US" sz="8000" b="1" dirty="0">
              <a:solidFill>
                <a:srgbClr val="C00000"/>
              </a:solidFill>
              <a:latin typeface=".VnAvant" panose="020B7200000000000000" pitchFamily="34" charset="0"/>
            </a:endParaRPr>
          </a:p>
        </p:txBody>
      </p:sp>
      <p:sp>
        <p:nvSpPr>
          <p:cNvPr id="11" name="TextBox 10"/>
          <p:cNvSpPr txBox="1"/>
          <p:nvPr/>
        </p:nvSpPr>
        <p:spPr>
          <a:xfrm>
            <a:off x="8214924" y="4055306"/>
            <a:ext cx="914399" cy="1323439"/>
          </a:xfrm>
          <a:prstGeom prst="rect">
            <a:avLst/>
          </a:prstGeom>
          <a:noFill/>
          <a:ln>
            <a:noFill/>
          </a:ln>
        </p:spPr>
        <p:txBody>
          <a:bodyPr wrap="square" rtlCol="0">
            <a:spAutoFit/>
          </a:bodyPr>
          <a:lstStyle/>
          <a:p>
            <a:r>
              <a:rPr lang="vi-VN" sz="8000" b="1" dirty="0">
                <a:solidFill>
                  <a:srgbClr val="C00000"/>
                </a:solidFill>
                <a:latin typeface=".VnAvant" panose="020B7200000000000000" pitchFamily="34" charset="0"/>
              </a:rPr>
              <a:t>x</a:t>
            </a:r>
            <a:endParaRPr lang="en-US" sz="8000" b="1" dirty="0">
              <a:solidFill>
                <a:srgbClr val="C00000"/>
              </a:solidFill>
              <a:latin typeface=".VnAvant" panose="020B7200000000000000" pitchFamily="34" charset="0"/>
            </a:endParaRPr>
          </a:p>
        </p:txBody>
      </p:sp>
      <p:sp>
        <p:nvSpPr>
          <p:cNvPr id="12" name="TextBox 11"/>
          <p:cNvSpPr txBox="1"/>
          <p:nvPr/>
        </p:nvSpPr>
        <p:spPr>
          <a:xfrm>
            <a:off x="5093973" y="4107064"/>
            <a:ext cx="914399" cy="1323439"/>
          </a:xfrm>
          <a:prstGeom prst="rect">
            <a:avLst/>
          </a:prstGeom>
          <a:noFill/>
          <a:ln>
            <a:noFill/>
          </a:ln>
        </p:spPr>
        <p:txBody>
          <a:bodyPr wrap="square" rtlCol="0">
            <a:spAutoFit/>
          </a:bodyPr>
          <a:lstStyle/>
          <a:p>
            <a:r>
              <a:rPr lang="vi-VN" sz="8000" b="1" dirty="0">
                <a:solidFill>
                  <a:srgbClr val="C00000"/>
                </a:solidFill>
                <a:latin typeface=".VnAvant" panose="020B7200000000000000" pitchFamily="34" charset="0"/>
              </a:rPr>
              <a:t>c</a:t>
            </a:r>
            <a:endParaRPr lang="en-US" sz="8000" b="1" dirty="0">
              <a:solidFill>
                <a:srgbClr val="C00000"/>
              </a:solidFill>
              <a:latin typeface=".VnAvant" panose="020B7200000000000000" pitchFamily="34" charset="0"/>
            </a:endParaRPr>
          </a:p>
        </p:txBody>
      </p:sp>
      <p:sp>
        <p:nvSpPr>
          <p:cNvPr id="2" name="AutoShape 6" descr="Cute golden fish cartoon Stock Vector Image by ©tigatelu #2852909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8" descr="Cute golden fish cartoon Stock Vector Image by ©tigatelu #2852909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7"/>
          <a:stretch>
            <a:fillRect/>
          </a:stretch>
        </p:blipFill>
        <p:spPr>
          <a:xfrm>
            <a:off x="4008856" y="160337"/>
            <a:ext cx="3287164" cy="2695474"/>
          </a:xfrm>
          <a:prstGeom prst="rect">
            <a:avLst/>
          </a:prstGeom>
        </p:spPr>
      </p:pic>
      <p:sp>
        <p:nvSpPr>
          <p:cNvPr id="13" name="TextBox 12"/>
          <p:cNvSpPr txBox="1"/>
          <p:nvPr/>
        </p:nvSpPr>
        <p:spPr>
          <a:xfrm>
            <a:off x="8397449" y="1126202"/>
            <a:ext cx="914399" cy="1323439"/>
          </a:xfrm>
          <a:prstGeom prst="rect">
            <a:avLst/>
          </a:prstGeom>
          <a:noFill/>
          <a:ln>
            <a:noFill/>
          </a:ln>
        </p:spPr>
        <p:txBody>
          <a:bodyPr wrap="square" rtlCol="0">
            <a:spAutoFit/>
          </a:bodyPr>
          <a:lstStyle/>
          <a:p>
            <a:r>
              <a:rPr lang="vi-VN" sz="8000" b="1" dirty="0">
                <a:solidFill>
                  <a:srgbClr val="7030A0"/>
                </a:solidFill>
                <a:latin typeface=".VnAvant" panose="020B7200000000000000" pitchFamily="34" charset="0"/>
              </a:rPr>
              <a:t>¸</a:t>
            </a:r>
            <a:endParaRPr lang="en-US" sz="8000" b="1" dirty="0">
              <a:solidFill>
                <a:srgbClr val="7030A0"/>
              </a:solidFill>
              <a:latin typeface=".VnAvant" panose="020B7200000000000000" pitchFamily="34" charset="0"/>
            </a:endParaRPr>
          </a:p>
        </p:txBody>
      </p:sp>
    </p:spTree>
    <p:extLst>
      <p:ext uri="{BB962C8B-B14F-4D97-AF65-F5344CB8AC3E}">
        <p14:creationId xmlns:p14="http://schemas.microsoft.com/office/powerpoint/2010/main" val="42142031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56" presetClass="path" presetSubtype="0" accel="50000" decel="50000" fill="hold" grpId="0" nodeType="clickEffect">
                                  <p:stCondLst>
                                    <p:cond delay="0"/>
                                  </p:stCondLst>
                                  <p:childTnLst>
                                    <p:animMotion origin="layout" path="M 1.45833E-6 -3.7037E-7 L 0.21849 -0.43125 " pathEditMode="relative" rAng="0" ptsTypes="AA">
                                      <p:cBhvr>
                                        <p:cTn id="6" dur="2000" fill="hold"/>
                                        <p:tgtEl>
                                          <p:spTgt spid="12"/>
                                        </p:tgtEl>
                                        <p:attrNameLst>
                                          <p:attrName>ppt_x</p:attrName>
                                          <p:attrName>ppt_y</p:attrName>
                                        </p:attrNameLst>
                                      </p:cBhvr>
                                      <p:rCtr x="10924" y="-21574"/>
                                    </p:animMotion>
                                  </p:childTnLst>
                                  <p:subTnLst>
                                    <p:audio>
                                      <p:cMediaNode>
                                        <p:cTn display="0" masterRel="sameClick">
                                          <p:stCondLst>
                                            <p:cond evt="begin" delay="0">
                                              <p:tn val="5"/>
                                            </p:cond>
                                          </p:stCondLst>
                                          <p:endCondLst>
                                            <p:cond evt="onStopAudio" delay="0">
                                              <p:tgtEl>
                                                <p:sldTgt/>
                                              </p:tgtEl>
                                            </p:cond>
                                          </p:endCondLst>
                                        </p:cTn>
                                        <p:tgtEl>
                                          <p:sndTgt r:embed="rId2" name="FILE_20230219_130705_Ghi tiêu chuẩn 71.wav"/>
                                        </p:tgtEl>
                                      </p:cMediaNode>
                                    </p:audio>
                                  </p:subTnLst>
                                </p:cTn>
                              </p:par>
                              <p:par>
                                <p:cTn id="7" presetID="53" presetClass="entr" presetSubtype="16"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p:cTn id="9" dur="3000" fill="hold"/>
                                        <p:tgtEl>
                                          <p:spTgt spid="13"/>
                                        </p:tgtEl>
                                        <p:attrNameLst>
                                          <p:attrName>ppt_w</p:attrName>
                                        </p:attrNameLst>
                                      </p:cBhvr>
                                      <p:tavLst>
                                        <p:tav tm="0">
                                          <p:val>
                                            <p:fltVal val="0"/>
                                          </p:val>
                                        </p:tav>
                                        <p:tav tm="100000">
                                          <p:val>
                                            <p:strVal val="#ppt_w"/>
                                          </p:val>
                                        </p:tav>
                                      </p:tavLst>
                                    </p:anim>
                                    <p:anim calcmode="lin" valueType="num">
                                      <p:cBhvr>
                                        <p:cTn id="10" dur="3000" fill="hold"/>
                                        <p:tgtEl>
                                          <p:spTgt spid="13"/>
                                        </p:tgtEl>
                                        <p:attrNameLst>
                                          <p:attrName>ppt_h</p:attrName>
                                        </p:attrNameLst>
                                      </p:cBhvr>
                                      <p:tavLst>
                                        <p:tav tm="0">
                                          <p:val>
                                            <p:fltVal val="0"/>
                                          </p:val>
                                        </p:tav>
                                        <p:tav tm="100000">
                                          <p:val>
                                            <p:strVal val="#ppt_h"/>
                                          </p:val>
                                        </p:tav>
                                      </p:tavLst>
                                    </p:anim>
                                    <p:animEffect transition="in" filter="fade">
                                      <p:cBhvr>
                                        <p:cTn id="11" dur="3000"/>
                                        <p:tgtEl>
                                          <p:spTgt spid="13"/>
                                        </p:tgtEl>
                                      </p:cBhvr>
                                    </p:animEffect>
                                  </p:childTnLst>
                                </p:cTn>
                              </p:par>
                            </p:childTnLst>
                          </p:cTn>
                        </p:par>
                      </p:childTnLst>
                    </p:cTn>
                  </p:par>
                </p:childTnLst>
              </p:cTn>
              <p:nextCondLst>
                <p:cond evt="onClick" delay="0">
                  <p:tgtEl>
                    <p:spTgt spid="12"/>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32" presetClass="emph" presetSubtype="0" fill="hold" grpId="0" nodeType="clickEffect">
                                  <p:stCondLst>
                                    <p:cond delay="0"/>
                                  </p:stCondLst>
                                  <p:childTnLst>
                                    <p:animRot by="120000">
                                      <p:cBhvr>
                                        <p:cTn id="16" dur="100" fill="hold">
                                          <p:stCondLst>
                                            <p:cond delay="0"/>
                                          </p:stCondLst>
                                        </p:cTn>
                                        <p:tgtEl>
                                          <p:spTgt spid="11"/>
                                        </p:tgtEl>
                                        <p:attrNameLst>
                                          <p:attrName>r</p:attrName>
                                        </p:attrNameLst>
                                      </p:cBhvr>
                                    </p:animRot>
                                    <p:animRot by="-240000">
                                      <p:cBhvr>
                                        <p:cTn id="17" dur="200" fill="hold">
                                          <p:stCondLst>
                                            <p:cond delay="200"/>
                                          </p:stCondLst>
                                        </p:cTn>
                                        <p:tgtEl>
                                          <p:spTgt spid="11"/>
                                        </p:tgtEl>
                                        <p:attrNameLst>
                                          <p:attrName>r</p:attrName>
                                        </p:attrNameLst>
                                      </p:cBhvr>
                                    </p:animRot>
                                    <p:animRot by="240000">
                                      <p:cBhvr>
                                        <p:cTn id="18" dur="200" fill="hold">
                                          <p:stCondLst>
                                            <p:cond delay="400"/>
                                          </p:stCondLst>
                                        </p:cTn>
                                        <p:tgtEl>
                                          <p:spTgt spid="11"/>
                                        </p:tgtEl>
                                        <p:attrNameLst>
                                          <p:attrName>r</p:attrName>
                                        </p:attrNameLst>
                                      </p:cBhvr>
                                    </p:animRot>
                                    <p:animRot by="-240000">
                                      <p:cBhvr>
                                        <p:cTn id="19" dur="200" fill="hold">
                                          <p:stCondLst>
                                            <p:cond delay="600"/>
                                          </p:stCondLst>
                                        </p:cTn>
                                        <p:tgtEl>
                                          <p:spTgt spid="11"/>
                                        </p:tgtEl>
                                        <p:attrNameLst>
                                          <p:attrName>r</p:attrName>
                                        </p:attrNameLst>
                                      </p:cBhvr>
                                    </p:animRot>
                                    <p:animRot by="120000">
                                      <p:cBhvr>
                                        <p:cTn id="20" dur="200" fill="hold">
                                          <p:stCondLst>
                                            <p:cond delay="800"/>
                                          </p:stCondLst>
                                        </p:cTn>
                                        <p:tgtEl>
                                          <p:spTgt spid="11"/>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3" name="FILE_20230218_172401_Ghi tiêu chuẩn 39.wav"/>
                                        </p:tgtEl>
                                      </p:cMediaNode>
                                    </p:audio>
                                  </p:subTnLst>
                                </p:cTn>
                              </p:par>
                            </p:childTnLst>
                          </p:cTn>
                        </p:par>
                      </p:childTnLst>
                    </p:cTn>
                  </p:par>
                </p:childTnLst>
              </p:cTn>
              <p:nextCondLst>
                <p:cond evt="onClick" delay="0">
                  <p:tgtEl>
                    <p:spTgt spid="11"/>
                  </p:tgtEl>
                </p:cond>
              </p:nextCondLst>
            </p:seq>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8" presetClass="emph" presetSubtype="0" fill="hold" grpId="0" nodeType="clickEffect">
                                  <p:stCondLst>
                                    <p:cond delay="0"/>
                                  </p:stCondLst>
                                  <p:childTnLst>
                                    <p:animRot by="21600000">
                                      <p:cBhvr>
                                        <p:cTn id="25" dur="2000" fill="hold"/>
                                        <p:tgtEl>
                                          <p:spTgt spid="10"/>
                                        </p:tgtEl>
                                        <p:attrNameLst>
                                          <p:attrName>r</p:attrName>
                                        </p:attrNameLst>
                                      </p:cBhvr>
                                    </p:animRot>
                                  </p:childTnLst>
                                  <p:subTnLst>
                                    <p:audio>
                                      <p:cMediaNode>
                                        <p:cTn display="0" masterRel="sameClick">
                                          <p:stCondLst>
                                            <p:cond evt="begin" delay="0">
                                              <p:tn val="24"/>
                                            </p:cond>
                                          </p:stCondLst>
                                          <p:endCondLst>
                                            <p:cond evt="onStopAudio" delay="0">
                                              <p:tgtEl>
                                                <p:sldTgt/>
                                              </p:tgtEl>
                                            </p:cond>
                                          </p:endCondLst>
                                        </p:cTn>
                                        <p:tgtEl>
                                          <p:sndTgt r:embed="rId4" name="FILE_20230218_172401_Ghi tiêu chuẩn 35.wav"/>
                                        </p:tgtEl>
                                      </p:cMediaNode>
                                    </p:audio>
                                  </p:subTnLst>
                                </p:cTn>
                              </p:par>
                            </p:childTnLst>
                          </p:cTn>
                        </p:par>
                      </p:childTnLst>
                    </p:cTn>
                  </p:par>
                </p:childTnLst>
              </p:cTn>
              <p:nextCondLst>
                <p:cond evt="onClick" delay="0">
                  <p:tgtEl>
                    <p:spTgt spid="10"/>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8" presetClass="emph" presetSubtype="0" fill="hold" grpId="0" nodeType="clickEffect">
                                  <p:stCondLst>
                                    <p:cond delay="0"/>
                                  </p:stCondLst>
                                  <p:childTnLst>
                                    <p:animRot by="21600000">
                                      <p:cBhvr>
                                        <p:cTn id="30" dur="2000" fill="hold"/>
                                        <p:tgtEl>
                                          <p:spTgt spid="5"/>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3" name="FILE_20230218_172401_Ghi tiêu chuẩn 39.wav"/>
                                        </p:tgtEl>
                                      </p:cMediaNode>
                                    </p:audio>
                                  </p:subTnLst>
                                </p:cTn>
                              </p:par>
                            </p:childTnLst>
                          </p:cTn>
                        </p:par>
                      </p:childTnLst>
                    </p:cTn>
                  </p:par>
                </p:childTnLst>
              </p:cTn>
              <p:nextCondLst>
                <p:cond evt="onClick" delay="0">
                  <p:tgtEl>
                    <p:spTgt spid="5"/>
                  </p:tgtEl>
                </p:cond>
              </p:nextCondLst>
            </p:seq>
            <p:seq concurrent="1" nextAc="seek">
              <p:cTn id="31" restart="whenNotActive" fill="hold" evtFilter="cancelBubble" nodeType="interactiveSeq">
                <p:stCondLst>
                  <p:cond evt="onClick" delay="0">
                    <p:tgtEl>
                      <p:spTgt spid="6"/>
                    </p:tgtEl>
                  </p:cond>
                </p:stCondLst>
                <p:endSync evt="end" delay="0">
                  <p:rtn val="all"/>
                </p:endSync>
                <p:childTnLst>
                  <p:par>
                    <p:cTn id="32" fill="hold">
                      <p:stCondLst>
                        <p:cond delay="0"/>
                      </p:stCondLst>
                      <p:childTnLst>
                        <p:par>
                          <p:cTn id="33" fill="hold">
                            <p:stCondLst>
                              <p:cond delay="0"/>
                            </p:stCondLst>
                            <p:childTnLst>
                              <p:par>
                                <p:cTn id="34" presetID="27" presetClass="emph" presetSubtype="0" fill="remove" nodeType="clickEffect">
                                  <p:stCondLst>
                                    <p:cond delay="0"/>
                                  </p:stCondLst>
                                  <p:childTnLst>
                                    <p:animClr clrSpc="rgb" dir="cw">
                                      <p:cBhvr override="childStyle">
                                        <p:cTn id="35" dur="250" autoRev="1" fill="remove"/>
                                        <p:tgtEl>
                                          <p:spTgt spid="6"/>
                                        </p:tgtEl>
                                        <p:attrNameLst>
                                          <p:attrName>style.color</p:attrName>
                                        </p:attrNameLst>
                                      </p:cBhvr>
                                      <p:to>
                                        <a:schemeClr val="bg1"/>
                                      </p:to>
                                    </p:animClr>
                                    <p:animClr clrSpc="rgb" dir="cw">
                                      <p:cBhvr>
                                        <p:cTn id="36" dur="250" autoRev="1" fill="remove"/>
                                        <p:tgtEl>
                                          <p:spTgt spid="6"/>
                                        </p:tgtEl>
                                        <p:attrNameLst>
                                          <p:attrName>fillcolor</p:attrName>
                                        </p:attrNameLst>
                                      </p:cBhvr>
                                      <p:to>
                                        <a:schemeClr val="bg1"/>
                                      </p:to>
                                    </p:animClr>
                                    <p:set>
                                      <p:cBhvr>
                                        <p:cTn id="37" dur="250" autoRev="1" fill="remove"/>
                                        <p:tgtEl>
                                          <p:spTgt spid="6"/>
                                        </p:tgtEl>
                                        <p:attrNameLst>
                                          <p:attrName>fill.type</p:attrName>
                                        </p:attrNameLst>
                                      </p:cBhvr>
                                      <p:to>
                                        <p:strVal val="solid"/>
                                      </p:to>
                                    </p:set>
                                    <p:set>
                                      <p:cBhvr>
                                        <p:cTn id="38" dur="250" autoRev="1" fill="remove"/>
                                        <p:tgtEl>
                                          <p:spTgt spid="6"/>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5" name="FILE_20230219_130705_Ghi tiêu chuẩn 62.wav"/>
                                        </p:tgtEl>
                                      </p:cMediaNode>
                                    </p:audio>
                                  </p:subTnLst>
                                </p:cTn>
                              </p:par>
                            </p:childTnLst>
                          </p:cTn>
                        </p:par>
                      </p:childTnLst>
                    </p:cTn>
                  </p:par>
                </p:childTnLst>
              </p:cTn>
              <p:nextCondLst>
                <p:cond evt="onClick" delay="0">
                  <p:tgtEl>
                    <p:spTgt spid="6"/>
                  </p:tgtEl>
                </p:cond>
              </p:nextCondLst>
            </p:seq>
          </p:childTnLst>
        </p:cTn>
      </p:par>
    </p:tnLst>
    <p:bldLst>
      <p:bldP spid="5" grpId="0"/>
      <p:bldP spid="10" grpId="0"/>
      <p:bldP spid="11"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a:blip r:embed="rId6"/>
          <a:stretch>
            <a:fillRect/>
          </a:stretch>
        </a:blipFill>
        <a:effectLst/>
      </p:bgPr>
    </p:bg>
    <p:spTree>
      <p:nvGrpSpPr>
        <p:cNvPr id="1" name=""/>
        <p:cNvGrpSpPr/>
        <p:nvPr/>
      </p:nvGrpSpPr>
      <p:grpSpPr>
        <a:xfrm>
          <a:off x="0" y="0"/>
          <a:ext cx="0" cy="0"/>
          <a:chOff x="0" y="0"/>
          <a:chExt cx="0" cy="0"/>
        </a:xfrm>
      </p:grpSpPr>
      <p:sp>
        <p:nvSpPr>
          <p:cNvPr id="9" name="TextBox 8"/>
          <p:cNvSpPr txBox="1"/>
          <p:nvPr/>
        </p:nvSpPr>
        <p:spPr>
          <a:xfrm>
            <a:off x="514949" y="3122564"/>
            <a:ext cx="1447832" cy="769441"/>
          </a:xfrm>
          <a:prstGeom prst="rect">
            <a:avLst/>
          </a:prstGeom>
          <a:noFill/>
        </p:spPr>
        <p:txBody>
          <a:bodyPr wrap="none" rtlCol="0">
            <a:spAutoFit/>
          </a:bodyPr>
          <a:lstStyle/>
          <a:p>
            <a:r>
              <a:rPr lang="vi-VN" sz="4400" b="1" dirty="0">
                <a:solidFill>
                  <a:srgbClr val="C00000"/>
                </a:solidFill>
                <a:latin typeface=".VnAvant" panose="020B7200000000000000" pitchFamily="34" charset="0"/>
              </a:rPr>
              <a:t>c</a:t>
            </a:r>
            <a:r>
              <a:rPr lang="vi-VN" sz="4400" b="1" dirty="0">
                <a:solidFill>
                  <a:srgbClr val="0070C0"/>
                </a:solidFill>
                <a:latin typeface=".VnAvant" panose="020B7200000000000000" pitchFamily="34" charset="0"/>
              </a:rPr>
              <a:t>am</a:t>
            </a:r>
            <a:endParaRPr lang="en-US" sz="4400" b="1" dirty="0">
              <a:solidFill>
                <a:srgbClr val="0070C0"/>
              </a:solidFill>
              <a:latin typeface=".VnAvant" panose="020B7200000000000000" pitchFamily="34" charset="0"/>
            </a:endParaRPr>
          </a:p>
        </p:txBody>
      </p:sp>
      <p:cxnSp>
        <p:nvCxnSpPr>
          <p:cNvPr id="10" name="Straight Arrow Connector 9"/>
          <p:cNvCxnSpPr>
            <a:cxnSpLocks/>
          </p:cNvCxnSpPr>
          <p:nvPr/>
        </p:nvCxnSpPr>
        <p:spPr>
          <a:xfrm flipH="1">
            <a:off x="795130" y="1209675"/>
            <a:ext cx="5068489" cy="221932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67271" y="3136858"/>
            <a:ext cx="1255472" cy="769441"/>
          </a:xfrm>
          <a:prstGeom prst="rect">
            <a:avLst/>
          </a:prstGeom>
          <a:noFill/>
        </p:spPr>
        <p:txBody>
          <a:bodyPr wrap="none" rtlCol="0">
            <a:spAutoFit/>
          </a:bodyPr>
          <a:lstStyle/>
          <a:p>
            <a:r>
              <a:rPr lang="vi-VN" sz="4400" b="1" dirty="0">
                <a:solidFill>
                  <a:srgbClr val="C00000"/>
                </a:solidFill>
                <a:latin typeface=".VnAvant" panose="020B7200000000000000" pitchFamily="34" charset="0"/>
              </a:rPr>
              <a:t>c</a:t>
            </a:r>
            <a:r>
              <a:rPr lang="vi-VN" sz="4400" b="1" dirty="0">
                <a:solidFill>
                  <a:srgbClr val="0070C0"/>
                </a:solidFill>
                <a:latin typeface=".VnAvant" panose="020B7200000000000000" pitchFamily="34" charset="0"/>
              </a:rPr>
              <a:t>ua</a:t>
            </a:r>
            <a:endParaRPr lang="en-US" sz="4400" b="1" dirty="0">
              <a:solidFill>
                <a:srgbClr val="0070C0"/>
              </a:solidFill>
              <a:latin typeface=".VnAvant" panose="020B7200000000000000" pitchFamily="34" charset="0"/>
            </a:endParaRPr>
          </a:p>
        </p:txBody>
      </p:sp>
      <p:cxnSp>
        <p:nvCxnSpPr>
          <p:cNvPr id="13" name="Straight Arrow Connector 12"/>
          <p:cNvCxnSpPr>
            <a:cxnSpLocks/>
          </p:cNvCxnSpPr>
          <p:nvPr/>
        </p:nvCxnSpPr>
        <p:spPr>
          <a:xfrm flipH="1">
            <a:off x="3949148" y="1209675"/>
            <a:ext cx="1914471" cy="221932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751112" y="3082302"/>
            <a:ext cx="1788273" cy="769441"/>
          </a:xfrm>
          <a:prstGeom prst="rect">
            <a:avLst/>
          </a:prstGeom>
          <a:noFill/>
        </p:spPr>
        <p:txBody>
          <a:bodyPr wrap="square" rtlCol="0">
            <a:spAutoFit/>
          </a:bodyPr>
          <a:lstStyle/>
          <a:p>
            <a:r>
              <a:rPr lang="vi-VN" sz="4400" b="1" dirty="0">
                <a:solidFill>
                  <a:srgbClr val="C00000"/>
                </a:solidFill>
                <a:latin typeface=".VnAvant" panose="020B7200000000000000" pitchFamily="34" charset="0"/>
              </a:rPr>
              <a:t>c</a:t>
            </a:r>
            <a:r>
              <a:rPr lang="vi-VN" sz="4400" b="1" dirty="0">
                <a:solidFill>
                  <a:srgbClr val="0070C0"/>
                </a:solidFill>
                <a:latin typeface=".VnAvant" panose="020B7200000000000000" pitchFamily="34" charset="0"/>
              </a:rPr>
              <a:t>©y</a:t>
            </a:r>
            <a:endParaRPr lang="en-US" sz="4400" b="1" dirty="0">
              <a:solidFill>
                <a:srgbClr val="0070C0"/>
              </a:solidFill>
              <a:latin typeface=".VnAvant" panose="020B7200000000000000" pitchFamily="34" charset="0"/>
            </a:endParaRPr>
          </a:p>
        </p:txBody>
      </p:sp>
      <p:cxnSp>
        <p:nvCxnSpPr>
          <p:cNvPr id="17" name="Straight Arrow Connector 16"/>
          <p:cNvCxnSpPr>
            <a:cxnSpLocks/>
          </p:cNvCxnSpPr>
          <p:nvPr/>
        </p:nvCxnSpPr>
        <p:spPr>
          <a:xfrm>
            <a:off x="5863619" y="1209675"/>
            <a:ext cx="1087167" cy="221932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9652640" y="3106833"/>
            <a:ext cx="1324402" cy="769441"/>
          </a:xfrm>
          <a:prstGeom prst="rect">
            <a:avLst/>
          </a:prstGeom>
          <a:noFill/>
          <a:ln>
            <a:noFill/>
          </a:ln>
        </p:spPr>
        <p:txBody>
          <a:bodyPr wrap="none" rtlCol="0">
            <a:spAutoFit/>
          </a:bodyPr>
          <a:lstStyle/>
          <a:p>
            <a:r>
              <a:rPr lang="vi-VN" sz="4400" b="1" dirty="0">
                <a:solidFill>
                  <a:srgbClr val="7030A0"/>
                </a:solidFill>
                <a:latin typeface=".VnAvant" panose="020B7200000000000000" pitchFamily="34" charset="0"/>
              </a:rPr>
              <a:t>k</a:t>
            </a:r>
            <a:r>
              <a:rPr lang="vi-VN" sz="4400" b="1" dirty="0">
                <a:solidFill>
                  <a:srgbClr val="0070C0"/>
                </a:solidFill>
                <a:latin typeface=".VnAvant" panose="020B7200000000000000" pitchFamily="34" charset="0"/>
              </a:rPr>
              <a:t>Ýnh</a:t>
            </a:r>
            <a:endParaRPr lang="en-US" sz="4400" b="1" dirty="0">
              <a:solidFill>
                <a:srgbClr val="0070C0"/>
              </a:solidFill>
              <a:latin typeface=".VnAvant" panose="020B7200000000000000" pitchFamily="34" charset="0"/>
            </a:endParaRPr>
          </a:p>
        </p:txBody>
      </p:sp>
      <p:pic>
        <p:nvPicPr>
          <p:cNvPr id="2054" name="Picture 6" descr="Thêm 7 tác dụng tuyệt vời của quả cam với sức khỏ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3352" y="3850140"/>
            <a:ext cx="1877977" cy="1869811"/>
          </a:xfrm>
          <a:prstGeom prst="rect">
            <a:avLst/>
          </a:prstGeom>
          <a:noFill/>
          <a:ln w="57150">
            <a:solidFill>
              <a:srgbClr val="00B050"/>
            </a:solidFill>
          </a:ln>
          <a:extLst>
            <a:ext uri="{909E8E84-426E-40DD-AFC4-6F175D3DCCD1}">
              <a14:hiddenFill xmlns:a14="http://schemas.microsoft.com/office/drawing/2010/main">
                <a:solidFill>
                  <a:srgbClr val="FFFFFF"/>
                </a:solidFill>
              </a14:hiddenFill>
            </a:ext>
          </a:extLst>
        </p:spPr>
      </p:pic>
      <p:pic>
        <p:nvPicPr>
          <p:cNvPr id="2056" name="Picture 8" descr="Hình ảnh Thức ăn ở Biển Vector Liệu Clipart Cua Cua PNG , Cua Clipart, Cuộc  Sống Biển, Cua Bò PNG và Vector với nền trong suốt để tải xuống miễn phí"/>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14209" y="3851743"/>
            <a:ext cx="1955754" cy="1864074"/>
          </a:xfrm>
          <a:prstGeom prst="rect">
            <a:avLst/>
          </a:prstGeom>
          <a:noFill/>
          <a:ln w="38100">
            <a:solidFill>
              <a:srgbClr val="00B050"/>
            </a:solidFill>
          </a:ln>
          <a:extLst>
            <a:ext uri="{909E8E84-426E-40DD-AFC4-6F175D3DCCD1}">
              <a14:hiddenFill xmlns:a14="http://schemas.microsoft.com/office/drawing/2010/main">
                <a:solidFill>
                  <a:srgbClr val="FFFFFF"/>
                </a:solidFill>
              </a14:hiddenFill>
            </a:ext>
          </a:extLst>
        </p:spPr>
      </p:pic>
      <p:pic>
        <p:nvPicPr>
          <p:cNvPr id="2058" name="Picture 10" descr="Hình ảnh Phim Hoạt Hình Vector Cây Xanh PNG , Png Cây, Cây, Vectơ PNG và  Vector với nền trong suốt để tải xuống miễn phí"/>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18901" y="3831605"/>
            <a:ext cx="1931266" cy="1904349"/>
          </a:xfrm>
          <a:prstGeom prst="rect">
            <a:avLst/>
          </a:prstGeom>
          <a:noFill/>
          <a:ln w="38100">
            <a:solidFill>
              <a:schemeClr val="accent6"/>
            </a:solidFill>
          </a:ln>
          <a:extLst>
            <a:ext uri="{909E8E84-426E-40DD-AFC4-6F175D3DCCD1}">
              <a14:hiddenFill xmlns:a14="http://schemas.microsoft.com/office/drawing/2010/main">
                <a:solidFill>
                  <a:srgbClr val="FFFFFF"/>
                </a:solidFill>
              </a14:hiddenFill>
            </a:ext>
          </a:extLst>
        </p:spPr>
      </p:pic>
      <p:pic>
        <p:nvPicPr>
          <p:cNvPr id="2060" name="Picture 12" descr="Hình ảnh Kính Râm Trang Trí Cầu Vồng Cầu PNG , Clipart Cầu Vồng, Kính Râm,  Trang Trí PNG miễn phí tải tập tin PSDComment và Vecto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33269" y="3802207"/>
            <a:ext cx="1963143" cy="1963143"/>
          </a:xfrm>
          <a:prstGeom prst="rect">
            <a:avLst/>
          </a:prstGeom>
          <a:noFill/>
          <a:ln w="38100">
            <a:solidFill>
              <a:srgbClr val="00B050"/>
            </a:solid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9160E321-FF6C-4B7D-4234-F87CF6784B6C}"/>
              </a:ext>
            </a:extLst>
          </p:cNvPr>
          <p:cNvPicPr>
            <a:picLocks noChangeAspect="1"/>
          </p:cNvPicPr>
          <p:nvPr/>
        </p:nvPicPr>
        <p:blipFill>
          <a:blip r:embed="rId11"/>
          <a:stretch>
            <a:fillRect/>
          </a:stretch>
        </p:blipFill>
        <p:spPr>
          <a:xfrm>
            <a:off x="5269963" y="107289"/>
            <a:ext cx="1148938" cy="1105745"/>
          </a:xfrm>
          <a:prstGeom prst="rect">
            <a:avLst/>
          </a:prstGeom>
        </p:spPr>
      </p:pic>
    </p:spTree>
    <p:extLst>
      <p:ext uri="{BB962C8B-B14F-4D97-AF65-F5344CB8AC3E}">
        <p14:creationId xmlns:p14="http://schemas.microsoft.com/office/powerpoint/2010/main" val="2288359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FILE_20230219_130705_Ghi tiêu chuẩn 67.wav"/>
                                        </p:tgtEl>
                                      </p:cMediaNode>
                                    </p:audio>
                                  </p:sub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2058"/>
                                        </p:tgtEl>
                                      </p:cBhvr>
                                    </p:animEffect>
                                    <p:animScale>
                                      <p:cBhvr>
                                        <p:cTn id="12" dur="250" autoRev="1" fill="hold"/>
                                        <p:tgtEl>
                                          <p:spTgt spid="2058"/>
                                        </p:tgtEl>
                                      </p:cBhvr>
                                      <p:by x="105000" y="105000"/>
                                    </p:animScale>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par>
                                <p:cTn id="16" presetID="6" presetClass="entr" presetSubtype="16"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circle(in)">
                                      <p:cBhvr>
                                        <p:cTn id="18"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054"/>
                    </p:tgtEl>
                  </p:cond>
                </p:stCondLst>
                <p:endSync evt="end" delay="0">
                  <p:rtn val="all"/>
                </p:endSync>
                <p:childTnLst>
                  <p:par>
                    <p:cTn id="20" fill="hold">
                      <p:stCondLst>
                        <p:cond delay="0"/>
                      </p:stCondLst>
                      <p:childTnLst>
                        <p:par>
                          <p:cTn id="21" fill="hold">
                            <p:stCondLst>
                              <p:cond delay="0"/>
                            </p:stCondLst>
                            <p:childTnLst>
                              <p:par>
                                <p:cTn id="22" presetID="22" presetClass="emph" presetSubtype="0" fill="hold" nodeType="clickEffect">
                                  <p:stCondLst>
                                    <p:cond delay="0"/>
                                  </p:stCondLst>
                                  <p:childTnLst>
                                    <p:animClr clrSpc="hsl" dir="cw">
                                      <p:cBhvr override="childStyle">
                                        <p:cTn id="23" dur="500" fill="hold"/>
                                        <p:tgtEl>
                                          <p:spTgt spid="2054"/>
                                        </p:tgtEl>
                                        <p:attrNameLst>
                                          <p:attrName>style.color</p:attrName>
                                        </p:attrNameLst>
                                      </p:cBhvr>
                                      <p:by>
                                        <p:hsl h="-7200000" s="0" l="0"/>
                                      </p:by>
                                    </p:animClr>
                                    <p:animClr clrSpc="hsl" dir="cw">
                                      <p:cBhvr>
                                        <p:cTn id="24" dur="500" fill="hold"/>
                                        <p:tgtEl>
                                          <p:spTgt spid="2054"/>
                                        </p:tgtEl>
                                        <p:attrNameLst>
                                          <p:attrName>fillcolor</p:attrName>
                                        </p:attrNameLst>
                                      </p:cBhvr>
                                      <p:by>
                                        <p:hsl h="-7200000" s="0" l="0"/>
                                      </p:by>
                                    </p:animClr>
                                    <p:animClr clrSpc="hsl" dir="cw">
                                      <p:cBhvr>
                                        <p:cTn id="25" dur="500" fill="hold"/>
                                        <p:tgtEl>
                                          <p:spTgt spid="2054"/>
                                        </p:tgtEl>
                                        <p:attrNameLst>
                                          <p:attrName>stroke.color</p:attrName>
                                        </p:attrNameLst>
                                      </p:cBhvr>
                                      <p:by>
                                        <p:hsl h="-7200000" s="0" l="0"/>
                                      </p:by>
                                    </p:animClr>
                                    <p:set>
                                      <p:cBhvr>
                                        <p:cTn id="26" dur="500" fill="hold"/>
                                        <p:tgtEl>
                                          <p:spTgt spid="2054"/>
                                        </p:tgtEl>
                                        <p:attrNameLst>
                                          <p:attrName>fill.type</p:attrName>
                                        </p:attrNameLst>
                                      </p:cBhvr>
                                      <p:to>
                                        <p:strVal val="solid"/>
                                      </p:to>
                                    </p:set>
                                  </p:childTnLst>
                                  <p:subTnLst>
                                    <p:audio>
                                      <p:cMediaNode>
                                        <p:cTn display="0" masterRel="sameClick">
                                          <p:stCondLst>
                                            <p:cond evt="begin" delay="0">
                                              <p:tn val="22"/>
                                            </p:cond>
                                          </p:stCondLst>
                                          <p:endCondLst>
                                            <p:cond evt="onStopAudio" delay="0">
                                              <p:tgtEl>
                                                <p:sldTgt/>
                                              </p:tgtEl>
                                            </p:cond>
                                          </p:endCondLst>
                                        </p:cTn>
                                        <p:tgtEl>
                                          <p:sndTgt r:embed="rId3" name="FILE_20230218_172401_Ghi tiêu chuẩn 33.wav"/>
                                        </p:tgtEl>
                                      </p:cMediaNode>
                                    </p:audio>
                                  </p:subTnLst>
                                </p:cTn>
                              </p:par>
                              <p:par>
                                <p:cTn id="27" presetID="14" presetClass="entr" presetSubtype="1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randombar(horizontal)">
                                      <p:cBhvr>
                                        <p:cTn id="29" dur="500"/>
                                        <p:tgtEl>
                                          <p:spTgt spid="9"/>
                                        </p:tgtEl>
                                      </p:cBhvr>
                                    </p:animEffect>
                                  </p:childTnLst>
                                </p:cTn>
                              </p:par>
                              <p:par>
                                <p:cTn id="30" presetID="6" presetClass="entr" presetSubtype="16"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ircle(in)">
                                      <p:cBhvr>
                                        <p:cTn id="32" dur="2000"/>
                                        <p:tgtEl>
                                          <p:spTgt spid="10"/>
                                        </p:tgtEl>
                                      </p:cBhvr>
                                    </p:animEffect>
                                  </p:childTnLst>
                                </p:cTn>
                              </p:par>
                            </p:childTnLst>
                          </p:cTn>
                        </p:par>
                      </p:childTnLst>
                    </p:cTn>
                  </p:par>
                </p:childTnLst>
              </p:cTn>
              <p:nextCondLst>
                <p:cond evt="onClick" delay="0">
                  <p:tgtEl>
                    <p:spTgt spid="2054"/>
                  </p:tgtEl>
                </p:cond>
              </p:nextCondLst>
            </p:seq>
            <p:seq concurrent="1" nextAc="seek">
              <p:cTn id="33" restart="whenNotActive" fill="hold" evtFilter="cancelBubble" nodeType="interactiveSeq">
                <p:stCondLst>
                  <p:cond evt="onClick" delay="0">
                    <p:tgtEl>
                      <p:spTgt spid="2060"/>
                    </p:tgtEl>
                  </p:cond>
                </p:stCondLst>
                <p:endSync evt="end" delay="0">
                  <p:rtn val="all"/>
                </p:endSync>
                <p:childTnLst>
                  <p:par>
                    <p:cTn id="34" fill="hold">
                      <p:stCondLst>
                        <p:cond delay="0"/>
                      </p:stCondLst>
                      <p:childTnLst>
                        <p:par>
                          <p:cTn id="35" fill="hold">
                            <p:stCondLst>
                              <p:cond delay="0"/>
                            </p:stCondLst>
                            <p:childTnLst>
                              <p:par>
                                <p:cTn id="36" presetID="8" presetClass="emph" presetSubtype="0" fill="hold" nodeType="clickEffect">
                                  <p:stCondLst>
                                    <p:cond delay="0"/>
                                  </p:stCondLst>
                                  <p:childTnLst>
                                    <p:animRot by="21600000">
                                      <p:cBhvr>
                                        <p:cTn id="37" dur="2000" fill="hold"/>
                                        <p:tgtEl>
                                          <p:spTgt spid="2060"/>
                                        </p:tgtEl>
                                        <p:attrNameLst>
                                          <p:attrName>r</p:attrName>
                                        </p:attrNameLst>
                                      </p:cBhvr>
                                    </p:animRot>
                                  </p:childTnLst>
                                  <p:subTnLst>
                                    <p:audio>
                                      <p:cMediaNode>
                                        <p:cTn display="0" masterRel="sameClick">
                                          <p:stCondLst>
                                            <p:cond evt="begin" delay="0">
                                              <p:tn val="36"/>
                                            </p:cond>
                                          </p:stCondLst>
                                          <p:endCondLst>
                                            <p:cond evt="onStopAudio" delay="0">
                                              <p:tgtEl>
                                                <p:sldTgt/>
                                              </p:tgtEl>
                                            </p:cond>
                                          </p:endCondLst>
                                        </p:cTn>
                                        <p:tgtEl>
                                          <p:sndTgt r:embed="rId4" name="FILE_20230218_172401_Ghi tiêu chuẩn 35.wav"/>
                                        </p:tgtEl>
                                      </p:cMediaNode>
                                    </p:audio>
                                  </p:subTnLst>
                                </p:cTn>
                              </p:par>
                              <p:par>
                                <p:cTn id="38" presetID="14" presetClass="entr" presetSubtype="1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randombar(horizontal)">
                                      <p:cBhvr>
                                        <p:cTn id="40" dur="500"/>
                                        <p:tgtEl>
                                          <p:spTgt spid="18"/>
                                        </p:tgtEl>
                                      </p:cBhvr>
                                    </p:animEffect>
                                  </p:childTnLst>
                                </p:cTn>
                              </p:par>
                            </p:childTnLst>
                          </p:cTn>
                        </p:par>
                      </p:childTnLst>
                    </p:cTn>
                  </p:par>
                </p:childTnLst>
              </p:cTn>
              <p:nextCondLst>
                <p:cond evt="onClick" delay="0">
                  <p:tgtEl>
                    <p:spTgt spid="2060"/>
                  </p:tgtEl>
                </p:cond>
              </p:nextCondLst>
            </p:seq>
            <p:seq concurrent="1" nextAc="seek">
              <p:cTn id="41" restart="whenNotActive" fill="hold" evtFilter="cancelBubble" nodeType="interactiveSeq">
                <p:stCondLst>
                  <p:cond evt="onClick" delay="0">
                    <p:tgtEl>
                      <p:spTgt spid="2056"/>
                    </p:tgtEl>
                  </p:cond>
                </p:stCondLst>
                <p:endSync evt="end" delay="0">
                  <p:rtn val="all"/>
                </p:endSync>
                <p:childTnLst>
                  <p:par>
                    <p:cTn id="42" fill="hold">
                      <p:stCondLst>
                        <p:cond delay="0"/>
                      </p:stCondLst>
                      <p:childTnLst>
                        <p:par>
                          <p:cTn id="43" fill="hold">
                            <p:stCondLst>
                              <p:cond delay="0"/>
                            </p:stCondLst>
                            <p:childTnLst>
                              <p:par>
                                <p:cTn id="44" presetID="22" presetClass="emph" presetSubtype="0" fill="hold" nodeType="clickEffect">
                                  <p:stCondLst>
                                    <p:cond delay="0"/>
                                  </p:stCondLst>
                                  <p:childTnLst>
                                    <p:animClr clrSpc="hsl" dir="cw">
                                      <p:cBhvr override="childStyle">
                                        <p:cTn id="45" dur="500" fill="hold"/>
                                        <p:tgtEl>
                                          <p:spTgt spid="2056"/>
                                        </p:tgtEl>
                                        <p:attrNameLst>
                                          <p:attrName>style.color</p:attrName>
                                        </p:attrNameLst>
                                      </p:cBhvr>
                                      <p:by>
                                        <p:hsl h="-7200000" s="0" l="0"/>
                                      </p:by>
                                    </p:animClr>
                                    <p:animClr clrSpc="hsl" dir="cw">
                                      <p:cBhvr>
                                        <p:cTn id="46" dur="500" fill="hold"/>
                                        <p:tgtEl>
                                          <p:spTgt spid="2056"/>
                                        </p:tgtEl>
                                        <p:attrNameLst>
                                          <p:attrName>fillcolor</p:attrName>
                                        </p:attrNameLst>
                                      </p:cBhvr>
                                      <p:by>
                                        <p:hsl h="-7200000" s="0" l="0"/>
                                      </p:by>
                                    </p:animClr>
                                    <p:animClr clrSpc="hsl" dir="cw">
                                      <p:cBhvr>
                                        <p:cTn id="47" dur="500" fill="hold"/>
                                        <p:tgtEl>
                                          <p:spTgt spid="2056"/>
                                        </p:tgtEl>
                                        <p:attrNameLst>
                                          <p:attrName>stroke.color</p:attrName>
                                        </p:attrNameLst>
                                      </p:cBhvr>
                                      <p:by>
                                        <p:hsl h="-7200000" s="0" l="0"/>
                                      </p:by>
                                    </p:animClr>
                                    <p:set>
                                      <p:cBhvr>
                                        <p:cTn id="48" dur="500" fill="hold"/>
                                        <p:tgtEl>
                                          <p:spTgt spid="2056"/>
                                        </p:tgtEl>
                                        <p:attrNameLst>
                                          <p:attrName>fill.type</p:attrName>
                                        </p:attrNameLst>
                                      </p:cBhvr>
                                      <p:to>
                                        <p:strVal val="solid"/>
                                      </p:to>
                                    </p:set>
                                  </p:childTnLst>
                                  <p:subTnLst>
                                    <p:audio>
                                      <p:cMediaNode>
                                        <p:cTn display="0" masterRel="sameClick">
                                          <p:stCondLst>
                                            <p:cond evt="begin" delay="0">
                                              <p:tn val="44"/>
                                            </p:cond>
                                          </p:stCondLst>
                                          <p:endCondLst>
                                            <p:cond evt="onStopAudio" delay="0">
                                              <p:tgtEl>
                                                <p:sldTgt/>
                                              </p:tgtEl>
                                            </p:cond>
                                          </p:endCondLst>
                                        </p:cTn>
                                        <p:tgtEl>
                                          <p:sndTgt r:embed="rId5" name="FILE_20230218_183123_Ghi tiêu chuẩn 43.wav"/>
                                        </p:tgtEl>
                                      </p:cMediaNode>
                                    </p:audio>
                                  </p:subTnLst>
                                </p:cTn>
                              </p:par>
                              <p:par>
                                <p:cTn id="49" presetID="14" presetClass="entr" presetSubtype="1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randombar(horizontal)">
                                      <p:cBhvr>
                                        <p:cTn id="51" dur="500"/>
                                        <p:tgtEl>
                                          <p:spTgt spid="12"/>
                                        </p:tgtEl>
                                      </p:cBhvr>
                                    </p:animEffect>
                                  </p:childTnLst>
                                </p:cTn>
                              </p:par>
                              <p:par>
                                <p:cTn id="52" presetID="6" presetClass="entr" presetSubtype="16" fill="hold"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circle(in)">
                                      <p:cBhvr>
                                        <p:cTn id="54" dur="2000"/>
                                        <p:tgtEl>
                                          <p:spTgt spid="13"/>
                                        </p:tgtEl>
                                      </p:cBhvr>
                                    </p:animEffect>
                                  </p:childTnLst>
                                </p:cTn>
                              </p:par>
                            </p:childTnLst>
                          </p:cTn>
                        </p:par>
                      </p:childTnLst>
                    </p:cTn>
                  </p:par>
                </p:childTnLst>
              </p:cTn>
              <p:nextCondLst>
                <p:cond evt="onClick" delay="0">
                  <p:tgtEl>
                    <p:spTgt spid="2056"/>
                  </p:tgtEl>
                </p:cond>
              </p:nextCondLst>
            </p:seq>
          </p:childTnLst>
        </p:cTn>
      </p:par>
    </p:tnLst>
    <p:bldLst>
      <p:bldP spid="9" grpId="0"/>
      <p:bldP spid="12" grpId="0"/>
      <p:bldP spid="16"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6">
            <a:lum/>
          </a:blip>
          <a:srcRect/>
          <a:stretch>
            <a:fillRect t="-17000" b="-17000"/>
          </a:stretch>
        </a:blipFill>
        <a:effectLst/>
      </p:bgPr>
    </p:bg>
    <p:spTree>
      <p:nvGrpSpPr>
        <p:cNvPr id="1" name=""/>
        <p:cNvGrpSpPr/>
        <p:nvPr/>
      </p:nvGrpSpPr>
      <p:grpSpPr>
        <a:xfrm>
          <a:off x="0" y="0"/>
          <a:ext cx="0" cy="0"/>
          <a:chOff x="0" y="0"/>
          <a:chExt cx="0" cy="0"/>
        </a:xfrm>
      </p:grpSpPr>
      <p:sp>
        <p:nvSpPr>
          <p:cNvPr id="5" name="TextBox 4"/>
          <p:cNvSpPr txBox="1"/>
          <p:nvPr/>
        </p:nvSpPr>
        <p:spPr>
          <a:xfrm>
            <a:off x="3660772" y="4072556"/>
            <a:ext cx="914399" cy="1323439"/>
          </a:xfrm>
          <a:prstGeom prst="rect">
            <a:avLst/>
          </a:prstGeom>
          <a:noFill/>
          <a:ln>
            <a:noFill/>
          </a:ln>
        </p:spPr>
        <p:txBody>
          <a:bodyPr wrap="square" rtlCol="0">
            <a:spAutoFit/>
          </a:bodyPr>
          <a:lstStyle/>
          <a:p>
            <a:r>
              <a:rPr lang="vi-VN" sz="8000" b="1" dirty="0">
                <a:solidFill>
                  <a:srgbClr val="C00000"/>
                </a:solidFill>
                <a:latin typeface=".VnAvant" panose="020B7200000000000000" pitchFamily="34" charset="0"/>
              </a:rPr>
              <a:t>n</a:t>
            </a:r>
            <a:endParaRPr lang="en-US" sz="8000" b="1" dirty="0">
              <a:solidFill>
                <a:srgbClr val="C00000"/>
              </a:solidFill>
              <a:latin typeface=".VnAvant" panose="020B7200000000000000" pitchFamily="34" charset="0"/>
            </a:endParaRPr>
          </a:p>
        </p:txBody>
      </p:sp>
      <p:sp>
        <p:nvSpPr>
          <p:cNvPr id="10" name="TextBox 9"/>
          <p:cNvSpPr txBox="1"/>
          <p:nvPr/>
        </p:nvSpPr>
        <p:spPr>
          <a:xfrm>
            <a:off x="6719975" y="4107064"/>
            <a:ext cx="914399" cy="1323439"/>
          </a:xfrm>
          <a:prstGeom prst="rect">
            <a:avLst/>
          </a:prstGeom>
          <a:noFill/>
          <a:ln>
            <a:noFill/>
          </a:ln>
        </p:spPr>
        <p:txBody>
          <a:bodyPr wrap="square" rtlCol="0">
            <a:spAutoFit/>
          </a:bodyPr>
          <a:lstStyle/>
          <a:p>
            <a:r>
              <a:rPr lang="vi-VN" sz="8000" b="1" dirty="0">
                <a:solidFill>
                  <a:srgbClr val="C00000"/>
                </a:solidFill>
                <a:latin typeface=".VnAvant" panose="020B7200000000000000" pitchFamily="34" charset="0"/>
              </a:rPr>
              <a:t>®</a:t>
            </a:r>
            <a:endParaRPr lang="en-US" sz="8000" b="1" dirty="0">
              <a:solidFill>
                <a:srgbClr val="C00000"/>
              </a:solidFill>
              <a:latin typeface=".VnAvant" panose="020B7200000000000000" pitchFamily="34" charset="0"/>
            </a:endParaRPr>
          </a:p>
        </p:txBody>
      </p:sp>
      <p:sp>
        <p:nvSpPr>
          <p:cNvPr id="11" name="TextBox 10"/>
          <p:cNvSpPr txBox="1"/>
          <p:nvPr/>
        </p:nvSpPr>
        <p:spPr>
          <a:xfrm>
            <a:off x="5093972" y="4107063"/>
            <a:ext cx="914399" cy="1323439"/>
          </a:xfrm>
          <a:prstGeom prst="rect">
            <a:avLst/>
          </a:prstGeom>
          <a:noFill/>
          <a:ln>
            <a:noFill/>
          </a:ln>
        </p:spPr>
        <p:txBody>
          <a:bodyPr wrap="square" rtlCol="0">
            <a:spAutoFit/>
          </a:bodyPr>
          <a:lstStyle/>
          <a:p>
            <a:r>
              <a:rPr lang="vi-VN" sz="8000" b="1" dirty="0">
                <a:solidFill>
                  <a:srgbClr val="C00000"/>
                </a:solidFill>
                <a:latin typeface=".VnAvant" panose="020B7200000000000000" pitchFamily="34" charset="0"/>
              </a:rPr>
              <a:t>s</a:t>
            </a:r>
            <a:endParaRPr lang="en-US" sz="8000" b="1" dirty="0">
              <a:solidFill>
                <a:srgbClr val="C00000"/>
              </a:solidFill>
              <a:latin typeface=".VnAvant" panose="020B7200000000000000" pitchFamily="34" charset="0"/>
            </a:endParaRPr>
          </a:p>
        </p:txBody>
      </p:sp>
      <p:sp>
        <p:nvSpPr>
          <p:cNvPr id="12" name="TextBox 11"/>
          <p:cNvSpPr txBox="1"/>
          <p:nvPr/>
        </p:nvSpPr>
        <p:spPr>
          <a:xfrm>
            <a:off x="8411964" y="4072557"/>
            <a:ext cx="914399" cy="1323439"/>
          </a:xfrm>
          <a:prstGeom prst="rect">
            <a:avLst/>
          </a:prstGeom>
          <a:noFill/>
          <a:ln>
            <a:noFill/>
          </a:ln>
        </p:spPr>
        <p:txBody>
          <a:bodyPr wrap="square" rtlCol="0">
            <a:spAutoFit/>
          </a:bodyPr>
          <a:lstStyle/>
          <a:p>
            <a:r>
              <a:rPr lang="vi-VN" sz="8000" b="1" dirty="0">
                <a:solidFill>
                  <a:srgbClr val="C00000"/>
                </a:solidFill>
                <a:latin typeface=".VnAvant" panose="020B7200000000000000" pitchFamily="34" charset="0"/>
              </a:rPr>
              <a:t>t</a:t>
            </a:r>
            <a:endParaRPr lang="en-US" sz="8000" b="1" dirty="0">
              <a:solidFill>
                <a:srgbClr val="C00000"/>
              </a:solidFill>
              <a:latin typeface=".VnAvant" panose="020B7200000000000000" pitchFamily="34" charset="0"/>
            </a:endParaRPr>
          </a:p>
        </p:txBody>
      </p:sp>
      <p:sp>
        <p:nvSpPr>
          <p:cNvPr id="2" name="AutoShape 6" descr="Cute golden fish cartoon Stock Vector Image by ©tigatelu #2852909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8" descr="Cute golden fish cartoon Stock Vector Image by ©tigatelu #2852909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2" descr="Truyện thai giáo: Quả táo đỏ thật to | Mamibabi | Thai giáo - Giáo dục sớm  - Ăn dặ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28661" y="124846"/>
            <a:ext cx="3052112" cy="267672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987894" y="981424"/>
            <a:ext cx="1629183" cy="1323439"/>
          </a:xfrm>
          <a:prstGeom prst="rect">
            <a:avLst/>
          </a:prstGeom>
          <a:noFill/>
          <a:ln>
            <a:noFill/>
          </a:ln>
        </p:spPr>
        <p:txBody>
          <a:bodyPr wrap="square" rtlCol="0">
            <a:spAutoFit/>
          </a:bodyPr>
          <a:lstStyle/>
          <a:p>
            <a:r>
              <a:rPr lang="vi-VN" sz="8000" b="1" dirty="0">
                <a:solidFill>
                  <a:srgbClr val="7030A0"/>
                </a:solidFill>
                <a:latin typeface=".VnAvant" panose="020B7200000000000000" pitchFamily="34" charset="0"/>
              </a:rPr>
              <a:t>¸o</a:t>
            </a:r>
            <a:endParaRPr lang="en-US" sz="8000" b="1" dirty="0">
              <a:solidFill>
                <a:srgbClr val="7030A0"/>
              </a:solidFill>
              <a:latin typeface=".VnAvant" panose="020B7200000000000000" pitchFamily="34" charset="0"/>
            </a:endParaRPr>
          </a:p>
        </p:txBody>
      </p:sp>
    </p:spTree>
    <p:extLst>
      <p:ext uri="{BB962C8B-B14F-4D97-AF65-F5344CB8AC3E}">
        <p14:creationId xmlns:p14="http://schemas.microsoft.com/office/powerpoint/2010/main" val="1874380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3"/>
                                        </p:tgtEl>
                                      </p:cBhvr>
                                    </p:animEffect>
                                    <p:animScale>
                                      <p:cBhvr>
                                        <p:cTn id="7" dur="250" autoRev="1" fill="hold"/>
                                        <p:tgtEl>
                                          <p:spTgt spid="13"/>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FILE_20230219_130705_Ghi tiêu chuẩn 65.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56" presetClass="path" presetSubtype="0" accel="50000" decel="50000" fill="hold" grpId="0" nodeType="clickEffect">
                                  <p:stCondLst>
                                    <p:cond delay="0"/>
                                  </p:stCondLst>
                                  <p:childTnLst>
                                    <p:animMotion origin="layout" path="M 2.29167E-6 -1.85185E-6 L -0.06158 -0.45139 " pathEditMode="relative" rAng="0" ptsTypes="AA">
                                      <p:cBhvr>
                                        <p:cTn id="12" dur="2000" fill="hold"/>
                                        <p:tgtEl>
                                          <p:spTgt spid="12"/>
                                        </p:tgtEl>
                                        <p:attrNameLst>
                                          <p:attrName>ppt_x</p:attrName>
                                          <p:attrName>ppt_y</p:attrName>
                                        </p:attrNameLst>
                                      </p:cBhvr>
                                      <p:rCtr x="-3203" y="-22847"/>
                                    </p:animMotion>
                                  </p:childTnLst>
                                  <p:subTnLst>
                                    <p:audio>
                                      <p:cMediaNode>
                                        <p:cTn display="0" masterRel="sameClick">
                                          <p:stCondLst>
                                            <p:cond evt="begin" delay="0">
                                              <p:tn val="11"/>
                                            </p:cond>
                                          </p:stCondLst>
                                          <p:endCondLst>
                                            <p:cond evt="onStopAudio" delay="0">
                                              <p:tgtEl>
                                                <p:sldTgt/>
                                              </p:tgtEl>
                                            </p:cond>
                                          </p:endCondLst>
                                        </p:cTn>
                                        <p:tgtEl>
                                          <p:sndTgt r:embed="rId3" name="FILE_20230219_130705_Ghi tiêu chuẩn 66.wav"/>
                                        </p:tgtEl>
                                      </p:cMediaNode>
                                    </p:audio>
                                  </p:subTnLst>
                                </p:cTn>
                              </p:par>
                            </p:childTnLst>
                          </p:cTn>
                        </p:par>
                      </p:childTnLst>
                    </p:cTn>
                  </p:par>
                </p:childTnLst>
              </p:cTn>
              <p:nextCondLst>
                <p:cond evt="onClick" delay="0">
                  <p:tgtEl>
                    <p:spTgt spid="12"/>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grpId="0" nodeType="clickEffect">
                                  <p:stCondLst>
                                    <p:cond delay="0"/>
                                  </p:stCondLst>
                                  <p:childTnLst>
                                    <p:animRot by="120000">
                                      <p:cBhvr>
                                        <p:cTn id="17" dur="100" fill="hold">
                                          <p:stCondLst>
                                            <p:cond delay="0"/>
                                          </p:stCondLst>
                                        </p:cTn>
                                        <p:tgtEl>
                                          <p:spTgt spid="11"/>
                                        </p:tgtEl>
                                        <p:attrNameLst>
                                          <p:attrName>r</p:attrName>
                                        </p:attrNameLst>
                                      </p:cBhvr>
                                    </p:animRot>
                                    <p:animRot by="-240000">
                                      <p:cBhvr>
                                        <p:cTn id="18" dur="200" fill="hold">
                                          <p:stCondLst>
                                            <p:cond delay="200"/>
                                          </p:stCondLst>
                                        </p:cTn>
                                        <p:tgtEl>
                                          <p:spTgt spid="11"/>
                                        </p:tgtEl>
                                        <p:attrNameLst>
                                          <p:attrName>r</p:attrName>
                                        </p:attrNameLst>
                                      </p:cBhvr>
                                    </p:animRot>
                                    <p:animRot by="240000">
                                      <p:cBhvr>
                                        <p:cTn id="19" dur="200" fill="hold">
                                          <p:stCondLst>
                                            <p:cond delay="400"/>
                                          </p:stCondLst>
                                        </p:cTn>
                                        <p:tgtEl>
                                          <p:spTgt spid="11"/>
                                        </p:tgtEl>
                                        <p:attrNameLst>
                                          <p:attrName>r</p:attrName>
                                        </p:attrNameLst>
                                      </p:cBhvr>
                                    </p:animRot>
                                    <p:animRot by="-240000">
                                      <p:cBhvr>
                                        <p:cTn id="20" dur="200" fill="hold">
                                          <p:stCondLst>
                                            <p:cond delay="600"/>
                                          </p:stCondLst>
                                        </p:cTn>
                                        <p:tgtEl>
                                          <p:spTgt spid="11"/>
                                        </p:tgtEl>
                                        <p:attrNameLst>
                                          <p:attrName>r</p:attrName>
                                        </p:attrNameLst>
                                      </p:cBhvr>
                                    </p:animRot>
                                    <p:animRot by="120000">
                                      <p:cBhvr>
                                        <p:cTn id="21" dur="200" fill="hold">
                                          <p:stCondLst>
                                            <p:cond delay="800"/>
                                          </p:stCondLst>
                                        </p:cTn>
                                        <p:tgtEl>
                                          <p:spTgt spid="11"/>
                                        </p:tgtEl>
                                        <p:attrNameLst>
                                          <p:attrName>r</p:attrName>
                                        </p:attrNameLst>
                                      </p:cBhvr>
                                    </p:animRot>
                                  </p:childTnLst>
                                  <p:subTnLst>
                                    <p:audio>
                                      <p:cMediaNode>
                                        <p:cTn display="0" masterRel="sameClick">
                                          <p:stCondLst>
                                            <p:cond evt="begin" delay="0">
                                              <p:tn val="16"/>
                                            </p:cond>
                                          </p:stCondLst>
                                          <p:endCondLst>
                                            <p:cond evt="onStopAudio" delay="0">
                                              <p:tgtEl>
                                                <p:sldTgt/>
                                              </p:tgtEl>
                                            </p:cond>
                                          </p:endCondLst>
                                        </p:cTn>
                                        <p:tgtEl>
                                          <p:sndTgt r:embed="rId4" name="FILE_20230218_172401_Ghi tiêu chuẩn 39.wav"/>
                                        </p:tgtEl>
                                      </p:cMediaNode>
                                    </p:audio>
                                  </p:subTnLst>
                                </p:cTn>
                              </p:par>
                            </p:childTnLst>
                          </p:cTn>
                        </p:par>
                      </p:childTnLst>
                    </p:cTn>
                  </p:par>
                </p:childTnLst>
              </p:cTn>
              <p:nextCondLst>
                <p:cond evt="onClick" delay="0">
                  <p:tgtEl>
                    <p:spTgt spid="11"/>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8" presetClass="emph" presetSubtype="0" fill="hold" grpId="0" nodeType="clickEffect">
                                  <p:stCondLst>
                                    <p:cond delay="0"/>
                                  </p:stCondLst>
                                  <p:childTnLst>
                                    <p:animRot by="21600000">
                                      <p:cBhvr>
                                        <p:cTn id="26" dur="2000" fill="hold"/>
                                        <p:tgtEl>
                                          <p:spTgt spid="10"/>
                                        </p:tgtEl>
                                        <p:attrNameLst>
                                          <p:attrName>r</p:attrName>
                                        </p:attrNameLst>
                                      </p:cBhvr>
                                    </p:animRot>
                                  </p:childTnLst>
                                  <p:subTnLst>
                                    <p:audio>
                                      <p:cMediaNode>
                                        <p:cTn display="0" masterRel="sameClick">
                                          <p:stCondLst>
                                            <p:cond evt="begin" delay="0">
                                              <p:tn val="25"/>
                                            </p:cond>
                                          </p:stCondLst>
                                          <p:endCondLst>
                                            <p:cond evt="onStopAudio" delay="0">
                                              <p:tgtEl>
                                                <p:sldTgt/>
                                              </p:tgtEl>
                                            </p:cond>
                                          </p:endCondLst>
                                        </p:cTn>
                                        <p:tgtEl>
                                          <p:sndTgt r:embed="rId5" name="FILE_20230218_172401_Ghi tiêu chuẩn 35.wav"/>
                                        </p:tgtEl>
                                      </p:cMediaNode>
                                    </p:audio>
                                  </p:subTnLst>
                                </p:cTn>
                              </p:par>
                            </p:childTnLst>
                          </p:cTn>
                        </p:par>
                      </p:childTnLst>
                    </p:cTn>
                  </p:par>
                </p:childTnLst>
              </p:cTn>
              <p:nextCondLst>
                <p:cond evt="onClick" delay="0">
                  <p:tgtEl>
                    <p:spTgt spid="10"/>
                  </p:tgtEl>
                </p:cond>
              </p:nextCondLst>
            </p:seq>
            <p:seq concurrent="1" nextAc="seek">
              <p:cTn id="27" restart="whenNotActive" fill="hold" evtFilter="cancelBubble" nodeType="interactiveSeq">
                <p:stCondLst>
                  <p:cond evt="onClick" delay="0">
                    <p:tgtEl>
                      <p:spTgt spid="5"/>
                    </p:tgtEl>
                  </p:cond>
                </p:stCondLst>
                <p:endSync evt="end" delay="0">
                  <p:rtn val="all"/>
                </p:endSync>
                <p:childTnLst>
                  <p:par>
                    <p:cTn id="28" fill="hold">
                      <p:stCondLst>
                        <p:cond delay="0"/>
                      </p:stCondLst>
                      <p:childTnLst>
                        <p:par>
                          <p:cTn id="29" fill="hold">
                            <p:stCondLst>
                              <p:cond delay="0"/>
                            </p:stCondLst>
                            <p:childTnLst>
                              <p:par>
                                <p:cTn id="30" presetID="8" presetClass="emph" presetSubtype="0" fill="hold" grpId="0" nodeType="clickEffect">
                                  <p:stCondLst>
                                    <p:cond delay="0"/>
                                  </p:stCondLst>
                                  <p:childTnLst>
                                    <p:animRot by="21600000">
                                      <p:cBhvr>
                                        <p:cTn id="31" dur="2000" fill="hold"/>
                                        <p:tgtEl>
                                          <p:spTgt spid="5"/>
                                        </p:tgtEl>
                                        <p:attrNameLst>
                                          <p:attrName>r</p:attrName>
                                        </p:attrNameLst>
                                      </p:cBhvr>
                                    </p:animRot>
                                  </p:childTnLst>
                                  <p:subTnLst>
                                    <p:audio>
                                      <p:cMediaNode>
                                        <p:cTn display="0" masterRel="sameClick">
                                          <p:stCondLst>
                                            <p:cond evt="begin" delay="0">
                                              <p:tn val="30"/>
                                            </p:cond>
                                          </p:stCondLst>
                                          <p:endCondLst>
                                            <p:cond evt="onStopAudio" delay="0">
                                              <p:tgtEl>
                                                <p:sldTgt/>
                                              </p:tgtEl>
                                            </p:cond>
                                          </p:endCondLst>
                                        </p:cTn>
                                        <p:tgtEl>
                                          <p:sndTgt r:embed="rId4" name="FILE_20230218_172401_Ghi tiêu chuẩn 39.wav"/>
                                        </p:tgtEl>
                                      </p:cMediaNode>
                                    </p:audio>
                                  </p:subTnLst>
                                </p:cTn>
                              </p:par>
                            </p:childTnLst>
                          </p:cTn>
                        </p:par>
                      </p:childTnLst>
                    </p:cTn>
                  </p:par>
                </p:childTnLst>
              </p:cTn>
              <p:nextCondLst>
                <p:cond evt="onClick" delay="0">
                  <p:tgtEl>
                    <p:spTgt spid="5"/>
                  </p:tgtEl>
                </p:cond>
              </p:nextCondLst>
            </p:seq>
          </p:childTnLst>
        </p:cTn>
      </p:par>
    </p:tnLst>
    <p:bldLst>
      <p:bldP spid="5" grpId="0"/>
      <p:bldP spid="10"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6">
            <a:lum/>
          </a:blip>
          <a:srcRect/>
          <a:stretch>
            <a:fillRect t="-12000" b="-12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E457E22-402A-4C62-E878-1FAC858CF030}"/>
              </a:ext>
            </a:extLst>
          </p:cNvPr>
          <p:cNvPicPr>
            <a:picLocks noChangeAspect="1"/>
          </p:cNvPicPr>
          <p:nvPr/>
        </p:nvPicPr>
        <p:blipFill>
          <a:blip r:embed="rId7"/>
          <a:stretch>
            <a:fillRect/>
          </a:stretch>
        </p:blipFill>
        <p:spPr>
          <a:xfrm>
            <a:off x="5232539" y="47834"/>
            <a:ext cx="1276350" cy="1209675"/>
          </a:xfrm>
          <a:prstGeom prst="rect">
            <a:avLst/>
          </a:prstGeom>
        </p:spPr>
      </p:pic>
      <p:sp>
        <p:nvSpPr>
          <p:cNvPr id="5" name="TextBox 4">
            <a:extLst>
              <a:ext uri="{FF2B5EF4-FFF2-40B4-BE49-F238E27FC236}">
                <a16:creationId xmlns:a16="http://schemas.microsoft.com/office/drawing/2014/main" xmlns="" id="{B641FF39-DD1A-BEE7-A470-2CC6AE7214B3}"/>
              </a:ext>
            </a:extLst>
          </p:cNvPr>
          <p:cNvSpPr txBox="1"/>
          <p:nvPr/>
        </p:nvSpPr>
        <p:spPr>
          <a:xfrm>
            <a:off x="6789169" y="3164146"/>
            <a:ext cx="829073" cy="769441"/>
          </a:xfrm>
          <a:prstGeom prst="rect">
            <a:avLst/>
          </a:prstGeom>
          <a:noFill/>
        </p:spPr>
        <p:txBody>
          <a:bodyPr wrap="none" rtlCol="0">
            <a:spAutoFit/>
          </a:bodyPr>
          <a:lstStyle/>
          <a:p>
            <a:r>
              <a:rPr lang="vi-VN" sz="4400" b="1" dirty="0">
                <a:solidFill>
                  <a:srgbClr val="C00000"/>
                </a:solidFill>
                <a:latin typeface=".VnAvant" panose="020B7200000000000000" pitchFamily="34" charset="0"/>
              </a:rPr>
              <a:t>t</a:t>
            </a:r>
            <a:r>
              <a:rPr lang="vi-VN" sz="4400" b="1" dirty="0">
                <a:solidFill>
                  <a:srgbClr val="0070C0"/>
                </a:solidFill>
                <a:latin typeface=".VnAvant" panose="020B7200000000000000" pitchFamily="34" charset="0"/>
              </a:rPr>
              <a:t>ói</a:t>
            </a:r>
            <a:endParaRPr lang="en-US" sz="4400" b="1" dirty="0">
              <a:solidFill>
                <a:srgbClr val="C00000"/>
              </a:solidFill>
              <a:latin typeface=".VnAvant" panose="020B7200000000000000" pitchFamily="34" charset="0"/>
            </a:endParaRPr>
          </a:p>
        </p:txBody>
      </p:sp>
      <p:cxnSp>
        <p:nvCxnSpPr>
          <p:cNvPr id="6" name="Straight Arrow Connector 5">
            <a:extLst>
              <a:ext uri="{FF2B5EF4-FFF2-40B4-BE49-F238E27FC236}">
                <a16:creationId xmlns:a16="http://schemas.microsoft.com/office/drawing/2014/main" xmlns="" id="{87CADCEF-0D2C-735C-0F86-3739A6AF70DF}"/>
              </a:ext>
            </a:extLst>
          </p:cNvPr>
          <p:cNvCxnSpPr>
            <a:cxnSpLocks/>
          </p:cNvCxnSpPr>
          <p:nvPr/>
        </p:nvCxnSpPr>
        <p:spPr>
          <a:xfrm>
            <a:off x="5863619" y="1209675"/>
            <a:ext cx="1027968" cy="231190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xmlns="" id="{7F2BBAA5-3386-DA27-506A-95B4AE9B5DF5}"/>
              </a:ext>
            </a:extLst>
          </p:cNvPr>
          <p:cNvSpPr txBox="1"/>
          <p:nvPr/>
        </p:nvSpPr>
        <p:spPr>
          <a:xfrm>
            <a:off x="3799791" y="3136858"/>
            <a:ext cx="1245854" cy="769441"/>
          </a:xfrm>
          <a:prstGeom prst="rect">
            <a:avLst/>
          </a:prstGeom>
          <a:noFill/>
        </p:spPr>
        <p:txBody>
          <a:bodyPr wrap="none" rtlCol="0">
            <a:spAutoFit/>
          </a:bodyPr>
          <a:lstStyle/>
          <a:p>
            <a:r>
              <a:rPr lang="vi-VN" sz="4400" b="1" dirty="0">
                <a:solidFill>
                  <a:srgbClr val="C00000"/>
                </a:solidFill>
                <a:latin typeface=".VnAvant" panose="020B7200000000000000" pitchFamily="34" charset="0"/>
              </a:rPr>
              <a:t>t</a:t>
            </a:r>
            <a:r>
              <a:rPr lang="vi-VN" sz="4400" b="1" dirty="0">
                <a:solidFill>
                  <a:srgbClr val="0070C0"/>
                </a:solidFill>
                <a:latin typeface=".VnAvant" panose="020B7200000000000000" pitchFamily="34" charset="0"/>
              </a:rPr>
              <a:t>«m</a:t>
            </a:r>
            <a:endParaRPr lang="en-US" sz="4400" b="1" dirty="0">
              <a:solidFill>
                <a:srgbClr val="0070C0"/>
              </a:solidFill>
              <a:latin typeface=".VnAvant" panose="020B7200000000000000" pitchFamily="34" charset="0"/>
            </a:endParaRPr>
          </a:p>
        </p:txBody>
      </p:sp>
      <p:cxnSp>
        <p:nvCxnSpPr>
          <p:cNvPr id="9" name="Straight Arrow Connector 8">
            <a:extLst>
              <a:ext uri="{FF2B5EF4-FFF2-40B4-BE49-F238E27FC236}">
                <a16:creationId xmlns:a16="http://schemas.microsoft.com/office/drawing/2014/main" xmlns="" id="{EC89019A-597E-1C40-AF07-E92C626E5A1D}"/>
              </a:ext>
            </a:extLst>
          </p:cNvPr>
          <p:cNvCxnSpPr>
            <a:cxnSpLocks/>
          </p:cNvCxnSpPr>
          <p:nvPr/>
        </p:nvCxnSpPr>
        <p:spPr>
          <a:xfrm flipH="1">
            <a:off x="4034118" y="1209675"/>
            <a:ext cx="1829501" cy="195447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xmlns="" id="{3B263406-4E2B-96A9-A3DB-A32DAAB1C1EA}"/>
              </a:ext>
            </a:extLst>
          </p:cNvPr>
          <p:cNvSpPr txBox="1"/>
          <p:nvPr/>
        </p:nvSpPr>
        <p:spPr>
          <a:xfrm>
            <a:off x="9693653" y="3125441"/>
            <a:ext cx="1393053" cy="769441"/>
          </a:xfrm>
          <a:prstGeom prst="rect">
            <a:avLst/>
          </a:prstGeom>
          <a:noFill/>
        </p:spPr>
        <p:txBody>
          <a:bodyPr wrap="square" rtlCol="0">
            <a:spAutoFit/>
          </a:bodyPr>
          <a:lstStyle/>
          <a:p>
            <a:r>
              <a:rPr lang="vi-VN" sz="4400" b="1" dirty="0">
                <a:solidFill>
                  <a:srgbClr val="C00000"/>
                </a:solidFill>
                <a:latin typeface=".VnAvant" panose="020B7200000000000000" pitchFamily="34" charset="0"/>
              </a:rPr>
              <a:t>t</a:t>
            </a:r>
            <a:r>
              <a:rPr lang="vi-VN" sz="4400" b="1" dirty="0">
                <a:solidFill>
                  <a:srgbClr val="0070C0"/>
                </a:solidFill>
                <a:latin typeface=".VnAvant" panose="020B7200000000000000" pitchFamily="34" charset="0"/>
              </a:rPr>
              <a:t>ñ</a:t>
            </a:r>
            <a:endParaRPr lang="en-US" sz="4400" b="1" dirty="0">
              <a:solidFill>
                <a:srgbClr val="C00000"/>
              </a:solidFill>
              <a:latin typeface=".VnAvant" panose="020B7200000000000000" pitchFamily="34" charset="0"/>
            </a:endParaRPr>
          </a:p>
        </p:txBody>
      </p:sp>
      <p:cxnSp>
        <p:nvCxnSpPr>
          <p:cNvPr id="13" name="Straight Arrow Connector 12">
            <a:extLst>
              <a:ext uri="{FF2B5EF4-FFF2-40B4-BE49-F238E27FC236}">
                <a16:creationId xmlns:a16="http://schemas.microsoft.com/office/drawing/2014/main" xmlns="" id="{1BB6784C-E3BB-527D-FC4A-D644B2B0ABA5}"/>
              </a:ext>
            </a:extLst>
          </p:cNvPr>
          <p:cNvCxnSpPr>
            <a:cxnSpLocks/>
          </p:cNvCxnSpPr>
          <p:nvPr/>
        </p:nvCxnSpPr>
        <p:spPr>
          <a:xfrm>
            <a:off x="5863619" y="1209675"/>
            <a:ext cx="3889981" cy="221932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xmlns="" id="{080CE155-18A4-80B7-5D3E-68865F5AF3D8}"/>
              </a:ext>
            </a:extLst>
          </p:cNvPr>
          <p:cNvSpPr txBox="1"/>
          <p:nvPr/>
        </p:nvSpPr>
        <p:spPr>
          <a:xfrm>
            <a:off x="704701" y="3103699"/>
            <a:ext cx="1266693" cy="769441"/>
          </a:xfrm>
          <a:prstGeom prst="rect">
            <a:avLst/>
          </a:prstGeom>
          <a:noFill/>
          <a:ln>
            <a:noFill/>
          </a:ln>
        </p:spPr>
        <p:txBody>
          <a:bodyPr wrap="none" rtlCol="0">
            <a:spAutoFit/>
          </a:bodyPr>
          <a:lstStyle/>
          <a:p>
            <a:r>
              <a:rPr lang="vi-VN" sz="4400" b="1" dirty="0">
                <a:solidFill>
                  <a:srgbClr val="7030A0"/>
                </a:solidFill>
                <a:latin typeface=".VnAvant" panose="020B7200000000000000" pitchFamily="34" charset="0"/>
              </a:rPr>
              <a:t>g</a:t>
            </a:r>
            <a:r>
              <a:rPr lang="vi-VN" sz="4400" b="1" dirty="0">
                <a:solidFill>
                  <a:srgbClr val="0070C0"/>
                </a:solidFill>
                <a:latin typeface=".VnAvant" panose="020B7200000000000000" pitchFamily="34" charset="0"/>
              </a:rPr>
              <a:t>Êu</a:t>
            </a:r>
            <a:endParaRPr lang="en-US" sz="4400" b="1" dirty="0">
              <a:solidFill>
                <a:srgbClr val="0070C0"/>
              </a:solidFill>
              <a:latin typeface=".VnAvant" panose="020B7200000000000000" pitchFamily="34" charset="0"/>
            </a:endParaRPr>
          </a:p>
        </p:txBody>
      </p:sp>
      <p:pic>
        <p:nvPicPr>
          <p:cNvPr id="1026" name="Picture 2" descr="Hình ảnh Đỏ Tôm Hùm Hải Sản Phim PNG , Tôm Hùm Clipart, Màu đỏ, Tôm Hùm PNG  miễn phí tải tập tin PSDComment và Vector">
            <a:extLst>
              <a:ext uri="{FF2B5EF4-FFF2-40B4-BE49-F238E27FC236}">
                <a16:creationId xmlns:a16="http://schemas.microsoft.com/office/drawing/2014/main" xmlns="" id="{BB48256D-8572-6260-057A-89E3A4E1054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16896" y="3873140"/>
            <a:ext cx="1915643" cy="1909254"/>
          </a:xfrm>
          <a:prstGeom prst="rect">
            <a:avLst/>
          </a:prstGeom>
          <a:noFill/>
          <a:ln w="38100">
            <a:solidFill>
              <a:schemeClr val="accent6"/>
            </a:solidFill>
          </a:ln>
          <a:extLst>
            <a:ext uri="{909E8E84-426E-40DD-AFC4-6F175D3DCCD1}">
              <a14:hiddenFill xmlns:a14="http://schemas.microsoft.com/office/drawing/2010/main">
                <a:solidFill>
                  <a:srgbClr val="FFFFFF"/>
                </a:solidFill>
              </a14:hiddenFill>
            </a:ext>
          </a:extLst>
        </p:spPr>
      </p:pic>
      <p:pic>
        <p:nvPicPr>
          <p:cNvPr id="1030" name="Picture 6" descr="Hình ảnh Tủ Quần áo Xô Gỗ PNG , Hình Chữ Nhật, Lưu Trữ, Thu Thập Quần áo  PNG miễn phí tải tập tin PSDComment và Vector">
            <a:extLst>
              <a:ext uri="{FF2B5EF4-FFF2-40B4-BE49-F238E27FC236}">
                <a16:creationId xmlns:a16="http://schemas.microsoft.com/office/drawing/2014/main" xmlns="" id="{DE18D092-370F-F956-1724-C878893F06C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069898" y="3866751"/>
            <a:ext cx="1915643" cy="1915643"/>
          </a:xfrm>
          <a:prstGeom prst="rect">
            <a:avLst/>
          </a:prstGeom>
          <a:noFill/>
          <a:ln w="38100">
            <a:solidFill>
              <a:schemeClr val="accent6"/>
            </a:solidFill>
          </a:ln>
          <a:extLst>
            <a:ext uri="{909E8E84-426E-40DD-AFC4-6F175D3DCCD1}">
              <a14:hiddenFill xmlns:a14="http://schemas.microsoft.com/office/drawing/2010/main">
                <a:solidFill>
                  <a:srgbClr val="FFFFFF"/>
                </a:solidFill>
              </a14:hiddenFill>
            </a:ext>
          </a:extLst>
        </p:spPr>
      </p:pic>
      <p:pic>
        <p:nvPicPr>
          <p:cNvPr id="1034" name="Picture 10" descr="Gambar Beg Tangan Png, Vektor, PSD, dan untuk Muat turun Percuma | Pngtree">
            <a:extLst>
              <a:ext uri="{FF2B5EF4-FFF2-40B4-BE49-F238E27FC236}">
                <a16:creationId xmlns:a16="http://schemas.microsoft.com/office/drawing/2014/main" xmlns="" id="{BFDBEDF2-0DF0-DEC0-3ACC-BAA2B36720A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57287" y="3866750"/>
            <a:ext cx="1959876" cy="1924449"/>
          </a:xfrm>
          <a:prstGeom prst="rect">
            <a:avLst/>
          </a:prstGeom>
          <a:noFill/>
          <a:ln w="38100">
            <a:solidFill>
              <a:schemeClr val="accent6"/>
            </a:solidFill>
          </a:ln>
          <a:extLst>
            <a:ext uri="{909E8E84-426E-40DD-AFC4-6F175D3DCCD1}">
              <a14:hiddenFill xmlns:a14="http://schemas.microsoft.com/office/drawing/2010/main">
                <a:solidFill>
                  <a:srgbClr val="FFFFFF"/>
                </a:solidFill>
              </a14:hiddenFill>
            </a:ext>
          </a:extLst>
        </p:spPr>
      </p:pic>
      <p:pic>
        <p:nvPicPr>
          <p:cNvPr id="1036" name="Picture 12" descr="Teddy bear clipart. Simple cute baby toy teddy bear with tie flat vector  illustration. Brown teddy bear cartoon style icon vector design. Kids, baby  shower, newborn and nursery decoration concept 13740533 Vector">
            <a:extLst>
              <a:ext uri="{FF2B5EF4-FFF2-40B4-BE49-F238E27FC236}">
                <a16:creationId xmlns:a16="http://schemas.microsoft.com/office/drawing/2014/main" xmlns="" id="{EC3B2182-665A-0B69-4019-C50154246B5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6507" y="3933587"/>
            <a:ext cx="1915642" cy="1876095"/>
          </a:xfrm>
          <a:prstGeom prst="rect">
            <a:avLst/>
          </a:prstGeom>
          <a:noFill/>
          <a:ln w="38100">
            <a:solidFill>
              <a:schemeClr val="accent6"/>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86832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FILE_20230219_130705_Ghi tiêu chuẩn 68.wav"/>
                                        </p:tgtEl>
                                      </p:cMediaNode>
                                    </p:audio>
                                  </p:sub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1036"/>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1036"/>
                                        </p:tgtEl>
                                      </p:cBhvr>
                                    </p:animEffect>
                                    <p:animScale>
                                      <p:cBhvr>
                                        <p:cTn id="13" dur="250" autoRev="1" fill="hold"/>
                                        <p:tgtEl>
                                          <p:spTgt spid="1036"/>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3" name="FILE_20230218_172401_Ghi tiêu chuẩn 35.wav"/>
                                        </p:tgtEl>
                                      </p:cMediaNode>
                                    </p:audio>
                                  </p:subTnLst>
                                </p:cTn>
                              </p:par>
                              <p:par>
                                <p:cTn id="14" presetID="14"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childTnLst>
                    </p:cTn>
                  </p:par>
                </p:childTnLst>
              </p:cTn>
              <p:nextCondLst>
                <p:cond evt="onClick" delay="0">
                  <p:tgtEl>
                    <p:spTgt spid="1036"/>
                  </p:tgtEl>
                </p:cond>
              </p:nextCondLst>
            </p:seq>
            <p:seq concurrent="1" nextAc="seek">
              <p:cTn id="17" restart="whenNotActive" fill="hold" evtFilter="cancelBubble" nodeType="interactiveSeq">
                <p:stCondLst>
                  <p:cond evt="onClick" delay="0">
                    <p:tgtEl>
                      <p:spTgt spid="1034"/>
                    </p:tgtEl>
                  </p:cond>
                </p:stCondLst>
                <p:endSync evt="end" delay="0">
                  <p:rtn val="all"/>
                </p:endSync>
                <p:childTnLst>
                  <p:par>
                    <p:cTn id="18" fill="hold">
                      <p:stCondLst>
                        <p:cond delay="0"/>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1034"/>
                                        </p:tgtEl>
                                      </p:cBhvr>
                                    </p:animEffect>
                                    <p:animScale>
                                      <p:cBhvr>
                                        <p:cTn id="22" dur="250" autoRev="1" fill="hold"/>
                                        <p:tgtEl>
                                          <p:spTgt spid="1034"/>
                                        </p:tgtEl>
                                      </p:cBhvr>
                                      <p:by x="105000" y="105000"/>
                                    </p:animScale>
                                  </p:childTnLst>
                                  <p:subTnLst>
                                    <p:audio>
                                      <p:cMediaNode>
                                        <p:cTn display="0" masterRel="sameClick">
                                          <p:stCondLst>
                                            <p:cond evt="begin" delay="0">
                                              <p:tn val="20"/>
                                            </p:cond>
                                          </p:stCondLst>
                                          <p:endCondLst>
                                            <p:cond evt="onStopAudio" delay="0">
                                              <p:tgtEl>
                                                <p:sldTgt/>
                                              </p:tgtEl>
                                            </p:cond>
                                          </p:endCondLst>
                                        </p:cTn>
                                        <p:tgtEl>
                                          <p:sndTgt r:embed="rId4" name="FILE_20230218_171409_Ghi tiêu chuẩn 25.wav"/>
                                        </p:tgtEl>
                                      </p:cMediaNode>
                                    </p:audio>
                                  </p:subTnLst>
                                </p:cTn>
                              </p:par>
                              <p:par>
                                <p:cTn id="23" presetID="14" presetClass="entr" presetSubtype="1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par>
                                <p:cTn id="26" presetID="6" presetClass="entr" presetSubtype="16"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ircle(in)">
                                      <p:cBhvr>
                                        <p:cTn id="28" dur="2000"/>
                                        <p:tgtEl>
                                          <p:spTgt spid="6"/>
                                        </p:tgtEl>
                                      </p:cBhvr>
                                    </p:animEffect>
                                  </p:childTnLst>
                                </p:cTn>
                              </p:par>
                            </p:childTnLst>
                          </p:cTn>
                        </p:par>
                      </p:childTnLst>
                    </p:cTn>
                  </p:par>
                </p:childTnLst>
              </p:cTn>
              <p:nextCondLst>
                <p:cond evt="onClick" delay="0">
                  <p:tgtEl>
                    <p:spTgt spid="1034"/>
                  </p:tgtEl>
                </p:cond>
              </p:nextCondLst>
            </p:seq>
            <p:seq concurrent="1" nextAc="seek">
              <p:cTn id="29" restart="whenNotActive" fill="hold" evtFilter="cancelBubble" nodeType="interactiveSeq">
                <p:stCondLst>
                  <p:cond evt="onClick" delay="0">
                    <p:tgtEl>
                      <p:spTgt spid="1026"/>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1026"/>
                                        </p:tgtEl>
                                      </p:cBhvr>
                                    </p:animEffect>
                                    <p:animScale>
                                      <p:cBhvr>
                                        <p:cTn id="34" dur="250" autoRev="1" fill="hold"/>
                                        <p:tgtEl>
                                          <p:spTgt spid="1026"/>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5" name="FILE_20230218_172401_Ghi tiêu chuẩn 33.wav"/>
                                        </p:tgtEl>
                                      </p:cMediaNode>
                                    </p:audio>
                                  </p:subTnLst>
                                </p:cTn>
                              </p:par>
                              <p:par>
                                <p:cTn id="35" presetID="14" presetClass="entr" presetSubtype="1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randombar(horizontal)">
                                      <p:cBhvr>
                                        <p:cTn id="37" dur="500"/>
                                        <p:tgtEl>
                                          <p:spTgt spid="8"/>
                                        </p:tgtEl>
                                      </p:cBhvr>
                                    </p:animEffect>
                                  </p:childTnLst>
                                </p:cTn>
                              </p:par>
                              <p:par>
                                <p:cTn id="38" presetID="6" presetClass="entr" presetSubtype="16"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circle(in)">
                                      <p:cBhvr>
                                        <p:cTn id="40" dur="2000"/>
                                        <p:tgtEl>
                                          <p:spTgt spid="9"/>
                                        </p:tgtEl>
                                      </p:cBhvr>
                                    </p:animEffect>
                                  </p:childTnLst>
                                </p:cTn>
                              </p:par>
                            </p:childTnLst>
                          </p:cTn>
                        </p:par>
                      </p:childTnLst>
                    </p:cTn>
                  </p:par>
                </p:childTnLst>
              </p:cTn>
              <p:nextCondLst>
                <p:cond evt="onClick" delay="0">
                  <p:tgtEl>
                    <p:spTgt spid="1026"/>
                  </p:tgtEl>
                </p:cond>
              </p:nextCondLst>
            </p:seq>
            <p:seq concurrent="1" nextAc="seek">
              <p:cTn id="41" restart="whenNotActive" fill="hold" evtFilter="cancelBubble" nodeType="interactiveSeq">
                <p:stCondLst>
                  <p:cond evt="onClick" delay="0">
                    <p:tgtEl>
                      <p:spTgt spid="1030"/>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1030"/>
                                        </p:tgtEl>
                                      </p:cBhvr>
                                    </p:animEffect>
                                    <p:animScale>
                                      <p:cBhvr>
                                        <p:cTn id="46" dur="250" autoRev="1" fill="hold"/>
                                        <p:tgtEl>
                                          <p:spTgt spid="1030"/>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4" name="FILE_20230218_171409_Ghi tiêu chuẩn 25.wav"/>
                                        </p:tgtEl>
                                      </p:cMediaNode>
                                    </p:audio>
                                  </p:subTnLst>
                                </p:cTn>
                              </p:par>
                              <p:par>
                                <p:cTn id="47" presetID="14" presetClass="entr" presetSubtype="1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randombar(horizontal)">
                                      <p:cBhvr>
                                        <p:cTn id="49" dur="500"/>
                                        <p:tgtEl>
                                          <p:spTgt spid="12"/>
                                        </p:tgtEl>
                                      </p:cBhvr>
                                    </p:animEffect>
                                  </p:childTnLst>
                                </p:cTn>
                              </p:par>
                              <p:par>
                                <p:cTn id="50" presetID="6" presetClass="entr" presetSubtype="16"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circle(in)">
                                      <p:cBhvr>
                                        <p:cTn id="52" dur="2000"/>
                                        <p:tgtEl>
                                          <p:spTgt spid="13"/>
                                        </p:tgtEl>
                                      </p:cBhvr>
                                    </p:animEffect>
                                  </p:childTnLst>
                                </p:cTn>
                              </p:par>
                            </p:childTnLst>
                          </p:cTn>
                        </p:par>
                      </p:childTnLst>
                    </p:cTn>
                  </p:par>
                </p:childTnLst>
              </p:cTn>
              <p:nextCondLst>
                <p:cond evt="onClick" delay="0">
                  <p:tgtEl>
                    <p:spTgt spid="1030"/>
                  </p:tgtEl>
                </p:cond>
              </p:nextCondLst>
            </p:seq>
          </p:childTnLst>
        </p:cTn>
      </p:par>
    </p:tnLst>
    <p:bldLst>
      <p:bldP spid="5" grpId="0"/>
      <p:bldP spid="8" grpId="0"/>
      <p:bldP spid="12"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00BBA07E-63DB-1846-31C3-DE17E894D531}"/>
              </a:ext>
            </a:extLst>
          </p:cNvPr>
          <p:cNvSpPr txBox="1"/>
          <p:nvPr/>
        </p:nvSpPr>
        <p:spPr>
          <a:xfrm>
            <a:off x="1954306" y="2767280"/>
            <a:ext cx="6014788" cy="1323439"/>
          </a:xfrm>
          <a:prstGeom prst="rect">
            <a:avLst/>
          </a:prstGeom>
          <a:noFill/>
        </p:spPr>
        <p:txBody>
          <a:bodyPr wrap="none" rtlCol="0">
            <a:spAutoFit/>
          </a:bodyPr>
          <a:lstStyle/>
          <a:p>
            <a:pPr algn="ctr"/>
            <a:r>
              <a:rPr lang="vi-VN" sz="4000" b="1" dirty="0">
                <a:solidFill>
                  <a:srgbClr val="FF0000"/>
                </a:solidFill>
                <a:latin typeface=".VnAvant" panose="020B7200000000000000" pitchFamily="34" charset="0"/>
              </a:rPr>
              <a:t>Chóc mõng c¸c bÐ</a:t>
            </a:r>
          </a:p>
          <a:p>
            <a:pPr algn="ctr"/>
            <a:r>
              <a:rPr lang="vi-VN" sz="4000" b="1" dirty="0">
                <a:solidFill>
                  <a:srgbClr val="FF0000"/>
                </a:solidFill>
                <a:latin typeface=".VnAvant" panose="020B7200000000000000" pitchFamily="34" charset="0"/>
              </a:rPr>
              <a:t> ®· hoµn thµnh trß ch¬i</a:t>
            </a:r>
            <a:endParaRPr lang="en-US" sz="4000" b="1" dirty="0">
              <a:solidFill>
                <a:srgbClr val="FF0000"/>
              </a:solidFill>
              <a:latin typeface=".VnAvant" panose="020B7200000000000000" pitchFamily="34" charset="0"/>
            </a:endParaRPr>
          </a:p>
        </p:txBody>
      </p:sp>
    </p:spTree>
    <p:extLst>
      <p:ext uri="{BB962C8B-B14F-4D97-AF65-F5344CB8AC3E}">
        <p14:creationId xmlns:p14="http://schemas.microsoft.com/office/powerpoint/2010/main" val="2379784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TotalTime>
  <Words>49</Words>
  <Application>Microsoft Office PowerPoint</Application>
  <PresentationFormat>Custom</PresentationFormat>
  <Paragraphs>30</Paragraphs>
  <Slides>8</Slides>
  <Notes>0</Notes>
  <HiddenSlides>0</HiddenSlides>
  <MMClips>1</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ThienIT</cp:lastModifiedBy>
  <cp:revision>23</cp:revision>
  <dcterms:created xsi:type="dcterms:W3CDTF">2023-02-18T10:47:04Z</dcterms:created>
  <dcterms:modified xsi:type="dcterms:W3CDTF">2023-02-20T07:45:08Z</dcterms:modified>
</cp:coreProperties>
</file>