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2" r:id="rId2"/>
    <p:sldId id="271" r:id="rId3"/>
    <p:sldId id="283" r:id="rId4"/>
    <p:sldId id="284" r:id="rId5"/>
    <p:sldId id="268" r:id="rId6"/>
    <p:sldId id="265" r:id="rId7"/>
    <p:sldId id="267" r:id="rId8"/>
    <p:sldId id="269" r:id="rId9"/>
    <p:sldId id="272" r:id="rId10"/>
    <p:sldId id="275" r:id="rId11"/>
    <p:sldId id="276" r:id="rId12"/>
    <p:sldId id="277" r:id="rId13"/>
    <p:sldId id="278" r:id="rId14"/>
    <p:sldId id="279" r:id="rId15"/>
    <p:sldId id="280" r:id="rId16"/>
    <p:sldId id="281" r:id="rId17"/>
  </p:sldIdLst>
  <p:sldSz cx="9906000" cy="6858000" type="A4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8E87D-42E8-4C21-92B2-E003C2909E7E}" type="datetimeFigureOut">
              <a:rPr lang="en-US" smtClean="0"/>
              <a:t>14/3/2023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F5CB4-48E3-42A3-9982-90E607830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16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8E87D-42E8-4C21-92B2-E003C2909E7E}" type="datetimeFigureOut">
              <a:rPr lang="en-US" smtClean="0"/>
              <a:t>14/3/2023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F5CB4-48E3-42A3-9982-90E607830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914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8E87D-42E8-4C21-92B2-E003C2909E7E}" type="datetimeFigureOut">
              <a:rPr lang="en-US" smtClean="0"/>
              <a:t>14/3/2023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F5CB4-48E3-42A3-9982-90E607830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02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8E87D-42E8-4C21-92B2-E003C2909E7E}" type="datetimeFigureOut">
              <a:rPr lang="en-US" smtClean="0"/>
              <a:t>14/3/2023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F5CB4-48E3-42A3-9982-90E607830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658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8E87D-42E8-4C21-92B2-E003C2909E7E}" type="datetimeFigureOut">
              <a:rPr lang="en-US" smtClean="0"/>
              <a:t>14/3/2023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F5CB4-48E3-42A3-9982-90E607830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848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8E87D-42E8-4C21-92B2-E003C2909E7E}" type="datetimeFigureOut">
              <a:rPr lang="en-US" smtClean="0"/>
              <a:t>14/3/2023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F5CB4-48E3-42A3-9982-90E607830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55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8E87D-42E8-4C21-92B2-E003C2909E7E}" type="datetimeFigureOut">
              <a:rPr lang="en-US" smtClean="0"/>
              <a:t>14/3/2023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F5CB4-48E3-42A3-9982-90E607830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48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8E87D-42E8-4C21-92B2-E003C2909E7E}" type="datetimeFigureOut">
              <a:rPr lang="en-US" smtClean="0"/>
              <a:t>14/3/2023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F5CB4-48E3-42A3-9982-90E607830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78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8E87D-42E8-4C21-92B2-E003C2909E7E}" type="datetimeFigureOut">
              <a:rPr lang="en-US" smtClean="0"/>
              <a:t>14/3/2023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F5CB4-48E3-42A3-9982-90E607830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524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8E87D-42E8-4C21-92B2-E003C2909E7E}" type="datetimeFigureOut">
              <a:rPr lang="en-US" smtClean="0"/>
              <a:t>14/3/2023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F5CB4-48E3-42A3-9982-90E607830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699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8E87D-42E8-4C21-92B2-E003C2909E7E}" type="datetimeFigureOut">
              <a:rPr lang="en-US" smtClean="0"/>
              <a:t>14/3/2023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F5CB4-48E3-42A3-9982-90E607830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530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8E87D-42E8-4C21-92B2-E003C2909E7E}" type="datetimeFigureOut">
              <a:rPr lang="en-US" smtClean="0"/>
              <a:t>14/3/2023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F5CB4-48E3-42A3-9982-90E607830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3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slideLayout" Target="../slideLayouts/slideLayout6.xml"/><Relationship Id="rId7" Type="http://schemas.openxmlformats.org/officeDocument/2006/relationships/slide" Target="slide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6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17.mp3"/><Relationship Id="rId7" Type="http://schemas.openxmlformats.org/officeDocument/2006/relationships/image" Target="../media/image10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png"/><Relationship Id="rId4" Type="http://schemas.openxmlformats.org/officeDocument/2006/relationships/audio" Target="../media/media17.mp3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4a"/><Relationship Id="rId5" Type="http://schemas.microsoft.com/office/2007/relationships/media" Target="../media/media4.m4a"/><Relationship Id="rId4" Type="http://schemas.openxmlformats.org/officeDocument/2006/relationships/audio" Target="../media/media3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microsoft.com/office/2007/relationships/hdphoto" Target="../media/hdphoto2.wdp"/><Relationship Id="rId3" Type="http://schemas.microsoft.com/office/2007/relationships/media" Target="../media/media6.m4a"/><Relationship Id="rId7" Type="http://schemas.microsoft.com/office/2007/relationships/media" Target="../media/media8.mp3"/><Relationship Id="rId12" Type="http://schemas.openxmlformats.org/officeDocument/2006/relationships/image" Target="../media/image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media7.m4a"/><Relationship Id="rId11" Type="http://schemas.openxmlformats.org/officeDocument/2006/relationships/image" Target="../media/image6.png"/><Relationship Id="rId5" Type="http://schemas.microsoft.com/office/2007/relationships/media" Target="../media/media7.m4a"/><Relationship Id="rId10" Type="http://schemas.openxmlformats.org/officeDocument/2006/relationships/image" Target="../media/image5.png"/><Relationship Id="rId4" Type="http://schemas.openxmlformats.org/officeDocument/2006/relationships/audio" Target="../media/media6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microsoft.com/office/2007/relationships/hdphoto" Target="../media/hdphoto2.wdp"/><Relationship Id="rId3" Type="http://schemas.microsoft.com/office/2007/relationships/media" Target="../media/media10.m4a"/><Relationship Id="rId7" Type="http://schemas.microsoft.com/office/2007/relationships/media" Target="../media/media8.mp3"/><Relationship Id="rId12" Type="http://schemas.openxmlformats.org/officeDocument/2006/relationships/image" Target="../media/image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11" Type="http://schemas.openxmlformats.org/officeDocument/2006/relationships/image" Target="../media/image6.png"/><Relationship Id="rId5" Type="http://schemas.microsoft.com/office/2007/relationships/media" Target="../media/media11.m4a"/><Relationship Id="rId10" Type="http://schemas.openxmlformats.org/officeDocument/2006/relationships/image" Target="../media/image8.png"/><Relationship Id="rId4" Type="http://schemas.openxmlformats.org/officeDocument/2006/relationships/audio" Target="../media/media10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microsoft.com/office/2007/relationships/hdphoto" Target="../media/hdphoto3.wdp"/><Relationship Id="rId18" Type="http://schemas.openxmlformats.org/officeDocument/2006/relationships/image" Target="../media/image4.png"/><Relationship Id="rId3" Type="http://schemas.microsoft.com/office/2007/relationships/media" Target="../media/media13.m4a"/><Relationship Id="rId7" Type="http://schemas.microsoft.com/office/2007/relationships/media" Target="../media/media14.mp3"/><Relationship Id="rId12" Type="http://schemas.openxmlformats.org/officeDocument/2006/relationships/image" Target="../media/image11.png"/><Relationship Id="rId17" Type="http://schemas.microsoft.com/office/2007/relationships/hdphoto" Target="../media/hdphoto4.wdp"/><Relationship Id="rId2" Type="http://schemas.openxmlformats.org/officeDocument/2006/relationships/audio" Target="../media/media12.m4a"/><Relationship Id="rId16" Type="http://schemas.openxmlformats.org/officeDocument/2006/relationships/image" Target="../media/image12.png"/><Relationship Id="rId1" Type="http://schemas.microsoft.com/office/2007/relationships/media" Target="../media/media12.m4a"/><Relationship Id="rId6" Type="http://schemas.openxmlformats.org/officeDocument/2006/relationships/audio" Target="../media/media8.mp3"/><Relationship Id="rId11" Type="http://schemas.openxmlformats.org/officeDocument/2006/relationships/image" Target="../media/image10.png"/><Relationship Id="rId5" Type="http://schemas.microsoft.com/office/2007/relationships/media" Target="../media/media8.mp3"/><Relationship Id="rId15" Type="http://schemas.microsoft.com/office/2007/relationships/hdphoto" Target="../media/hdphoto2.wdp"/><Relationship Id="rId10" Type="http://schemas.openxmlformats.org/officeDocument/2006/relationships/image" Target="../media/image9.jpeg"/><Relationship Id="rId4" Type="http://schemas.openxmlformats.org/officeDocument/2006/relationships/audio" Target="../media/media13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3" Type="http://schemas.microsoft.com/office/2007/relationships/media" Target="../media/media16.m4a"/><Relationship Id="rId7" Type="http://schemas.openxmlformats.org/officeDocument/2006/relationships/slideLayout" Target="../slideLayouts/slideLayout2.xml"/><Relationship Id="rId12" Type="http://schemas.microsoft.com/office/2007/relationships/hdphoto" Target="../media/hdphoto3.wdp"/><Relationship Id="rId2" Type="http://schemas.openxmlformats.org/officeDocument/2006/relationships/audio" Target="../media/media15.m4a"/><Relationship Id="rId16" Type="http://schemas.microsoft.com/office/2007/relationships/hdphoto" Target="../media/hdphoto4.wdp"/><Relationship Id="rId1" Type="http://schemas.microsoft.com/office/2007/relationships/media" Target="../media/media15.m4a"/><Relationship Id="rId6" Type="http://schemas.openxmlformats.org/officeDocument/2006/relationships/audio" Target="../media/media17.mp3"/><Relationship Id="rId11" Type="http://schemas.openxmlformats.org/officeDocument/2006/relationships/image" Target="../media/image11.png"/><Relationship Id="rId5" Type="http://schemas.microsoft.com/office/2007/relationships/media" Target="../media/media17.mp3"/><Relationship Id="rId1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audio" Target="../media/media16.m4a"/><Relationship Id="rId9" Type="http://schemas.openxmlformats.org/officeDocument/2006/relationships/image" Target="../media/image9.jpeg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21.m4a"/><Relationship Id="rId13" Type="http://schemas.microsoft.com/office/2007/relationships/hdphoto" Target="../media/hdphoto2.wdp"/><Relationship Id="rId3" Type="http://schemas.microsoft.com/office/2007/relationships/media" Target="../media/media19.m4a"/><Relationship Id="rId7" Type="http://schemas.microsoft.com/office/2007/relationships/media" Target="../media/media21.m4a"/><Relationship Id="rId12" Type="http://schemas.openxmlformats.org/officeDocument/2006/relationships/image" Target="../media/image7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audio" Target="../media/media20.m4a"/><Relationship Id="rId11" Type="http://schemas.openxmlformats.org/officeDocument/2006/relationships/image" Target="../media/image13.jpeg"/><Relationship Id="rId5" Type="http://schemas.microsoft.com/office/2007/relationships/media" Target="../media/media20.m4a"/><Relationship Id="rId15" Type="http://schemas.openxmlformats.org/officeDocument/2006/relationships/image" Target="../media/image4.png"/><Relationship Id="rId10" Type="http://schemas.openxmlformats.org/officeDocument/2006/relationships/audio" Target="../media/audio1.wav"/><Relationship Id="rId4" Type="http://schemas.openxmlformats.org/officeDocument/2006/relationships/audio" Target="../media/media19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864" y="-27732"/>
            <a:ext cx="9961727" cy="69134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99587" y="2801839"/>
            <a:ext cx="8306826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Lĩnh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vực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PT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gôn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ngữ</a:t>
            </a:r>
            <a:endParaRPr lang="en-US" sz="54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Đề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tài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Truyện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xe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Lu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và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xe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Ca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0" name="Picture 2" descr="Bangladesh Pahela Falgun Bengali New Year Clip Art - Flowers Png - Free  Transparent PNG Clipart Images Downloa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851" l="0" r="100000">
                        <a14:foregroundMark x1="89524" y1="40920" x2="76786" y2="56092"/>
                        <a14:foregroundMark x1="88333" y1="14023" x2="85357" y2="21609"/>
                        <a14:foregroundMark x1="6310" y1="70115" x2="11786" y2="70345"/>
                        <a14:foregroundMark x1="6071" y1="72644" x2="8690" y2="7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3356810"/>
            <a:ext cx="8001000" cy="385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482938" y="-23098"/>
            <a:ext cx="47656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UBND </a:t>
            </a:r>
            <a:r>
              <a:rPr lang="en-US" sz="3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Huyện</a:t>
            </a:r>
            <a:r>
              <a:rPr lang="en-US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An </a:t>
            </a:r>
            <a:r>
              <a:rPr lang="en-US" sz="3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Dương</a:t>
            </a:r>
            <a:endParaRPr lang="en-US" sz="36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en-US" sz="36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Trường</a:t>
            </a:r>
            <a:r>
              <a:rPr lang="en-US" sz="3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MN </a:t>
            </a:r>
            <a:r>
              <a:rPr lang="en-US" sz="36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Quốc</a:t>
            </a:r>
            <a:r>
              <a:rPr lang="en-US" sz="3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6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Tuấn</a:t>
            </a:r>
            <a:endParaRPr lang="en-US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34690" y="3045176"/>
            <a:ext cx="22621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Khối</a:t>
            </a:r>
            <a:r>
              <a:rPr lang="en-US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3 </a:t>
            </a:r>
            <a:r>
              <a:rPr lang="en-US" sz="3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tuổi</a:t>
            </a:r>
            <a:endParaRPr lang="en-US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3" name="7">
            <a:hlinkClick r:id="rId7" action="ppaction://hlinksldjump"/>
            <a:extLst>
              <a:ext uri="{FF2B5EF4-FFF2-40B4-BE49-F238E27FC236}">
                <a16:creationId xmlns:a16="http://schemas.microsoft.com/office/drawing/2014/main" xmlns="" id="{32DD0EA6-894E-410B-86E2-EDD655568F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4738770"/>
            <a:ext cx="1121087" cy="1074001"/>
          </a:xfrm>
          <a:prstGeom prst="rect">
            <a:avLst/>
          </a:prstGeom>
        </p:spPr>
      </p:pic>
      <p:pic>
        <p:nvPicPr>
          <p:cNvPr id="14" name="7">
            <a:hlinkClick r:id="rId7" action="ppaction://hlinksldjump"/>
            <a:extLst>
              <a:ext uri="{FF2B5EF4-FFF2-40B4-BE49-F238E27FC236}">
                <a16:creationId xmlns:a16="http://schemas.microsoft.com/office/drawing/2014/main" xmlns="" id="{32DD0EA6-894E-410B-86E2-EDD655568F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510" y="3521147"/>
            <a:ext cx="1121087" cy="1074001"/>
          </a:xfrm>
          <a:prstGeom prst="rect">
            <a:avLst/>
          </a:prstGeom>
        </p:spPr>
      </p:pic>
      <p:pic>
        <p:nvPicPr>
          <p:cNvPr id="15" name="7">
            <a:hlinkClick r:id="rId7" action="ppaction://hlinksldjump"/>
            <a:extLst>
              <a:ext uri="{FF2B5EF4-FFF2-40B4-BE49-F238E27FC236}">
                <a16:creationId xmlns:a16="http://schemas.microsoft.com/office/drawing/2014/main" xmlns="" id="{32DD0EA6-894E-410B-86E2-EDD655568F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1345" y="3872171"/>
            <a:ext cx="1164400" cy="111549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482938" y="-38983"/>
            <a:ext cx="47656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UBND </a:t>
            </a:r>
            <a:r>
              <a:rPr lang="en-US" sz="3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Huyện</a:t>
            </a:r>
            <a:r>
              <a:rPr lang="en-US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An </a:t>
            </a:r>
            <a:r>
              <a:rPr lang="en-US" sz="3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Dương</a:t>
            </a:r>
            <a:endParaRPr lang="en-US" sz="36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en-US" sz="36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Trường</a:t>
            </a:r>
            <a:r>
              <a:rPr lang="en-US" sz="3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MN </a:t>
            </a:r>
            <a:r>
              <a:rPr lang="en-US" sz="36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Quốc</a:t>
            </a:r>
            <a:r>
              <a:rPr lang="en-US" sz="3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6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Tuấn</a:t>
            </a:r>
            <a:endParaRPr lang="en-US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7" name="Giai-dieu-mo-dau-video-hay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95987" y="2316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2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2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9" grpId="0"/>
      <p:bldP spid="11" grpId="0"/>
      <p:bldP spid="12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Đường Máng Nước 18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8200" y="3695700"/>
            <a:ext cx="609600" cy="609600"/>
          </a:xfrm>
        </p:spPr>
      </p:pic>
      <p:sp>
        <p:nvSpPr>
          <p:cNvPr id="4" name="Rectangle 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dirty="0">
              <a:solidFill>
                <a:srgbClr val="3C3C3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701849" y="3089077"/>
            <a:ext cx="11053026" cy="91221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66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</a:t>
            </a:r>
            <a:r>
              <a:rPr lang="en-US" sz="66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6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6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66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6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66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66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6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r>
              <a:rPr lang="en-US" sz="66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66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6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66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8" descr="Mẹ Kể Bé Nghe| Câu Chuyện Xe Lu Và Xe Ca - YouTub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0" b="100000" l="52031" r="100000">
                        <a14:foregroundMark x1="72266" y1="50556" x2="69922" y2="59444"/>
                        <a14:backgroundMark x1="98047" y1="70000" x2="99609" y2="8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71" t="38279" b="632"/>
          <a:stretch/>
        </p:blipFill>
        <p:spPr bwMode="auto">
          <a:xfrm rot="21350160" flipH="1">
            <a:off x="2942211" y="3561893"/>
            <a:ext cx="3764906" cy="287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7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Đường Máng Nước 19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8200" y="3695700"/>
            <a:ext cx="609600" cy="609600"/>
          </a:xfrm>
        </p:spPr>
      </p:pic>
      <p:sp>
        <p:nvSpPr>
          <p:cNvPr id="4" name="Rectangle 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dirty="0">
              <a:solidFill>
                <a:srgbClr val="3C3C3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573513" y="3045418"/>
            <a:ext cx="11053026" cy="91221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6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6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6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6000" b="0" cap="none" spc="0" dirty="0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6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r>
              <a:rPr lang="en-US" sz="6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6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6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6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66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 descr="Phim hoạt hình Vẽ Clip nghệ thuật - xe phim hoạt hình png tải về - Miễn phí  trong suốt Chiếc Xe Nhỏ Gọn png Tải về.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8" t="14319" r="13111" b="15083"/>
          <a:stretch/>
        </p:blipFill>
        <p:spPr bwMode="auto">
          <a:xfrm>
            <a:off x="-3286917" y="4366570"/>
            <a:ext cx="3286917" cy="212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eng-xe-dua-chay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5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1538E-6 3.33333E-6 L 0.63879 -0.0240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39" y="-120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dirty="0">
              <a:solidFill>
                <a:srgbClr val="3C3C3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453198" y="2055817"/>
            <a:ext cx="11053026" cy="91221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giễu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Lu </a:t>
            </a:r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 descr="Phim hoạt hình Vẽ Clip nghệ thuật - xe phim hoạt hình png tải về - Miễn phí  trong suốt Chiếc Xe Nhỏ Gọn png Tải về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8" t="14319" r="13111" b="15083"/>
          <a:stretch/>
        </p:blipFill>
        <p:spPr bwMode="auto">
          <a:xfrm>
            <a:off x="2969318" y="2897698"/>
            <a:ext cx="3286917" cy="212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Đường Máng Nước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5822" y="2511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25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dirty="0">
              <a:solidFill>
                <a:srgbClr val="3C3C3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453198" y="2055817"/>
            <a:ext cx="11053026" cy="91221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Lu </a:t>
            </a:r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Đường Máng Nước 21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55974" y="2369458"/>
            <a:ext cx="609600" cy="609600"/>
          </a:xfrm>
        </p:spPr>
      </p:pic>
      <p:pic>
        <p:nvPicPr>
          <p:cNvPr id="9" name="Picture 8" descr="Free To Use &amp;, Public Domain Plants Clip Art - Plant Clip Art Png - Free  Transparent PNG Clipart Images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5" t="67383" r="18798" b="-1"/>
          <a:stretch/>
        </p:blipFill>
        <p:spPr bwMode="auto">
          <a:xfrm>
            <a:off x="5535646" y="5461943"/>
            <a:ext cx="2247901" cy="129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Mua 1kg đá sỏi đen viên lớn trang trí sân vườn, bể cá, chậu cây, chặn giấy  trên bàn tại KoySho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916" y="4777266"/>
            <a:ext cx="2755634" cy="188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Mẹ Kể Bé Nghe| Câu Chuyện Xe Lu Và Xe Ca - YouTub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7500" b="100000" l="52031" r="100000">
                        <a14:foregroundMark x1="72266" y1="50556" x2="69922" y2="59444"/>
                        <a14:backgroundMark x1="98047" y1="70000" x2="99609" y2="8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71" t="38279" b="632"/>
          <a:stretch/>
        </p:blipFill>
        <p:spPr bwMode="auto">
          <a:xfrm rot="21350160" flipH="1">
            <a:off x="1856927" y="3382788"/>
            <a:ext cx="3478434" cy="278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xe lu lă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73881" y="3651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9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69231E-7 2.22222E-6 L 0.24087 0.03866 " pathEditMode="relative" rAng="0" ptsTypes="AA">
                                      <p:cBhvr>
                                        <p:cTn id="8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35" y="192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167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69231E-7 2.22222E-6 L -0.09856 -0.0074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6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167"/>
                            </p:stCondLst>
                            <p:childTnLst>
                              <p:par>
                                <p:cTn id="1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dirty="0">
              <a:solidFill>
                <a:srgbClr val="3C3C3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453198" y="2055817"/>
            <a:ext cx="11053026" cy="91221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</a:p>
          <a:p>
            <a:pPr algn="ctr"/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Picture 8" descr="Phim hoạt hình Vẽ Clip nghệ thuật - xe phim hoạt hình png tải về - Miễn phí  trong suốt Chiếc Xe Nhỏ Gọn png Tải về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8" t="14319" r="13111" b="15083"/>
          <a:stretch/>
        </p:blipFill>
        <p:spPr bwMode="auto">
          <a:xfrm>
            <a:off x="2969318" y="2897698"/>
            <a:ext cx="3286917" cy="212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hi tiêu chuẩn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15363" y="17510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4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850" fill="hold">
                                          <p:stCondLst>
                                            <p:cond delay="8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850" fill="hold">
                                          <p:stCondLst>
                                            <p:cond delay="17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50" fill="hold">
                                          <p:stCondLst>
                                            <p:cond delay="25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850" fill="hold">
                                          <p:stCondLst>
                                            <p:cond delay="3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dirty="0">
              <a:solidFill>
                <a:srgbClr val="3C3C3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573513" y="4091828"/>
            <a:ext cx="11053026" cy="91221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7200" b="0" cap="none" spc="0" dirty="0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2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72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72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72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72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7200" b="0" cap="none" spc="0" dirty="0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2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Thanks for watching!</a:t>
            </a:r>
            <a:endParaRPr lang="en-US" sz="7200" b="0" cap="none" spc="0" dirty="0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60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kết h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20886" y="1836833"/>
            <a:ext cx="609600" cy="609600"/>
          </a:xfrm>
          <a:prstGeom prst="rect">
            <a:avLst/>
          </a:prstGeom>
        </p:spPr>
      </p:pic>
      <p:pic>
        <p:nvPicPr>
          <p:cNvPr id="10" name="Picture 2" descr="Bangladesh Pahela Falgun Bengali New Year Clip Art - Flowers Png - Free  Transparent PNG Clipart Images Downloa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851" l="0" r="100000">
                        <a14:foregroundMark x1="89524" y1="40920" x2="76786" y2="56092"/>
                        <a14:foregroundMark x1="88333" y1="14023" x2="85357" y2="21609"/>
                        <a14:foregroundMark x1="6310" y1="70115" x2="11786" y2="70345"/>
                        <a14:foregroundMark x1="6071" y1="72644" x2="8690" y2="7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26" y="3257956"/>
            <a:ext cx="8001000" cy="385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7">
            <a:hlinkClick r:id="rId7" action="ppaction://hlinksldjump"/>
            <a:extLst>
              <a:ext uri="{FF2B5EF4-FFF2-40B4-BE49-F238E27FC236}">
                <a16:creationId xmlns:a16="http://schemas.microsoft.com/office/drawing/2014/main" xmlns="" id="{32DD0EA6-894E-410B-86E2-EDD655568F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4738770"/>
            <a:ext cx="1121087" cy="1074001"/>
          </a:xfrm>
          <a:prstGeom prst="rect">
            <a:avLst/>
          </a:prstGeom>
        </p:spPr>
      </p:pic>
      <p:pic>
        <p:nvPicPr>
          <p:cNvPr id="12" name="7">
            <a:hlinkClick r:id="rId7" action="ppaction://hlinksldjump"/>
            <a:extLst>
              <a:ext uri="{FF2B5EF4-FFF2-40B4-BE49-F238E27FC236}">
                <a16:creationId xmlns:a16="http://schemas.microsoft.com/office/drawing/2014/main" xmlns="" id="{32DD0EA6-894E-410B-86E2-EDD655568F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486" y="4201769"/>
            <a:ext cx="1121087" cy="1074001"/>
          </a:xfrm>
          <a:prstGeom prst="rect">
            <a:avLst/>
          </a:prstGeom>
        </p:spPr>
      </p:pic>
      <p:pic>
        <p:nvPicPr>
          <p:cNvPr id="13" name="7">
            <a:hlinkClick r:id="rId7" action="ppaction://hlinksldjump"/>
            <a:extLst>
              <a:ext uri="{FF2B5EF4-FFF2-40B4-BE49-F238E27FC236}">
                <a16:creationId xmlns:a16="http://schemas.microsoft.com/office/drawing/2014/main" xmlns="" id="{32DD0EA6-894E-410B-86E2-EDD655568F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0343" y="2950359"/>
            <a:ext cx="1121087" cy="107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65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710613" y="6365081"/>
            <a:ext cx="10287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err="1" smtClean="0"/>
              <a:t>T.Mai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98763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Em-Tap-Lai-O-To-Thuy-Khue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48200" y="3695700"/>
            <a:ext cx="609600" cy="609600"/>
          </a:xfrm>
        </p:spPr>
      </p:pic>
      <p:sp>
        <p:nvSpPr>
          <p:cNvPr id="4" name="Rectangle 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81520" y="440580"/>
            <a:ext cx="855255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I.Hoạt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động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1: 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Bé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tập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lái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ô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tô</a:t>
            </a:r>
            <a:endParaRPr lang="en-US" sz="54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5725" y="1870358"/>
            <a:ext cx="631454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40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0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EmTapLaiOTo-NguyenNhatMinh-708498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43399" y="3124200"/>
            <a:ext cx="609600" cy="609600"/>
          </a:xfrm>
          <a:prstGeom prst="rect">
            <a:avLst/>
          </a:prstGeom>
        </p:spPr>
      </p:pic>
      <p:pic>
        <p:nvPicPr>
          <p:cNvPr id="10" name="Đường Máng Nước 1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90940" y="2176676"/>
            <a:ext cx="401568" cy="40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3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298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80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2623" y="-12491"/>
            <a:ext cx="9931245" cy="6882981"/>
          </a:xfrm>
          <a:prstGeom prst="rect">
            <a:avLst/>
          </a:prstGeom>
        </p:spPr>
      </p:pic>
      <p:pic>
        <p:nvPicPr>
          <p:cNvPr id="7" name="Picture 6" descr="Phim hoạt hình Vẽ Clip nghệ thuật - xe phim hoạt hình png tải về - Miễn phí  trong suốt Chiếc Xe Nhỏ Gọn png Tải về.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8" t="14319" r="13111" b="15083"/>
          <a:stretch/>
        </p:blipFill>
        <p:spPr bwMode="auto">
          <a:xfrm>
            <a:off x="-3528634" y="5441464"/>
            <a:ext cx="3286917" cy="212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Mẹ Kể Bé Nghe| Câu Chuyện Xe Lu Và Xe Ca - YouTube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7500" b="100000" l="52031" r="100000">
                        <a14:foregroundMark x1="72266" y1="50556" x2="69922" y2="59444"/>
                        <a14:backgroundMark x1="98047" y1="70000" x2="99609" y2="8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71" t="38279" b="632"/>
          <a:stretch/>
        </p:blipFill>
        <p:spPr bwMode="auto">
          <a:xfrm rot="21350160" flipH="1">
            <a:off x="-3261391" y="2615334"/>
            <a:ext cx="3478434" cy="263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đoạ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517900" y="-918327"/>
            <a:ext cx="505326" cy="505326"/>
          </a:xfrm>
          <a:prstGeom prst="rect">
            <a:avLst/>
          </a:prstGeom>
        </p:spPr>
      </p:pic>
      <p:pic>
        <p:nvPicPr>
          <p:cNvPr id="10" name="Đoạn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62950" y="-1030788"/>
            <a:ext cx="609600" cy="609600"/>
          </a:xfrm>
          <a:prstGeom prst="rect">
            <a:avLst/>
          </a:prstGeom>
        </p:spPr>
      </p:pic>
      <p:pic>
        <p:nvPicPr>
          <p:cNvPr id="11" name="Đoạn 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79237" y="-898315"/>
            <a:ext cx="609600" cy="609600"/>
          </a:xfrm>
          <a:prstGeom prst="rect">
            <a:avLst/>
          </a:prstGeom>
        </p:spPr>
      </p:pic>
      <p:pic>
        <p:nvPicPr>
          <p:cNvPr id="12" name="Tieng-xe-dua-chay-www_tiengdong_com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568576" y="-8983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4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37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8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5897E-6 1.85185E-6 L 0.60209 0.01389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96" y="69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20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5897E-6 3.7037E-7 L 0.9157 -0.1016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785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218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9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30" y="-297"/>
            <a:ext cx="9906859" cy="6858594"/>
          </a:xfrm>
          <a:prstGeom prst="rect">
            <a:avLst/>
          </a:prstGeom>
        </p:spPr>
      </p:pic>
      <p:pic>
        <p:nvPicPr>
          <p:cNvPr id="5" name="Picture 6" descr="Phim hoạt hình Vẽ Clip nghệ thuật - xe phim hoạt hình png tải về - Miễn phí  trong suốt Chiếc Xe Nhỏ Gọn png Tải về.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8" t="14319" r="13111" b="15083"/>
          <a:stretch/>
        </p:blipFill>
        <p:spPr bwMode="auto">
          <a:xfrm>
            <a:off x="-3660298" y="4660694"/>
            <a:ext cx="3396915" cy="219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Mẹ Kể Bé Nghe| Câu Chuyện Xe Lu Và Xe Ca - YouTube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7500" b="100000" l="52031" r="100000">
                        <a14:foregroundMark x1="72266" y1="50556" x2="69922" y2="59444"/>
                        <a14:backgroundMark x1="98047" y1="70000" x2="99609" y2="8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71" t="38279" b="632"/>
          <a:stretch/>
        </p:blipFill>
        <p:spPr bwMode="auto">
          <a:xfrm rot="21350160" flipH="1">
            <a:off x="1592182" y="4104102"/>
            <a:ext cx="3478434" cy="263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Đoạn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750969" y="-1036721"/>
            <a:ext cx="609600" cy="609600"/>
          </a:xfrm>
          <a:prstGeom prst="rect">
            <a:avLst/>
          </a:prstGeom>
        </p:spPr>
      </p:pic>
      <p:pic>
        <p:nvPicPr>
          <p:cNvPr id="8" name="đianj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507706" y="-1115929"/>
            <a:ext cx="609600" cy="609600"/>
          </a:xfrm>
          <a:prstGeom prst="rect">
            <a:avLst/>
          </a:prstGeom>
        </p:spPr>
      </p:pic>
      <p:pic>
        <p:nvPicPr>
          <p:cNvPr id="9" name="đoạn 6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264443" y="-862764"/>
            <a:ext cx="609600" cy="609600"/>
          </a:xfrm>
          <a:prstGeom prst="rect">
            <a:avLst/>
          </a:prstGeom>
        </p:spPr>
      </p:pic>
      <p:pic>
        <p:nvPicPr>
          <p:cNvPr id="10" name="Tieng-xe-dua-chay-www_tiengdong_com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87883" y="8011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9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7692E-6 -4.81481E-6 L 0.97548 -0.03518 " pathEditMode="relative" rAng="0" ptsTypes="AA">
                                      <p:cBhvr>
                                        <p:cTn id="6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66" y="-175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2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5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6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675"/>
                            </p:stCondLst>
                            <p:childTnLst>
                              <p:par>
                                <p:cTn id="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" fill="hold">
                                          <p:stCondLst>
                                            <p:cond delay="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" fill="hold">
                                          <p:stCondLst>
                                            <p:cond delay="12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" fill="hold">
                                          <p:stCondLst>
                                            <p:cond delay="192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926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7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" fill="hold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" fill="hold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" fill="hold">
                                          <p:stCondLst>
                                            <p:cond delay="310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Straight asphalt road through the countryside with beautiful flower fields  4244832 Vector Art at Vecteezy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3" b="3109"/>
          <a:stretch/>
        </p:blipFill>
        <p:spPr bwMode="auto">
          <a:xfrm>
            <a:off x="0" y="0"/>
            <a:ext cx="9906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Free To Use &amp;, Public Domain Plants Clip Art - Plant Clip Art Png - Free  Transparent PNG Clipart Images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5" t="67383" r="18798" b="-1"/>
          <a:stretch/>
        </p:blipFill>
        <p:spPr bwMode="auto">
          <a:xfrm>
            <a:off x="6575566" y="5284464"/>
            <a:ext cx="2247901" cy="129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ua 1kg đá sỏi đen viên lớn trang trí sân vườn, bể cá, chậu cây, chặn giấy  trên bàn tại KoyShop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836" y="4599787"/>
            <a:ext cx="2755634" cy="188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Mẹ Kể Bé Nghe| Câu Chuyện Xe Lu Và Xe Ca - YouTube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7500" b="100000" l="52031" r="100000">
                        <a14:foregroundMark x1="72266" y1="50556" x2="69922" y2="59444"/>
                        <a14:backgroundMark x1="98047" y1="70000" x2="99609" y2="8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71" t="38279" b="632"/>
          <a:stretch/>
        </p:blipFill>
        <p:spPr bwMode="auto">
          <a:xfrm rot="21350160" flipH="1">
            <a:off x="213711" y="3225431"/>
            <a:ext cx="3236907" cy="259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Sad Red Car Cartoon Character Looking Parking Meter - stock vector 3481929  | Crushpixel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82600">
                        <a14:foregroundMark x1="36133" y1="20457" x2="38933" y2="43198"/>
                        <a14:foregroundMark x1="47933" y1="16926" x2="47933" y2="36656"/>
                        <a14:foregroundMark x1="33867" y1="28349" x2="56133" y2="29180"/>
                        <a14:foregroundMark x1="3467" y1="76116" x2="5467" y2="87954"/>
                        <a14:foregroundMark x1="16667" y1="74351" x2="19800" y2="91900"/>
                        <a14:foregroundMark x1="35533" y1="83593" x2="75800" y2="83178"/>
                        <a14:foregroundMark x1="38400" y1="64278" x2="36667" y2="76116"/>
                        <a14:foregroundMark x1="70200" y1="58982" x2="74133" y2="69055"/>
                        <a14:foregroundMark x1="26000" y1="74351" x2="28800" y2="87539"/>
                        <a14:foregroundMark x1="39800" y1="23053" x2="40600" y2="37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15723" b="1508"/>
          <a:stretch/>
        </p:blipFill>
        <p:spPr bwMode="auto">
          <a:xfrm>
            <a:off x="-2817445" y="3938240"/>
            <a:ext cx="2896290" cy="217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đoạn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 flipH="1">
            <a:off x="7699516" y="-897334"/>
            <a:ext cx="622463" cy="622463"/>
          </a:xfrm>
          <a:prstGeom prst="rect">
            <a:avLst/>
          </a:prstGeom>
        </p:spPr>
      </p:pic>
      <p:pic>
        <p:nvPicPr>
          <p:cNvPr id="12" name="đoạn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575566" y="-1034001"/>
            <a:ext cx="609600" cy="609600"/>
          </a:xfrm>
          <a:prstGeom prst="rect">
            <a:avLst/>
          </a:prstGeom>
        </p:spPr>
      </p:pic>
      <p:pic>
        <p:nvPicPr>
          <p:cNvPr id="3" name="Tieng-xe-dua-chay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369300" y="418308"/>
            <a:ext cx="609600" cy="609600"/>
          </a:xfrm>
          <a:prstGeom prst="rect">
            <a:avLst/>
          </a:prstGeom>
        </p:spPr>
      </p:pic>
      <p:pic>
        <p:nvPicPr>
          <p:cNvPr id="9" name="tiếng xe bị mắc kẹ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254919" y="1480752"/>
            <a:ext cx="609600" cy="60960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8710613" y="6365081"/>
            <a:ext cx="10287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err="1" smtClean="0"/>
              <a:t>T.Mai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38272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2564E-6 1.11111E-6 L 0.74872 0.001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36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52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18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3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233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6233"/>
                            </p:stCondLst>
                            <p:childTnLst>
                              <p:par>
                                <p:cTn id="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oạn 9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48200" y="3695700"/>
            <a:ext cx="609600" cy="609600"/>
          </a:xfrm>
        </p:spPr>
      </p:pic>
      <p:pic>
        <p:nvPicPr>
          <p:cNvPr id="3074" name="Picture 2" descr="Straight asphalt road through the countryside with beautiful flower fields  4244832 Vector Art at Vecteezy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3" b="3109"/>
          <a:stretch/>
        </p:blipFill>
        <p:spPr bwMode="auto">
          <a:xfrm>
            <a:off x="0" y="0"/>
            <a:ext cx="9906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ree To Use &amp;, Public Domain Plants Clip Art - Plant Clip Art Png - Free  Transparent PNG Clipart Images Download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5" t="67383" r="18798" b="-1"/>
          <a:stretch/>
        </p:blipFill>
        <p:spPr bwMode="auto">
          <a:xfrm>
            <a:off x="5535646" y="5461943"/>
            <a:ext cx="2247901" cy="129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Mua 1kg đá sỏi đen viên lớn trang trí sân vườn, bể cá, chậu cây, chặn giấy  trên bàn tại KoyShop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916" y="4777266"/>
            <a:ext cx="2755634" cy="188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Mẹ Kể Bé Nghe| Câu Chuyện Xe Lu Và Xe Ca - YouTube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7500" b="100000" l="52031" r="100000">
                        <a14:foregroundMark x1="72266" y1="50556" x2="69922" y2="59444"/>
                        <a14:backgroundMark x1="98047" y1="70000" x2="99609" y2="8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71" t="38279" b="632"/>
          <a:stretch/>
        </p:blipFill>
        <p:spPr bwMode="auto">
          <a:xfrm rot="21350160" flipH="1">
            <a:off x="1856927" y="3382788"/>
            <a:ext cx="3478434" cy="278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Sad Red Car Cartoon Character Looking Parking Meter - stock vector 3481929  | Crushpixel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82600">
                        <a14:foregroundMark x1="36133" y1="20457" x2="38933" y2="43198"/>
                        <a14:foregroundMark x1="47933" y1="16926" x2="47933" y2="36656"/>
                        <a14:foregroundMark x1="33867" y1="28349" x2="56133" y2="29180"/>
                        <a14:foregroundMark x1="3467" y1="76116" x2="5467" y2="87954"/>
                        <a14:foregroundMark x1="16667" y1="74351" x2="19800" y2="91900"/>
                        <a14:foregroundMark x1="35533" y1="83593" x2="75800" y2="83178"/>
                        <a14:foregroundMark x1="38400" y1="64278" x2="36667" y2="76116"/>
                        <a14:foregroundMark x1="70200" y1="58982" x2="74133" y2="69055"/>
                        <a14:foregroundMark x1="26000" y1="74351" x2="28800" y2="87539"/>
                        <a14:foregroundMark x1="39800" y1="23053" x2="40600" y2="37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15723" b="1508"/>
          <a:stretch/>
        </p:blipFill>
        <p:spPr bwMode="auto">
          <a:xfrm>
            <a:off x="0" y="4607879"/>
            <a:ext cx="2480277" cy="186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đoạn 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85221" y="-804384"/>
            <a:ext cx="609600" cy="609600"/>
          </a:xfrm>
          <a:prstGeom prst="rect">
            <a:avLst/>
          </a:prstGeom>
        </p:spPr>
      </p:pic>
      <p:pic>
        <p:nvPicPr>
          <p:cNvPr id="3" name="xe lu lă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81037" y="633663"/>
            <a:ext cx="609600" cy="609600"/>
          </a:xfrm>
          <a:prstGeom prst="rect">
            <a:avLst/>
          </a:prstGeom>
        </p:spPr>
      </p:pic>
      <p:pic>
        <p:nvPicPr>
          <p:cNvPr id="6" name="xe lu lă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01130" y="1690690"/>
            <a:ext cx="609600" cy="6096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8710613" y="6365081"/>
            <a:ext cx="10287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err="1" smtClean="0"/>
              <a:t>T.Mai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61846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69231E-7 2.22222E-6 L 0.24087 0.03866 " pathEditMode="relative" rAng="0" ptsTypes="AA">
                                      <p:cBhvr>
                                        <p:cTn id="8" dur="3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35" y="192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97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69231E-7 2.22222E-6 L -0.09856 -0.0074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6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497"/>
                            </p:stCondLst>
                            <p:childTnLst>
                              <p:par>
                                <p:cTn id="1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1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664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8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4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850" fill="hold">
                                          <p:stCondLst>
                                            <p:cond delay="85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850" fill="hold">
                                          <p:stCondLst>
                                            <p:cond delay="17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850" fill="hold">
                                          <p:stCondLst>
                                            <p:cond delay="255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850" fill="hold">
                                          <p:stCondLst>
                                            <p:cond delay="34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914"/>
                            </p:stCondLst>
                            <p:childTnLst>
                              <p:par>
                                <p:cTn id="2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4242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เวกเตอร์ภาพประกอบพื้นหลังแนวภูเขา | ดอกไม้, หญ้า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0"/>
          <a:stretch/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Mẹ Kể Bé Nghe| Câu Chuyện Xe Lu Và Xe Ca - YouTube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7500" b="100000" l="52031" r="100000">
                        <a14:foregroundMark x1="72266" y1="50556" x2="69922" y2="59444"/>
                        <a14:backgroundMark x1="98047" y1="70000" x2="99609" y2="8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71" t="38279" b="632"/>
          <a:stretch/>
        </p:blipFill>
        <p:spPr bwMode="auto">
          <a:xfrm rot="21350160" flipH="1">
            <a:off x="2854770" y="3509361"/>
            <a:ext cx="3764906" cy="287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him hoạt hình Vẽ Clip nghệ thuật - xe phim hoạt hình png tải về - Miễn phí  trong suốt Chiếc Xe Nhỏ Gọn png Tải về.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8" t="14319" r="13111" b="15083"/>
          <a:stretch/>
        </p:blipFill>
        <p:spPr bwMode="auto">
          <a:xfrm>
            <a:off x="681038" y="4185745"/>
            <a:ext cx="3286917" cy="212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đoạn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535779" y="-1096963"/>
            <a:ext cx="609600" cy="609600"/>
          </a:xfrm>
          <a:prstGeom prst="rect">
            <a:avLst/>
          </a:prstGeom>
        </p:spPr>
      </p:pic>
      <p:pic>
        <p:nvPicPr>
          <p:cNvPr id="9" name="Đoạn 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920163" y="-930459"/>
            <a:ext cx="609600" cy="609600"/>
          </a:xfrm>
          <a:prstGeom prst="rect">
            <a:avLst/>
          </a:prstGeom>
        </p:spPr>
      </p:pic>
      <p:pic>
        <p:nvPicPr>
          <p:cNvPr id="10" name="đoạn 1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14295" y="-954127"/>
            <a:ext cx="609600" cy="609600"/>
          </a:xfrm>
          <a:prstGeom prst="rect">
            <a:avLst/>
          </a:prstGeom>
        </p:spPr>
      </p:pic>
      <p:pic>
        <p:nvPicPr>
          <p:cNvPr id="12" name="đoạn 1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53000" y="-10672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01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44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89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3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" fill="hold">
                                          <p:stCondLst>
                                            <p:cond delay="5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" fill="hold">
                                          <p:stCondLst>
                                            <p:cond delay="118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" fill="hold">
                                          <p:stCondLst>
                                            <p:cond delay="17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4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452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3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774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1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" fill="hold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" fill="hold">
                                          <p:stCondLst>
                                            <p:cond delay="187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" fill="hold">
                                          <p:stCondLst>
                                            <p:cond delay="28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925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72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" fill="hold">
                                          <p:stCondLst>
                                            <p:cond delay="44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" fill="hold">
                                          <p:stCondLst>
                                            <p:cond delay="89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" fill="hold">
                                          <p:stCondLst>
                                            <p:cond delay="13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440163" y="3469283"/>
            <a:ext cx="11053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8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8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8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8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8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8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8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8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80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Đường Máng Nước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43400" y="39309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80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Đường Máng Nước 17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8200" y="3695700"/>
            <a:ext cx="609600" cy="609600"/>
          </a:xfrm>
        </p:spPr>
      </p:pic>
      <p:sp>
        <p:nvSpPr>
          <p:cNvPr id="4" name="Rectangle 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573513" y="718148"/>
            <a:ext cx="11053026" cy="91221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8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48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8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8" descr="Mẹ Kể Bé Nghe| Câu Chuyện Xe Lu Và Xe Ca - YouTub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0" b="100000" l="52031" r="100000">
                        <a14:foregroundMark x1="72266" y1="50556" x2="69922" y2="59444"/>
                        <a14:backgroundMark x1="98047" y1="70000" x2="99609" y2="8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71" t="38279" b="632"/>
          <a:stretch/>
        </p:blipFill>
        <p:spPr bwMode="auto">
          <a:xfrm rot="21350160" flipH="1">
            <a:off x="4521349" y="3168840"/>
            <a:ext cx="3764906" cy="287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him hoạt hình Vẽ Clip nghệ thuật - xe phim hoạt hình png tải về - Miễn phí  trong suốt Chiếc Xe Nhỏ Gọn png Tải về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8" t="14319" r="13111" b="15083"/>
          <a:stretch/>
        </p:blipFill>
        <p:spPr bwMode="auto">
          <a:xfrm>
            <a:off x="1345055" y="3766401"/>
            <a:ext cx="3286917" cy="212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33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1560</TotalTime>
  <Words>149</Words>
  <Application>Microsoft Office PowerPoint</Application>
  <PresentationFormat>A4 Paper (210x297 mm)</PresentationFormat>
  <Paragraphs>30</Paragraphs>
  <Slides>16</Slides>
  <Notes>0</Notes>
  <HiddenSlides>0</HiddenSlides>
  <MMClips>34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78</cp:revision>
  <dcterms:created xsi:type="dcterms:W3CDTF">2023-02-14T02:24:47Z</dcterms:created>
  <dcterms:modified xsi:type="dcterms:W3CDTF">2023-03-14T05:53:42Z</dcterms:modified>
</cp:coreProperties>
</file>