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B46C0-334B-43B4-827D-5AB3FB276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ED9E2B-221A-4161-BE31-ED7616813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FD402-C9A5-4FEE-8E24-894B42F7D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9B64-E132-418E-8290-60C6BB323107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80A9E-71FD-4B2E-B52E-BF57BAAF9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A9C8A-F759-490E-923C-DDE1FF42B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61B6-30EC-452D-A0FD-50293233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2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F8E6E-B26C-42EC-8370-88E00B6A7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ABB51-5872-49F1-A558-F8A158CB2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723D9-D2DF-4976-8ADC-81ED23AA4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9B64-E132-418E-8290-60C6BB323107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D870C-86E0-4C5C-86DC-72AF6E084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37A92-C580-4393-AF64-363DADCFB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61B6-30EC-452D-A0FD-50293233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9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7667F0-5E29-46ED-9594-173691418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692992-6B1D-49AF-9A3E-7A2623D06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B976F-7FC2-4BE2-A2C7-204E911F9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9B64-E132-418E-8290-60C6BB323107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85D83-0C0E-4473-81CF-0BB4C1C6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82704-0872-43E6-AB36-A497DDEC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61B6-30EC-452D-A0FD-50293233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6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0345-E3EE-449B-8BB5-012D1E85E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533D6-9EA1-4747-91EE-A6C20CE38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AC918-9217-409F-9B3B-4559A25D9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9B64-E132-418E-8290-60C6BB323107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3C3CF-1A20-4FFD-B5CC-1917731EC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C9C4F-C288-4F6A-BA52-91E4475A6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61B6-30EC-452D-A0FD-50293233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4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58BE6-8823-42CB-9E6E-5AFFA6162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020E0-0DBB-479A-B656-0A8AB04AB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82ABC-812B-487A-ADA3-55FF951D0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9B64-E132-418E-8290-60C6BB323107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CCF75-82DB-4E16-8869-53157DE1C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6059F-E28D-4CE1-BA1D-54033880F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61B6-30EC-452D-A0FD-50293233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4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22846-2800-4182-B143-CEE5E5F5E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2436-CE8C-4779-BB07-0893A7D76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67B0BC-7EAD-4A07-8B1D-B6A3F8A2C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8EB23-3FC7-48C2-A22B-92B229A37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9B64-E132-418E-8290-60C6BB323107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66538-B58E-4EE1-AAC6-ED2DD813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79F8F-B228-4E5B-AB30-DD83F894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61B6-30EC-452D-A0FD-50293233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3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0F394-41C9-475F-B23B-DE4B775AB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84C2C-5568-4BD4-AAC6-51C6F2FA1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A13868-74F8-4443-87B6-8BC02963F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BF2D73-5F2B-4DDE-9837-1AB2834BE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922CB4-0D0C-48F0-BAA9-84A7EBD2A3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922AB7-78F8-4EF2-AA3C-6935E433F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9B64-E132-418E-8290-60C6BB323107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746EB9-1037-44AB-AA76-EF813D095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CBFB9-A798-4F05-B3AA-6F6B44F3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61B6-30EC-452D-A0FD-50293233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1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2C0EE-7B49-4CE6-80F0-210667DFF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D94385-B065-4A69-BB09-EE16E8C14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9B64-E132-418E-8290-60C6BB323107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51349E-AA4E-43E1-A618-BCFC71BC0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2B4E7-3D1C-489F-B67B-741395B53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61B6-30EC-452D-A0FD-50293233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7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CA2D97-606D-422B-BA78-623B54CCC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9B64-E132-418E-8290-60C6BB323107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701D0D-E7DD-4277-AA9F-2DC89BBFE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56F94-8B89-4F48-B245-753FC945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61B6-30EC-452D-A0FD-50293233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1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719CE-BDCD-46AA-965F-D1C46704E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70B6F-E2AF-4ED4-859B-3D42C091F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13F29-A6D4-42D1-9FDC-3247C5D99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23A71-7DEB-4DF2-BEEC-81081AC24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9B64-E132-418E-8290-60C6BB323107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B2D0B-8D74-4E6E-A0DC-55BF6331E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D602A-773E-426F-AAA4-B9F45DBEC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61B6-30EC-452D-A0FD-50293233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4BAB-0EE4-4619-A180-9153413BA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085386-77F5-4837-B2D8-4896AF4C01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CAAAD-E6EC-4990-ACE2-F69F55C0B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41F4A-1E62-458E-A2C6-BAA3661E6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9B64-E132-418E-8290-60C6BB323107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58A38-A2AC-4A44-8C66-EC9DAFE09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1DE8E-ECE1-4B57-B8EA-CF434102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61B6-30EC-452D-A0FD-50293233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6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C0858F-8C3B-4850-BDE2-A1DA4F966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821CA-5EAA-4601-8C9C-C959ED107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F9B98-B7FF-404A-83FD-E866E7D54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49B64-E132-418E-8290-60C6BB323107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D466F-3D13-4AEF-AA23-1A26AEB14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CDAE2-8718-4209-BFD1-32265D0F1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261B6-30EC-452D-A0FD-50293233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7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E4BEC5B-A211-4EA0-8CED-1B6BF97DFB2E}"/>
              </a:ext>
            </a:extLst>
          </p:cNvPr>
          <p:cNvSpPr/>
          <p:nvPr/>
        </p:nvSpPr>
        <p:spPr>
          <a:xfrm>
            <a:off x="6892636" y="390676"/>
            <a:ext cx="4572000" cy="6008914"/>
          </a:xfrm>
          <a:custGeom>
            <a:avLst/>
            <a:gdLst>
              <a:gd name="connsiteX0" fmla="*/ 0 w 4572000"/>
              <a:gd name="connsiteY0" fmla="*/ 0 h 6008914"/>
              <a:gd name="connsiteX1" fmla="*/ 4263539 w 4572000"/>
              <a:gd name="connsiteY1" fmla="*/ 0 h 6008914"/>
              <a:gd name="connsiteX2" fmla="*/ 4572000 w 4572000"/>
              <a:gd name="connsiteY2" fmla="*/ 308461 h 6008914"/>
              <a:gd name="connsiteX3" fmla="*/ 4572000 w 4572000"/>
              <a:gd name="connsiteY3" fmla="*/ 5700453 h 6008914"/>
              <a:gd name="connsiteX4" fmla="*/ 4263539 w 4572000"/>
              <a:gd name="connsiteY4" fmla="*/ 6008914 h 6008914"/>
              <a:gd name="connsiteX5" fmla="*/ 0 w 4572000"/>
              <a:gd name="connsiteY5" fmla="*/ 6008914 h 600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6008914">
                <a:moveTo>
                  <a:pt x="0" y="0"/>
                </a:moveTo>
                <a:lnTo>
                  <a:pt x="4263539" y="0"/>
                </a:lnTo>
                <a:cubicBezTo>
                  <a:pt x="4433897" y="0"/>
                  <a:pt x="4572000" y="138103"/>
                  <a:pt x="4572000" y="308461"/>
                </a:cubicBezTo>
                <a:lnTo>
                  <a:pt x="4572000" y="5700453"/>
                </a:lnTo>
                <a:cubicBezTo>
                  <a:pt x="4572000" y="5870811"/>
                  <a:pt x="4433897" y="6008914"/>
                  <a:pt x="4263539" y="6008914"/>
                </a:cubicBezTo>
                <a:lnTo>
                  <a:pt x="0" y="6008914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585BAF-8306-443A-A965-CF04E38373CB}"/>
              </a:ext>
            </a:extLst>
          </p:cNvPr>
          <p:cNvSpPr/>
          <p:nvPr/>
        </p:nvSpPr>
        <p:spPr>
          <a:xfrm>
            <a:off x="6998077" y="1940745"/>
            <a:ext cx="383623" cy="265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89ACE4-C1DA-4D9F-A384-674DD2233FD5}"/>
              </a:ext>
            </a:extLst>
          </p:cNvPr>
          <p:cNvSpPr/>
          <p:nvPr/>
        </p:nvSpPr>
        <p:spPr>
          <a:xfrm>
            <a:off x="7008509" y="3877928"/>
            <a:ext cx="410818" cy="265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5CB04A-C3A1-4FDC-A5B7-0AC7E754F2FE}"/>
              </a:ext>
            </a:extLst>
          </p:cNvPr>
          <p:cNvSpPr/>
          <p:nvPr/>
        </p:nvSpPr>
        <p:spPr>
          <a:xfrm>
            <a:off x="6991357" y="956121"/>
            <a:ext cx="420396" cy="265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A16E95-7E15-430C-A375-743CA25702FC}"/>
              </a:ext>
            </a:extLst>
          </p:cNvPr>
          <p:cNvSpPr/>
          <p:nvPr/>
        </p:nvSpPr>
        <p:spPr>
          <a:xfrm>
            <a:off x="7008509" y="3019023"/>
            <a:ext cx="410818" cy="265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E591F2-1B9A-4888-A319-10B1102B2098}"/>
              </a:ext>
            </a:extLst>
          </p:cNvPr>
          <p:cNvSpPr/>
          <p:nvPr/>
        </p:nvSpPr>
        <p:spPr>
          <a:xfrm>
            <a:off x="7008509" y="5602110"/>
            <a:ext cx="410818" cy="265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A3D1B2-E23D-4C0C-B0E9-452FC2445D5D}"/>
              </a:ext>
            </a:extLst>
          </p:cNvPr>
          <p:cNvSpPr/>
          <p:nvPr/>
        </p:nvSpPr>
        <p:spPr>
          <a:xfrm>
            <a:off x="7008509" y="4746645"/>
            <a:ext cx="410818" cy="265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20764F-B94A-4B1C-98BE-25AF6880A6EE}"/>
              </a:ext>
            </a:extLst>
          </p:cNvPr>
          <p:cNvSpPr txBox="1"/>
          <p:nvPr/>
        </p:nvSpPr>
        <p:spPr>
          <a:xfrm>
            <a:off x="7805530" y="2192536"/>
            <a:ext cx="3154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 ĐỊNH</a:t>
            </a:r>
          </a:p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ĐỒNG TUYỂN SINH </a:t>
            </a:r>
          </a:p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2023 - 2024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B902DFB-9838-4857-B5BE-26BA276FA0CF}"/>
              </a:ext>
            </a:extLst>
          </p:cNvPr>
          <p:cNvSpPr txBox="1"/>
          <p:nvPr/>
        </p:nvSpPr>
        <p:spPr>
          <a:xfrm>
            <a:off x="7451158" y="907833"/>
            <a:ext cx="3905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DƯƠNG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21CD8CA5-FC7A-49E0-8FAC-9CFE56B7DF88}"/>
              </a:ext>
            </a:extLst>
          </p:cNvPr>
          <p:cNvSpPr/>
          <p:nvPr/>
        </p:nvSpPr>
        <p:spPr>
          <a:xfrm>
            <a:off x="6587557" y="854067"/>
            <a:ext cx="485423" cy="409835"/>
          </a:xfrm>
          <a:prstGeom prst="arc">
            <a:avLst>
              <a:gd name="adj1" fmla="val 4415505"/>
              <a:gd name="adj2" fmla="val 378851"/>
            </a:avLst>
          </a:prstGeom>
          <a:ln w="76200">
            <a:gradFill>
              <a:gsLst>
                <a:gs pos="31000">
                  <a:schemeClr val="tx1"/>
                </a:gs>
                <a:gs pos="0">
                  <a:schemeClr val="tx1">
                    <a:lumMod val="50000"/>
                    <a:lumOff val="50000"/>
                  </a:schemeClr>
                </a:gs>
                <a:gs pos="31000">
                  <a:schemeClr val="bg1">
                    <a:lumMod val="95000"/>
                  </a:schemeClr>
                </a:gs>
                <a:gs pos="62000">
                  <a:schemeClr val="bg2"/>
                </a:gs>
                <a:gs pos="89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97DAACD2-56B7-4E65-83D6-2169F782B23B}"/>
              </a:ext>
            </a:extLst>
          </p:cNvPr>
          <p:cNvSpPr/>
          <p:nvPr/>
        </p:nvSpPr>
        <p:spPr>
          <a:xfrm>
            <a:off x="6587556" y="2900869"/>
            <a:ext cx="485423" cy="409835"/>
          </a:xfrm>
          <a:prstGeom prst="arc">
            <a:avLst>
              <a:gd name="adj1" fmla="val 4415505"/>
              <a:gd name="adj2" fmla="val 378851"/>
            </a:avLst>
          </a:prstGeom>
          <a:ln w="76200">
            <a:gradFill>
              <a:gsLst>
                <a:gs pos="31000">
                  <a:schemeClr val="tx1"/>
                </a:gs>
                <a:gs pos="0">
                  <a:schemeClr val="tx1">
                    <a:lumMod val="50000"/>
                    <a:lumOff val="50000"/>
                  </a:schemeClr>
                </a:gs>
                <a:gs pos="31000">
                  <a:schemeClr val="bg1">
                    <a:lumMod val="95000"/>
                  </a:schemeClr>
                </a:gs>
                <a:gs pos="62000">
                  <a:schemeClr val="bg2"/>
                </a:gs>
                <a:gs pos="89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C2368BF9-B973-4CEE-AF79-4BCBE9AB3DEB}"/>
              </a:ext>
            </a:extLst>
          </p:cNvPr>
          <p:cNvSpPr/>
          <p:nvPr/>
        </p:nvSpPr>
        <p:spPr>
          <a:xfrm>
            <a:off x="6597171" y="4646730"/>
            <a:ext cx="485423" cy="409835"/>
          </a:xfrm>
          <a:prstGeom prst="arc">
            <a:avLst>
              <a:gd name="adj1" fmla="val 4415505"/>
              <a:gd name="adj2" fmla="val 378851"/>
            </a:avLst>
          </a:prstGeom>
          <a:ln w="76200">
            <a:gradFill>
              <a:gsLst>
                <a:gs pos="31000">
                  <a:schemeClr val="tx1"/>
                </a:gs>
                <a:gs pos="0">
                  <a:schemeClr val="tx1">
                    <a:lumMod val="50000"/>
                    <a:lumOff val="50000"/>
                  </a:schemeClr>
                </a:gs>
                <a:gs pos="31000">
                  <a:schemeClr val="bg1">
                    <a:lumMod val="95000"/>
                  </a:schemeClr>
                </a:gs>
                <a:gs pos="62000">
                  <a:schemeClr val="bg2"/>
                </a:gs>
                <a:gs pos="89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465F2752-3F42-4967-A66E-D776BE639715}"/>
              </a:ext>
            </a:extLst>
          </p:cNvPr>
          <p:cNvSpPr/>
          <p:nvPr/>
        </p:nvSpPr>
        <p:spPr>
          <a:xfrm>
            <a:off x="6575046" y="1826519"/>
            <a:ext cx="485423" cy="409835"/>
          </a:xfrm>
          <a:prstGeom prst="arc">
            <a:avLst>
              <a:gd name="adj1" fmla="val 4415505"/>
              <a:gd name="adj2" fmla="val 378851"/>
            </a:avLst>
          </a:prstGeom>
          <a:ln w="76200">
            <a:gradFill>
              <a:gsLst>
                <a:gs pos="31000">
                  <a:schemeClr val="tx1"/>
                </a:gs>
                <a:gs pos="0">
                  <a:schemeClr val="tx1">
                    <a:lumMod val="50000"/>
                    <a:lumOff val="50000"/>
                  </a:schemeClr>
                </a:gs>
                <a:gs pos="31000">
                  <a:schemeClr val="bg1">
                    <a:lumMod val="95000"/>
                  </a:schemeClr>
                </a:gs>
                <a:gs pos="62000">
                  <a:schemeClr val="bg2"/>
                </a:gs>
                <a:gs pos="89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342E29F-3C8C-4546-B6E2-A0B0F302EF83}"/>
              </a:ext>
            </a:extLst>
          </p:cNvPr>
          <p:cNvSpPr/>
          <p:nvPr/>
        </p:nvSpPr>
        <p:spPr>
          <a:xfrm>
            <a:off x="6575046" y="5520090"/>
            <a:ext cx="485423" cy="409835"/>
          </a:xfrm>
          <a:prstGeom prst="arc">
            <a:avLst>
              <a:gd name="adj1" fmla="val 4415505"/>
              <a:gd name="adj2" fmla="val 378851"/>
            </a:avLst>
          </a:prstGeom>
          <a:ln w="76200">
            <a:gradFill>
              <a:gsLst>
                <a:gs pos="31000">
                  <a:schemeClr val="tx1"/>
                </a:gs>
                <a:gs pos="0">
                  <a:schemeClr val="tx1">
                    <a:lumMod val="50000"/>
                    <a:lumOff val="50000"/>
                  </a:schemeClr>
                </a:gs>
                <a:gs pos="31000">
                  <a:schemeClr val="bg1">
                    <a:lumMod val="95000"/>
                  </a:schemeClr>
                </a:gs>
                <a:gs pos="62000">
                  <a:schemeClr val="bg2"/>
                </a:gs>
                <a:gs pos="89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BDA80CC2-3518-4033-B50D-5CC7B004EDB6}"/>
              </a:ext>
            </a:extLst>
          </p:cNvPr>
          <p:cNvSpPr/>
          <p:nvPr/>
        </p:nvSpPr>
        <p:spPr>
          <a:xfrm>
            <a:off x="6576546" y="3771126"/>
            <a:ext cx="485423" cy="409835"/>
          </a:xfrm>
          <a:prstGeom prst="arc">
            <a:avLst>
              <a:gd name="adj1" fmla="val 4415505"/>
              <a:gd name="adj2" fmla="val 1320347"/>
            </a:avLst>
          </a:prstGeom>
          <a:ln w="76200">
            <a:gradFill>
              <a:gsLst>
                <a:gs pos="31000">
                  <a:schemeClr val="tx1"/>
                </a:gs>
                <a:gs pos="0">
                  <a:schemeClr val="tx1">
                    <a:lumMod val="50000"/>
                    <a:lumOff val="50000"/>
                  </a:schemeClr>
                </a:gs>
                <a:gs pos="31000">
                  <a:schemeClr val="bg1">
                    <a:lumMod val="95000"/>
                  </a:schemeClr>
                </a:gs>
                <a:gs pos="62000">
                  <a:schemeClr val="bg2"/>
                </a:gs>
                <a:gs pos="89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2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E4BEC5B-A211-4EA0-8CED-1B6BF97DFB2E}"/>
              </a:ext>
            </a:extLst>
          </p:cNvPr>
          <p:cNvSpPr/>
          <p:nvPr/>
        </p:nvSpPr>
        <p:spPr>
          <a:xfrm>
            <a:off x="6884219" y="561217"/>
            <a:ext cx="4572000" cy="6008914"/>
          </a:xfrm>
          <a:custGeom>
            <a:avLst/>
            <a:gdLst>
              <a:gd name="connsiteX0" fmla="*/ 0 w 4572000"/>
              <a:gd name="connsiteY0" fmla="*/ 0 h 6008914"/>
              <a:gd name="connsiteX1" fmla="*/ 4263539 w 4572000"/>
              <a:gd name="connsiteY1" fmla="*/ 0 h 6008914"/>
              <a:gd name="connsiteX2" fmla="*/ 4572000 w 4572000"/>
              <a:gd name="connsiteY2" fmla="*/ 308461 h 6008914"/>
              <a:gd name="connsiteX3" fmla="*/ 4572000 w 4572000"/>
              <a:gd name="connsiteY3" fmla="*/ 5700453 h 6008914"/>
              <a:gd name="connsiteX4" fmla="*/ 4263539 w 4572000"/>
              <a:gd name="connsiteY4" fmla="*/ 6008914 h 6008914"/>
              <a:gd name="connsiteX5" fmla="*/ 0 w 4572000"/>
              <a:gd name="connsiteY5" fmla="*/ 6008914 h 600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6008914">
                <a:moveTo>
                  <a:pt x="0" y="0"/>
                </a:moveTo>
                <a:lnTo>
                  <a:pt x="4263539" y="0"/>
                </a:lnTo>
                <a:cubicBezTo>
                  <a:pt x="4433897" y="0"/>
                  <a:pt x="4572000" y="138103"/>
                  <a:pt x="4572000" y="308461"/>
                </a:cubicBezTo>
                <a:lnTo>
                  <a:pt x="4572000" y="5700453"/>
                </a:lnTo>
                <a:cubicBezTo>
                  <a:pt x="4572000" y="5870811"/>
                  <a:pt x="4433897" y="6008914"/>
                  <a:pt x="4263539" y="6008914"/>
                </a:cubicBezTo>
                <a:lnTo>
                  <a:pt x="0" y="6008914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585BAF-8306-443A-A965-CF04E38373CB}"/>
              </a:ext>
            </a:extLst>
          </p:cNvPr>
          <p:cNvSpPr/>
          <p:nvPr/>
        </p:nvSpPr>
        <p:spPr>
          <a:xfrm>
            <a:off x="6998078" y="1940745"/>
            <a:ext cx="383623" cy="2650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89ACE4-C1DA-4D9F-A384-674DD2233FD5}"/>
              </a:ext>
            </a:extLst>
          </p:cNvPr>
          <p:cNvSpPr/>
          <p:nvPr/>
        </p:nvSpPr>
        <p:spPr>
          <a:xfrm flipV="1">
            <a:off x="7008509" y="3831420"/>
            <a:ext cx="410818" cy="3580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5CB04A-C3A1-4FDC-A5B7-0AC7E754F2FE}"/>
              </a:ext>
            </a:extLst>
          </p:cNvPr>
          <p:cNvSpPr/>
          <p:nvPr/>
        </p:nvSpPr>
        <p:spPr>
          <a:xfrm>
            <a:off x="6930663" y="944915"/>
            <a:ext cx="420396" cy="2650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A16E95-7E15-430C-A375-743CA25702FC}"/>
              </a:ext>
            </a:extLst>
          </p:cNvPr>
          <p:cNvSpPr/>
          <p:nvPr/>
        </p:nvSpPr>
        <p:spPr>
          <a:xfrm flipV="1">
            <a:off x="7008509" y="2972515"/>
            <a:ext cx="410818" cy="3580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E591F2-1B9A-4888-A319-10B1102B2098}"/>
              </a:ext>
            </a:extLst>
          </p:cNvPr>
          <p:cNvSpPr/>
          <p:nvPr/>
        </p:nvSpPr>
        <p:spPr>
          <a:xfrm flipV="1">
            <a:off x="7008509" y="5555602"/>
            <a:ext cx="410818" cy="3580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A3D1B2-E23D-4C0C-B0E9-452FC2445D5D}"/>
              </a:ext>
            </a:extLst>
          </p:cNvPr>
          <p:cNvSpPr/>
          <p:nvPr/>
        </p:nvSpPr>
        <p:spPr>
          <a:xfrm flipV="1">
            <a:off x="7008509" y="4700137"/>
            <a:ext cx="410818" cy="3580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8FC63EC-9988-43A8-8EE6-C55B0FE6D402}"/>
              </a:ext>
            </a:extLst>
          </p:cNvPr>
          <p:cNvSpPr/>
          <p:nvPr/>
        </p:nvSpPr>
        <p:spPr>
          <a:xfrm flipH="1">
            <a:off x="2296518" y="561217"/>
            <a:ext cx="4572000" cy="6008914"/>
          </a:xfrm>
          <a:custGeom>
            <a:avLst/>
            <a:gdLst>
              <a:gd name="connsiteX0" fmla="*/ 0 w 4572000"/>
              <a:gd name="connsiteY0" fmla="*/ 0 h 6008914"/>
              <a:gd name="connsiteX1" fmla="*/ 4263539 w 4572000"/>
              <a:gd name="connsiteY1" fmla="*/ 0 h 6008914"/>
              <a:gd name="connsiteX2" fmla="*/ 4572000 w 4572000"/>
              <a:gd name="connsiteY2" fmla="*/ 308461 h 6008914"/>
              <a:gd name="connsiteX3" fmla="*/ 4572000 w 4572000"/>
              <a:gd name="connsiteY3" fmla="*/ 5700453 h 6008914"/>
              <a:gd name="connsiteX4" fmla="*/ 4263539 w 4572000"/>
              <a:gd name="connsiteY4" fmla="*/ 6008914 h 6008914"/>
              <a:gd name="connsiteX5" fmla="*/ 0 w 4572000"/>
              <a:gd name="connsiteY5" fmla="*/ 6008914 h 600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6008914">
                <a:moveTo>
                  <a:pt x="0" y="0"/>
                </a:moveTo>
                <a:lnTo>
                  <a:pt x="4263539" y="0"/>
                </a:lnTo>
                <a:cubicBezTo>
                  <a:pt x="4433897" y="0"/>
                  <a:pt x="4572000" y="138103"/>
                  <a:pt x="4572000" y="308461"/>
                </a:cubicBezTo>
                <a:lnTo>
                  <a:pt x="4572000" y="5700453"/>
                </a:lnTo>
                <a:cubicBezTo>
                  <a:pt x="4572000" y="5870811"/>
                  <a:pt x="4433897" y="6008914"/>
                  <a:pt x="4263539" y="6008914"/>
                </a:cubicBezTo>
                <a:lnTo>
                  <a:pt x="0" y="6008914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A0962B-E4B2-40F9-8FBC-F0E934AE5168}"/>
              </a:ext>
            </a:extLst>
          </p:cNvPr>
          <p:cNvSpPr/>
          <p:nvPr/>
        </p:nvSpPr>
        <p:spPr>
          <a:xfrm flipV="1">
            <a:off x="6312698" y="3827980"/>
            <a:ext cx="410818" cy="3580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F89D18-1201-4A58-8DE4-294922459124}"/>
              </a:ext>
            </a:extLst>
          </p:cNvPr>
          <p:cNvSpPr/>
          <p:nvPr/>
        </p:nvSpPr>
        <p:spPr>
          <a:xfrm flipV="1">
            <a:off x="6302607" y="2972515"/>
            <a:ext cx="410818" cy="3580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C9262F-4434-4743-BAAB-AFD62E9D6098}"/>
              </a:ext>
            </a:extLst>
          </p:cNvPr>
          <p:cNvSpPr/>
          <p:nvPr/>
        </p:nvSpPr>
        <p:spPr>
          <a:xfrm flipV="1">
            <a:off x="6320995" y="5589345"/>
            <a:ext cx="410818" cy="3580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BFAB014-76AB-41A6-A153-4C855FFAC5F0}"/>
              </a:ext>
            </a:extLst>
          </p:cNvPr>
          <p:cNvSpPr/>
          <p:nvPr/>
        </p:nvSpPr>
        <p:spPr>
          <a:xfrm>
            <a:off x="6320995" y="931126"/>
            <a:ext cx="420396" cy="265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FC9A97-CD1A-4876-A6F5-0249DADCB811}"/>
              </a:ext>
            </a:extLst>
          </p:cNvPr>
          <p:cNvSpPr/>
          <p:nvPr/>
        </p:nvSpPr>
        <p:spPr>
          <a:xfrm flipV="1">
            <a:off x="6301409" y="4700137"/>
            <a:ext cx="410818" cy="3580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A0DCEE-AF0D-4D88-8619-D0257FA7BBBD}"/>
              </a:ext>
            </a:extLst>
          </p:cNvPr>
          <p:cNvSpPr/>
          <p:nvPr/>
        </p:nvSpPr>
        <p:spPr>
          <a:xfrm>
            <a:off x="6316205" y="1936855"/>
            <a:ext cx="383623" cy="2650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29A33ADC-EA9F-4284-88D8-2021CAD43267}"/>
              </a:ext>
            </a:extLst>
          </p:cNvPr>
          <p:cNvSpPr/>
          <p:nvPr/>
        </p:nvSpPr>
        <p:spPr>
          <a:xfrm flipH="1">
            <a:off x="6430458" y="1166238"/>
            <a:ext cx="726698" cy="10515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D17161-E68D-4FF5-BE1B-948E0F0D1740}"/>
              </a:ext>
            </a:extLst>
          </p:cNvPr>
          <p:cNvSpPr/>
          <p:nvPr/>
        </p:nvSpPr>
        <p:spPr>
          <a:xfrm>
            <a:off x="7473562" y="782963"/>
            <a:ext cx="3666250" cy="5565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5C9FDC-2B27-4C9A-BC88-2E21EB3C29AA}"/>
              </a:ext>
            </a:extLst>
          </p:cNvPr>
          <p:cNvSpPr/>
          <p:nvPr/>
        </p:nvSpPr>
        <p:spPr>
          <a:xfrm>
            <a:off x="2661379" y="782963"/>
            <a:ext cx="3563557" cy="55138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202FA3-54C1-4F8E-8065-EE2C6A655ADD}"/>
              </a:ext>
            </a:extLst>
          </p:cNvPr>
          <p:cNvSpPr/>
          <p:nvPr/>
        </p:nvSpPr>
        <p:spPr>
          <a:xfrm>
            <a:off x="6336529" y="941382"/>
            <a:ext cx="420396" cy="2650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FC15BD-FC0D-4A85-9262-D89693768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380" y="782963"/>
            <a:ext cx="3596421" cy="55138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04D9D3-403A-47E9-8F14-9A31F5FAE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4918" y="782963"/>
            <a:ext cx="3674894" cy="556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0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E4BEC5B-A211-4EA0-8CED-1B6BF97DFB2E}"/>
              </a:ext>
            </a:extLst>
          </p:cNvPr>
          <p:cNvSpPr/>
          <p:nvPr/>
        </p:nvSpPr>
        <p:spPr>
          <a:xfrm>
            <a:off x="6884219" y="561217"/>
            <a:ext cx="4572000" cy="6008914"/>
          </a:xfrm>
          <a:custGeom>
            <a:avLst/>
            <a:gdLst>
              <a:gd name="connsiteX0" fmla="*/ 0 w 4572000"/>
              <a:gd name="connsiteY0" fmla="*/ 0 h 6008914"/>
              <a:gd name="connsiteX1" fmla="*/ 4263539 w 4572000"/>
              <a:gd name="connsiteY1" fmla="*/ 0 h 6008914"/>
              <a:gd name="connsiteX2" fmla="*/ 4572000 w 4572000"/>
              <a:gd name="connsiteY2" fmla="*/ 308461 h 6008914"/>
              <a:gd name="connsiteX3" fmla="*/ 4572000 w 4572000"/>
              <a:gd name="connsiteY3" fmla="*/ 5700453 h 6008914"/>
              <a:gd name="connsiteX4" fmla="*/ 4263539 w 4572000"/>
              <a:gd name="connsiteY4" fmla="*/ 6008914 h 6008914"/>
              <a:gd name="connsiteX5" fmla="*/ 0 w 4572000"/>
              <a:gd name="connsiteY5" fmla="*/ 6008914 h 600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6008914">
                <a:moveTo>
                  <a:pt x="0" y="0"/>
                </a:moveTo>
                <a:lnTo>
                  <a:pt x="4263539" y="0"/>
                </a:lnTo>
                <a:cubicBezTo>
                  <a:pt x="4433897" y="0"/>
                  <a:pt x="4572000" y="138103"/>
                  <a:pt x="4572000" y="308461"/>
                </a:cubicBezTo>
                <a:lnTo>
                  <a:pt x="4572000" y="5700453"/>
                </a:lnTo>
                <a:cubicBezTo>
                  <a:pt x="4572000" y="5870811"/>
                  <a:pt x="4433897" y="6008914"/>
                  <a:pt x="4263539" y="6008914"/>
                </a:cubicBezTo>
                <a:lnTo>
                  <a:pt x="0" y="6008914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585BAF-8306-443A-A965-CF04E38373CB}"/>
              </a:ext>
            </a:extLst>
          </p:cNvPr>
          <p:cNvSpPr/>
          <p:nvPr/>
        </p:nvSpPr>
        <p:spPr>
          <a:xfrm>
            <a:off x="6998078" y="1940745"/>
            <a:ext cx="383623" cy="2650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89ACE4-C1DA-4D9F-A384-674DD2233FD5}"/>
              </a:ext>
            </a:extLst>
          </p:cNvPr>
          <p:cNvSpPr/>
          <p:nvPr/>
        </p:nvSpPr>
        <p:spPr>
          <a:xfrm flipV="1">
            <a:off x="7008509" y="3831420"/>
            <a:ext cx="410818" cy="3580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5CB04A-C3A1-4FDC-A5B7-0AC7E754F2FE}"/>
              </a:ext>
            </a:extLst>
          </p:cNvPr>
          <p:cNvSpPr/>
          <p:nvPr/>
        </p:nvSpPr>
        <p:spPr>
          <a:xfrm>
            <a:off x="6930663" y="944915"/>
            <a:ext cx="420396" cy="2650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A16E95-7E15-430C-A375-743CA25702FC}"/>
              </a:ext>
            </a:extLst>
          </p:cNvPr>
          <p:cNvSpPr/>
          <p:nvPr/>
        </p:nvSpPr>
        <p:spPr>
          <a:xfrm flipV="1">
            <a:off x="7008509" y="2972515"/>
            <a:ext cx="410818" cy="3580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E591F2-1B9A-4888-A319-10B1102B2098}"/>
              </a:ext>
            </a:extLst>
          </p:cNvPr>
          <p:cNvSpPr/>
          <p:nvPr/>
        </p:nvSpPr>
        <p:spPr>
          <a:xfrm flipV="1">
            <a:off x="7008509" y="5555602"/>
            <a:ext cx="410818" cy="3580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A3D1B2-E23D-4C0C-B0E9-452FC2445D5D}"/>
              </a:ext>
            </a:extLst>
          </p:cNvPr>
          <p:cNvSpPr/>
          <p:nvPr/>
        </p:nvSpPr>
        <p:spPr>
          <a:xfrm flipV="1">
            <a:off x="7008509" y="4700137"/>
            <a:ext cx="410818" cy="3580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8FC63EC-9988-43A8-8EE6-C55B0FE6D402}"/>
              </a:ext>
            </a:extLst>
          </p:cNvPr>
          <p:cNvSpPr/>
          <p:nvPr/>
        </p:nvSpPr>
        <p:spPr>
          <a:xfrm flipH="1">
            <a:off x="2296518" y="561217"/>
            <a:ext cx="4572000" cy="6008914"/>
          </a:xfrm>
          <a:custGeom>
            <a:avLst/>
            <a:gdLst>
              <a:gd name="connsiteX0" fmla="*/ 0 w 4572000"/>
              <a:gd name="connsiteY0" fmla="*/ 0 h 6008914"/>
              <a:gd name="connsiteX1" fmla="*/ 4263539 w 4572000"/>
              <a:gd name="connsiteY1" fmla="*/ 0 h 6008914"/>
              <a:gd name="connsiteX2" fmla="*/ 4572000 w 4572000"/>
              <a:gd name="connsiteY2" fmla="*/ 308461 h 6008914"/>
              <a:gd name="connsiteX3" fmla="*/ 4572000 w 4572000"/>
              <a:gd name="connsiteY3" fmla="*/ 5700453 h 6008914"/>
              <a:gd name="connsiteX4" fmla="*/ 4263539 w 4572000"/>
              <a:gd name="connsiteY4" fmla="*/ 6008914 h 6008914"/>
              <a:gd name="connsiteX5" fmla="*/ 0 w 4572000"/>
              <a:gd name="connsiteY5" fmla="*/ 6008914 h 600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6008914">
                <a:moveTo>
                  <a:pt x="0" y="0"/>
                </a:moveTo>
                <a:lnTo>
                  <a:pt x="4263539" y="0"/>
                </a:lnTo>
                <a:cubicBezTo>
                  <a:pt x="4433897" y="0"/>
                  <a:pt x="4572000" y="138103"/>
                  <a:pt x="4572000" y="308461"/>
                </a:cubicBezTo>
                <a:lnTo>
                  <a:pt x="4572000" y="5700453"/>
                </a:lnTo>
                <a:cubicBezTo>
                  <a:pt x="4572000" y="5870811"/>
                  <a:pt x="4433897" y="6008914"/>
                  <a:pt x="4263539" y="6008914"/>
                </a:cubicBezTo>
                <a:lnTo>
                  <a:pt x="0" y="6008914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A0962B-E4B2-40F9-8FBC-F0E934AE5168}"/>
              </a:ext>
            </a:extLst>
          </p:cNvPr>
          <p:cNvSpPr/>
          <p:nvPr/>
        </p:nvSpPr>
        <p:spPr>
          <a:xfrm flipV="1">
            <a:off x="6312698" y="3827980"/>
            <a:ext cx="410818" cy="3580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F89D18-1201-4A58-8DE4-294922459124}"/>
              </a:ext>
            </a:extLst>
          </p:cNvPr>
          <p:cNvSpPr/>
          <p:nvPr/>
        </p:nvSpPr>
        <p:spPr>
          <a:xfrm flipV="1">
            <a:off x="6302607" y="2972515"/>
            <a:ext cx="410818" cy="3580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C9262F-4434-4743-BAAB-AFD62E9D6098}"/>
              </a:ext>
            </a:extLst>
          </p:cNvPr>
          <p:cNvSpPr/>
          <p:nvPr/>
        </p:nvSpPr>
        <p:spPr>
          <a:xfrm flipV="1">
            <a:off x="6320995" y="5589345"/>
            <a:ext cx="410818" cy="3580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BFAB014-76AB-41A6-A153-4C855FFAC5F0}"/>
              </a:ext>
            </a:extLst>
          </p:cNvPr>
          <p:cNvSpPr/>
          <p:nvPr/>
        </p:nvSpPr>
        <p:spPr>
          <a:xfrm>
            <a:off x="6320995" y="931126"/>
            <a:ext cx="420396" cy="265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FC9A97-CD1A-4876-A6F5-0249DADCB811}"/>
              </a:ext>
            </a:extLst>
          </p:cNvPr>
          <p:cNvSpPr/>
          <p:nvPr/>
        </p:nvSpPr>
        <p:spPr>
          <a:xfrm flipV="1">
            <a:off x="6301409" y="4700137"/>
            <a:ext cx="410818" cy="3580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A0DCEE-AF0D-4D88-8619-D0257FA7BBBD}"/>
              </a:ext>
            </a:extLst>
          </p:cNvPr>
          <p:cNvSpPr/>
          <p:nvPr/>
        </p:nvSpPr>
        <p:spPr>
          <a:xfrm>
            <a:off x="6316205" y="1936855"/>
            <a:ext cx="383623" cy="2650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29A33ADC-EA9F-4284-88D8-2021CAD43267}"/>
              </a:ext>
            </a:extLst>
          </p:cNvPr>
          <p:cNvSpPr/>
          <p:nvPr/>
        </p:nvSpPr>
        <p:spPr>
          <a:xfrm flipH="1">
            <a:off x="6430458" y="1166238"/>
            <a:ext cx="726698" cy="10515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D17161-E68D-4FF5-BE1B-948E0F0D1740}"/>
              </a:ext>
            </a:extLst>
          </p:cNvPr>
          <p:cNvSpPr/>
          <p:nvPr/>
        </p:nvSpPr>
        <p:spPr>
          <a:xfrm>
            <a:off x="7473562" y="782963"/>
            <a:ext cx="3666250" cy="5565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5C9FDC-2B27-4C9A-BC88-2E21EB3C29AA}"/>
              </a:ext>
            </a:extLst>
          </p:cNvPr>
          <p:cNvSpPr/>
          <p:nvPr/>
        </p:nvSpPr>
        <p:spPr>
          <a:xfrm>
            <a:off x="2661379" y="782963"/>
            <a:ext cx="3563557" cy="55138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202FA3-54C1-4F8E-8065-EE2C6A655ADD}"/>
              </a:ext>
            </a:extLst>
          </p:cNvPr>
          <p:cNvSpPr/>
          <p:nvPr/>
        </p:nvSpPr>
        <p:spPr>
          <a:xfrm>
            <a:off x="6336529" y="941382"/>
            <a:ext cx="420396" cy="2650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275BFE-582E-4B1A-8E7C-9C039A044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679" y="782963"/>
            <a:ext cx="3563724" cy="5513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73AB83-1766-4839-8F0B-F767D8AA1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263" y="3947881"/>
            <a:ext cx="3666250" cy="24005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931639-594A-4817-9907-6F33332ED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262" y="782963"/>
            <a:ext cx="3650550" cy="316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29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15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19</cp:revision>
  <dcterms:created xsi:type="dcterms:W3CDTF">2023-07-02T11:04:08Z</dcterms:created>
  <dcterms:modified xsi:type="dcterms:W3CDTF">2023-07-03T10:18:51Z</dcterms:modified>
</cp:coreProperties>
</file>