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0" r:id="rId2"/>
    <p:sldId id="261" r:id="rId3"/>
    <p:sldId id="262" r:id="rId4"/>
    <p:sldId id="263" r:id="rId5"/>
    <p:sldId id="264" r:id="rId6"/>
  </p:sldIdLst>
  <p:sldSz cx="9906000" cy="6858000" type="A4"/>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1" d="100"/>
          <a:sy n="71" d="100"/>
        </p:scale>
        <p:origin x="112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BF5E164-26E2-4AA2-842E-F44082B20B2B}" type="datetimeFigureOut">
              <a:rPr lang="en-US" smtClean="0"/>
              <a:t>8/8/2023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29AF1E-A7D3-437B-B9B6-D49272146B00}" type="slidenum">
              <a:rPr lang="en-US" smtClean="0"/>
              <a:t>‹#›</a:t>
            </a:fld>
            <a:endParaRPr lang="en-US"/>
          </a:p>
        </p:txBody>
      </p:sp>
    </p:spTree>
    <p:extLst>
      <p:ext uri="{BB962C8B-B14F-4D97-AF65-F5344CB8AC3E}">
        <p14:creationId xmlns:p14="http://schemas.microsoft.com/office/powerpoint/2010/main" val="29843429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BF5E164-26E2-4AA2-842E-F44082B20B2B}" type="datetimeFigureOut">
              <a:rPr lang="en-US" smtClean="0"/>
              <a:t>8/8/2023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29AF1E-A7D3-437B-B9B6-D49272146B00}" type="slidenum">
              <a:rPr lang="en-US" smtClean="0"/>
              <a:t>‹#›</a:t>
            </a:fld>
            <a:endParaRPr lang="en-US"/>
          </a:p>
        </p:txBody>
      </p:sp>
    </p:spTree>
    <p:extLst>
      <p:ext uri="{BB962C8B-B14F-4D97-AF65-F5344CB8AC3E}">
        <p14:creationId xmlns:p14="http://schemas.microsoft.com/office/powerpoint/2010/main" val="2140368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BF5E164-26E2-4AA2-842E-F44082B20B2B}" type="datetimeFigureOut">
              <a:rPr lang="en-US" smtClean="0"/>
              <a:t>8/8/2023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29AF1E-A7D3-437B-B9B6-D49272146B00}" type="slidenum">
              <a:rPr lang="en-US" smtClean="0"/>
              <a:t>‹#›</a:t>
            </a:fld>
            <a:endParaRPr lang="en-US"/>
          </a:p>
        </p:txBody>
      </p:sp>
    </p:spTree>
    <p:extLst>
      <p:ext uri="{BB962C8B-B14F-4D97-AF65-F5344CB8AC3E}">
        <p14:creationId xmlns:p14="http://schemas.microsoft.com/office/powerpoint/2010/main" val="2464503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BF5E164-26E2-4AA2-842E-F44082B20B2B}" type="datetimeFigureOut">
              <a:rPr lang="en-US" smtClean="0"/>
              <a:t>8/8/2023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29AF1E-A7D3-437B-B9B6-D49272146B00}" type="slidenum">
              <a:rPr lang="en-US" smtClean="0"/>
              <a:t>‹#›</a:t>
            </a:fld>
            <a:endParaRPr lang="en-US"/>
          </a:p>
        </p:txBody>
      </p:sp>
    </p:spTree>
    <p:extLst>
      <p:ext uri="{BB962C8B-B14F-4D97-AF65-F5344CB8AC3E}">
        <p14:creationId xmlns:p14="http://schemas.microsoft.com/office/powerpoint/2010/main" val="3475489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F5E164-26E2-4AA2-842E-F44082B20B2B}" type="datetimeFigureOut">
              <a:rPr lang="en-US" smtClean="0"/>
              <a:t>8/8/2023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29AF1E-A7D3-437B-B9B6-D49272146B00}" type="slidenum">
              <a:rPr lang="en-US" smtClean="0"/>
              <a:t>‹#›</a:t>
            </a:fld>
            <a:endParaRPr lang="en-US"/>
          </a:p>
        </p:txBody>
      </p:sp>
    </p:spTree>
    <p:extLst>
      <p:ext uri="{BB962C8B-B14F-4D97-AF65-F5344CB8AC3E}">
        <p14:creationId xmlns:p14="http://schemas.microsoft.com/office/powerpoint/2010/main" val="4014562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BF5E164-26E2-4AA2-842E-F44082B20B2B}" type="datetimeFigureOut">
              <a:rPr lang="en-US" smtClean="0"/>
              <a:t>8/8/2023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29AF1E-A7D3-437B-B9B6-D49272146B00}" type="slidenum">
              <a:rPr lang="en-US" smtClean="0"/>
              <a:t>‹#›</a:t>
            </a:fld>
            <a:endParaRPr lang="en-US"/>
          </a:p>
        </p:txBody>
      </p:sp>
    </p:spTree>
    <p:extLst>
      <p:ext uri="{BB962C8B-B14F-4D97-AF65-F5344CB8AC3E}">
        <p14:creationId xmlns:p14="http://schemas.microsoft.com/office/powerpoint/2010/main" val="3411691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BF5E164-26E2-4AA2-842E-F44082B20B2B}" type="datetimeFigureOut">
              <a:rPr lang="en-US" smtClean="0"/>
              <a:t>8/8/2023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29AF1E-A7D3-437B-B9B6-D49272146B00}" type="slidenum">
              <a:rPr lang="en-US" smtClean="0"/>
              <a:t>‹#›</a:t>
            </a:fld>
            <a:endParaRPr lang="en-US"/>
          </a:p>
        </p:txBody>
      </p:sp>
    </p:spTree>
    <p:extLst>
      <p:ext uri="{BB962C8B-B14F-4D97-AF65-F5344CB8AC3E}">
        <p14:creationId xmlns:p14="http://schemas.microsoft.com/office/powerpoint/2010/main" val="3257571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BF5E164-26E2-4AA2-842E-F44082B20B2B}" type="datetimeFigureOut">
              <a:rPr lang="en-US" smtClean="0"/>
              <a:t>8/8/2023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29AF1E-A7D3-437B-B9B6-D49272146B00}" type="slidenum">
              <a:rPr lang="en-US" smtClean="0"/>
              <a:t>‹#›</a:t>
            </a:fld>
            <a:endParaRPr lang="en-US"/>
          </a:p>
        </p:txBody>
      </p:sp>
    </p:spTree>
    <p:extLst>
      <p:ext uri="{BB962C8B-B14F-4D97-AF65-F5344CB8AC3E}">
        <p14:creationId xmlns:p14="http://schemas.microsoft.com/office/powerpoint/2010/main" val="2718018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F5E164-26E2-4AA2-842E-F44082B20B2B}" type="datetimeFigureOut">
              <a:rPr lang="en-US" smtClean="0"/>
              <a:t>8/8/2023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29AF1E-A7D3-437B-B9B6-D49272146B00}" type="slidenum">
              <a:rPr lang="en-US" smtClean="0"/>
              <a:t>‹#›</a:t>
            </a:fld>
            <a:endParaRPr lang="en-US"/>
          </a:p>
        </p:txBody>
      </p:sp>
    </p:spTree>
    <p:extLst>
      <p:ext uri="{BB962C8B-B14F-4D97-AF65-F5344CB8AC3E}">
        <p14:creationId xmlns:p14="http://schemas.microsoft.com/office/powerpoint/2010/main" val="1280450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F5E164-26E2-4AA2-842E-F44082B20B2B}" type="datetimeFigureOut">
              <a:rPr lang="en-US" smtClean="0"/>
              <a:t>8/8/2023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29AF1E-A7D3-437B-B9B6-D49272146B00}" type="slidenum">
              <a:rPr lang="en-US" smtClean="0"/>
              <a:t>‹#›</a:t>
            </a:fld>
            <a:endParaRPr lang="en-US"/>
          </a:p>
        </p:txBody>
      </p:sp>
    </p:spTree>
    <p:extLst>
      <p:ext uri="{BB962C8B-B14F-4D97-AF65-F5344CB8AC3E}">
        <p14:creationId xmlns:p14="http://schemas.microsoft.com/office/powerpoint/2010/main" val="3727433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F5E164-26E2-4AA2-842E-F44082B20B2B}" type="datetimeFigureOut">
              <a:rPr lang="en-US" smtClean="0"/>
              <a:t>8/8/2023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29AF1E-A7D3-437B-B9B6-D49272146B00}" type="slidenum">
              <a:rPr lang="en-US" smtClean="0"/>
              <a:t>‹#›</a:t>
            </a:fld>
            <a:endParaRPr lang="en-US"/>
          </a:p>
        </p:txBody>
      </p:sp>
    </p:spTree>
    <p:extLst>
      <p:ext uri="{BB962C8B-B14F-4D97-AF65-F5344CB8AC3E}">
        <p14:creationId xmlns:p14="http://schemas.microsoft.com/office/powerpoint/2010/main" val="1679476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F5E164-26E2-4AA2-842E-F44082B20B2B}" type="datetimeFigureOut">
              <a:rPr lang="en-US" smtClean="0"/>
              <a:t>8/8/2023</a:t>
            </a:fld>
            <a:endParaRPr 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29AF1E-A7D3-437B-B9B6-D49272146B00}" type="slidenum">
              <a:rPr lang="en-US" smtClean="0"/>
              <a:t>‹#›</a:t>
            </a:fld>
            <a:endParaRPr lang="en-US"/>
          </a:p>
        </p:txBody>
      </p:sp>
    </p:spTree>
    <p:extLst>
      <p:ext uri="{BB962C8B-B14F-4D97-AF65-F5344CB8AC3E}">
        <p14:creationId xmlns:p14="http://schemas.microsoft.com/office/powerpoint/2010/main" val="18182131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906000" cy="6858000"/>
          </a:xfrm>
          <a:prstGeom prst="rect">
            <a:avLst/>
          </a:prstGeom>
        </p:spPr>
      </p:pic>
      <p:sp>
        <p:nvSpPr>
          <p:cNvPr id="6" name="TextBox 5">
            <a:extLst>
              <a:ext uri="{FF2B5EF4-FFF2-40B4-BE49-F238E27FC236}">
                <a16:creationId xmlns="" xmlns:a16="http://schemas.microsoft.com/office/drawing/2014/main" id="{663B1D3C-FEAD-4C35-84CD-67BA5A9E3A53}"/>
              </a:ext>
            </a:extLst>
          </p:cNvPr>
          <p:cNvSpPr txBox="1"/>
          <p:nvPr/>
        </p:nvSpPr>
        <p:spPr>
          <a:xfrm>
            <a:off x="3118684" y="187621"/>
            <a:ext cx="3939841" cy="592470"/>
          </a:xfrm>
          <a:prstGeom prst="rect">
            <a:avLst/>
          </a:prstGeom>
          <a:noFill/>
        </p:spPr>
        <p:txBody>
          <a:bodyPr wrap="square" rtlCol="0">
            <a:spAutoFit/>
          </a:bodyPr>
          <a:lstStyle/>
          <a:p>
            <a:pPr algn="ctr"/>
            <a:r>
              <a:rPr lang="en-US" sz="1625" b="1" dirty="0">
                <a:solidFill>
                  <a:srgbClr val="0070C0"/>
                </a:solidFill>
                <a:latin typeface="Times New Roman" pitchFamily="18" charset="0"/>
                <a:cs typeface="Times New Roman" pitchFamily="18" charset="0"/>
              </a:rPr>
              <a:t>UBND HUYỆN AN DƯƠNG</a:t>
            </a:r>
          </a:p>
          <a:p>
            <a:pPr algn="ctr"/>
            <a:r>
              <a:rPr lang="en-US" sz="1625" b="1" dirty="0">
                <a:solidFill>
                  <a:srgbClr val="0070C0"/>
                </a:solidFill>
                <a:latin typeface="Times New Roman" pitchFamily="18" charset="0"/>
                <a:cs typeface="Times New Roman" pitchFamily="18" charset="0"/>
              </a:rPr>
              <a:t>TRƯỜNG MẦM NON QUỐC TUẤN</a:t>
            </a:r>
          </a:p>
        </p:txBody>
      </p:sp>
      <p:pic>
        <p:nvPicPr>
          <p:cNvPr id="7" name="Picture 6">
            <a:extLst>
              <a:ext uri="{FF2B5EF4-FFF2-40B4-BE49-F238E27FC236}">
                <a16:creationId xmlns="" xmlns:a16="http://schemas.microsoft.com/office/drawing/2014/main" id="{44F55B63-3A26-4875-8F18-9F652B83EB7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97491"/>
                    </a14:imgEffect>
                  </a14:imgLayer>
                </a14:imgProps>
              </a:ext>
            </a:extLst>
          </a:blip>
          <a:stretch>
            <a:fillRect/>
          </a:stretch>
        </p:blipFill>
        <p:spPr>
          <a:xfrm>
            <a:off x="0" y="0"/>
            <a:ext cx="2246871" cy="1711902"/>
          </a:xfrm>
          <a:prstGeom prst="rect">
            <a:avLst/>
          </a:prstGeom>
        </p:spPr>
      </p:pic>
      <p:sp>
        <p:nvSpPr>
          <p:cNvPr id="8" name="TextBox 7">
            <a:extLst>
              <a:ext uri="{FF2B5EF4-FFF2-40B4-BE49-F238E27FC236}">
                <a16:creationId xmlns="" xmlns:a16="http://schemas.microsoft.com/office/drawing/2014/main" id="{E4649B74-DD27-4DFC-9174-5F5F825CE418}"/>
              </a:ext>
            </a:extLst>
          </p:cNvPr>
          <p:cNvSpPr txBox="1"/>
          <p:nvPr/>
        </p:nvSpPr>
        <p:spPr>
          <a:xfrm>
            <a:off x="2246871" y="1030288"/>
            <a:ext cx="6305457" cy="1077218"/>
          </a:xfrm>
          <a:prstGeom prst="rect">
            <a:avLst/>
          </a:prstGeom>
          <a:noFill/>
        </p:spPr>
        <p:txBody>
          <a:bodyPr wrap="square" rtlCol="0">
            <a:spAutoFit/>
          </a:bodyPr>
          <a:lstStyle/>
          <a:p>
            <a:pPr algn="ctr"/>
            <a:r>
              <a:rPr lang="en-US" sz="3200" b="1" dirty="0" err="1" smtClean="0">
                <a:solidFill>
                  <a:srgbClr val="002060"/>
                </a:solidFill>
                <a:latin typeface="Times New Roman" panose="02020603050405020304" pitchFamily="18" charset="0"/>
                <a:cs typeface="Times New Roman" panose="02020603050405020304" pitchFamily="18" charset="0"/>
              </a:rPr>
              <a:t>Mỗi</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ngày</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đến</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trường</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là</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một</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ngày</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vui</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của</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các</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bé</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lớp</a:t>
            </a:r>
            <a:r>
              <a:rPr lang="en-US" sz="3200" b="1" dirty="0" smtClean="0">
                <a:solidFill>
                  <a:srgbClr val="002060"/>
                </a:solidFill>
                <a:latin typeface="Times New Roman" panose="02020603050405020304" pitchFamily="18" charset="0"/>
                <a:cs typeface="Times New Roman" panose="02020603050405020304" pitchFamily="18" charset="0"/>
              </a:rPr>
              <a:t> 3c4</a:t>
            </a:r>
            <a:endParaRPr lang="en-US" sz="32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34149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96EB5125-A475-4971-85F1-82D3C0BB1A03}"/>
              </a:ext>
            </a:extLst>
          </p:cNvPr>
          <p:cNvSpPr txBox="1"/>
          <p:nvPr/>
        </p:nvSpPr>
        <p:spPr>
          <a:xfrm>
            <a:off x="115288" y="143089"/>
            <a:ext cx="9265754" cy="2677656"/>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Còn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nhiều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phụ</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huynh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trẻ</a:t>
            </a:r>
            <a:r>
              <a:rPr lang="en-US" sz="2400" dirty="0" smtClean="0">
                <a:latin typeface="Times New Roman" panose="02020603050405020304" pitchFamily="18" charset="0"/>
                <a:cs typeface="Times New Roman" panose="02020603050405020304" pitchFamily="18" charset="0"/>
              </a:rPr>
              <a:t> 3 </a:t>
            </a:r>
            <a:r>
              <a:rPr lang="en-US" sz="2400" dirty="0" err="1" smtClean="0">
                <a:latin typeface="Times New Roman" panose="02020603050405020304" pitchFamily="18" charset="0"/>
                <a:cs typeface="Times New Roman" panose="02020603050405020304" pitchFamily="18" charset="0"/>
              </a:rPr>
              <a:t>tuổi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học</a:t>
            </a:r>
            <a:r>
              <a:rPr lang="en-US" sz="2400" dirty="0" smtClean="0">
                <a:latin typeface="Times New Roman" panose="02020603050405020304" pitchFamily="18" charset="0"/>
                <a:cs typeface="Times New Roman" panose="02020603050405020304" pitchFamily="18" charset="0"/>
              </a:rPr>
              <a:t>. Các con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học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gì</a:t>
            </a:r>
            <a:r>
              <a:rPr lang="en-US" sz="2400" dirty="0" smtClean="0">
                <a:latin typeface="Times New Roman" panose="02020603050405020304" pitchFamily="18" charset="0"/>
                <a:cs typeface="Times New Roman" panose="02020603050405020304" pitchFamily="18" charset="0"/>
              </a:rPr>
              <a:t>? Ở </a:t>
            </a:r>
            <a:r>
              <a:rPr lang="en-US" sz="2400" dirty="0" err="1" smtClean="0">
                <a:latin typeface="Times New Roman" panose="02020603050405020304" pitchFamily="18" charset="0"/>
                <a:cs typeface="Times New Roman" panose="02020603050405020304" pitchFamily="18" charset="0"/>
              </a:rPr>
              <a:t>lớp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gì</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Trẻ</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an </a:t>
            </a:r>
            <a:r>
              <a:rPr lang="en-US" sz="2400" dirty="0" err="1" smtClean="0">
                <a:latin typeface="Times New Roman" panose="02020603050405020304" pitchFamily="18" charset="0"/>
                <a:cs typeface="Times New Roman" panose="02020603050405020304" pitchFamily="18" charset="0"/>
              </a:rPr>
              <a:t>toàn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đến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trường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không</a:t>
            </a:r>
            <a:r>
              <a:rPr lang="en-US" sz="2400" dirty="0" smtClean="0">
                <a:latin typeface="Times New Roman" panose="02020603050405020304" pitchFamily="18" charset="0"/>
                <a:cs typeface="Times New Roman" panose="02020603050405020304" pitchFamily="18" charset="0"/>
              </a:rPr>
              <a:t>? </a:t>
            </a:r>
          </a:p>
          <a:p>
            <a:r>
              <a:rPr lang="vi-VN" sz="2400" dirty="0" smtClean="0">
                <a:latin typeface="Times New Roman" panose="02020603050405020304" pitchFamily="18" charset="0"/>
                <a:cs typeface="Times New Roman" panose="02020603050405020304" pitchFamily="18" charset="0"/>
              </a:rPr>
              <a:t>Đến </a:t>
            </a:r>
            <a:r>
              <a:rPr lang="vi-VN" sz="2400" dirty="0">
                <a:latin typeface="Times New Roman" panose="02020603050405020304" pitchFamily="18" charset="0"/>
                <a:cs typeface="Times New Roman" panose="02020603050405020304" pitchFamily="18" charset="0"/>
              </a:rPr>
              <a:t>với Trường </a:t>
            </a:r>
            <a:r>
              <a:rPr lang="en-US" sz="2400" dirty="0" smtClean="0">
                <a:latin typeface="Times New Roman" panose="02020603050405020304" pitchFamily="18" charset="0"/>
                <a:cs typeface="Times New Roman" panose="02020603050405020304" pitchFamily="18" charset="0"/>
              </a:rPr>
              <a:t>m</a:t>
            </a:r>
            <a:r>
              <a:rPr lang="vi-VN" sz="2400" dirty="0" smtClean="0">
                <a:latin typeface="Times New Roman" panose="02020603050405020304" pitchFamily="18" charset="0"/>
                <a:cs typeface="Times New Roman" panose="02020603050405020304" pitchFamily="18" charset="0"/>
              </a:rPr>
              <a:t>ầm </a:t>
            </a:r>
            <a:r>
              <a:rPr lang="vi-VN" sz="2400" dirty="0">
                <a:latin typeface="Times New Roman" panose="02020603050405020304" pitchFamily="18" charset="0"/>
                <a:cs typeface="Times New Roman" panose="02020603050405020304" pitchFamily="18" charset="0"/>
              </a:rPr>
              <a:t>non Quốc Tuấn các bé không những được hưởng trọn tình yêu thương, chăm sóc tận tình, chu đáo của các cô giáo mà còn được tham gia vào các hoạt động đầy bổ ích.</a:t>
            </a:r>
          </a:p>
          <a:p>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0" y="2259106"/>
            <a:ext cx="4902441" cy="3818964"/>
          </a:xfrm>
          <a:prstGeom prst="rect">
            <a:avLst/>
          </a:prstGeom>
        </p:spPr>
      </p:pic>
      <p:pic>
        <p:nvPicPr>
          <p:cNvPr id="9" name="Picture 8"/>
          <p:cNvPicPr>
            <a:picLocks noChangeAspect="1"/>
          </p:cNvPicPr>
          <p:nvPr/>
        </p:nvPicPr>
        <p:blipFill>
          <a:blip r:embed="rId3"/>
          <a:stretch>
            <a:fillRect/>
          </a:stretch>
        </p:blipFill>
        <p:spPr>
          <a:xfrm>
            <a:off x="4902441" y="2259106"/>
            <a:ext cx="5003559" cy="3818964"/>
          </a:xfrm>
          <a:prstGeom prst="rect">
            <a:avLst/>
          </a:prstGeom>
        </p:spPr>
      </p:pic>
    </p:spTree>
    <p:extLst>
      <p:ext uri="{BB962C8B-B14F-4D97-AF65-F5344CB8AC3E}">
        <p14:creationId xmlns:p14="http://schemas.microsoft.com/office/powerpoint/2010/main" val="98142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1776455"/>
            <a:ext cx="4864171" cy="3950550"/>
          </a:xfrm>
          <a:prstGeom prst="rect">
            <a:avLst/>
          </a:prstGeom>
        </p:spPr>
      </p:pic>
      <p:pic>
        <p:nvPicPr>
          <p:cNvPr id="7" name="Picture 6"/>
          <p:cNvPicPr>
            <a:picLocks noChangeAspect="1"/>
          </p:cNvPicPr>
          <p:nvPr/>
        </p:nvPicPr>
        <p:blipFill>
          <a:blip r:embed="rId3"/>
          <a:stretch>
            <a:fillRect/>
          </a:stretch>
        </p:blipFill>
        <p:spPr>
          <a:xfrm>
            <a:off x="4864171" y="1776454"/>
            <a:ext cx="5041829" cy="3950550"/>
          </a:xfrm>
          <a:prstGeom prst="rect">
            <a:avLst/>
          </a:prstGeom>
        </p:spPr>
      </p:pic>
      <p:sp>
        <p:nvSpPr>
          <p:cNvPr id="9" name="TextBox 8">
            <a:extLst>
              <a:ext uri="{FF2B5EF4-FFF2-40B4-BE49-F238E27FC236}">
                <a16:creationId xmlns="" xmlns:a16="http://schemas.microsoft.com/office/drawing/2014/main" id="{96EB5125-A475-4971-85F1-82D3C0BB1A03}"/>
              </a:ext>
            </a:extLst>
          </p:cNvPr>
          <p:cNvSpPr txBox="1"/>
          <p:nvPr/>
        </p:nvSpPr>
        <p:spPr>
          <a:xfrm>
            <a:off x="121024" y="0"/>
            <a:ext cx="9464852" cy="1200329"/>
          </a:xfrm>
          <a:prstGeom prst="rect">
            <a:avLst/>
          </a:prstGeom>
          <a:noFill/>
        </p:spPr>
        <p:txBody>
          <a:bodyPr wrap="square" rtlCol="0">
            <a:spAutoFit/>
          </a:bodyPr>
          <a:lstStyle/>
          <a:p>
            <a:r>
              <a:rPr lang="vi-VN" sz="2400" dirty="0">
                <a:latin typeface="Times New Roman" panose="02020603050405020304" pitchFamily="18" charset="0"/>
                <a:cs typeface="Times New Roman" panose="02020603050405020304" pitchFamily="18" charset="0"/>
              </a:rPr>
              <a:t>Nội dung các hoạt động học được sắp xếp theo kế hoạch giảng dạy hàng ngày của </a:t>
            </a:r>
            <a:r>
              <a:rPr lang="en-US" sz="2400" dirty="0" err="1" smtClean="0">
                <a:latin typeface="Times New Roman" panose="02020603050405020304" pitchFamily="18" charset="0"/>
                <a:cs typeface="Times New Roman" panose="02020603050405020304" pitchFamily="18" charset="0"/>
              </a:rPr>
              <a:t>đúng</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độ tuổi </a:t>
            </a:r>
            <a:r>
              <a:rPr lang="en-US" sz="2400" dirty="0" smtClean="0">
                <a:latin typeface="Times New Roman" panose="02020603050405020304" pitchFamily="18" charset="0"/>
                <a:cs typeface="Times New Roman" panose="02020603050405020304" pitchFamily="18" charset="0"/>
              </a:rPr>
              <a:t>3 </a:t>
            </a:r>
            <a:r>
              <a:rPr lang="en-US" sz="2400" dirty="0" err="1" smtClean="0">
                <a:latin typeface="Times New Roman" panose="02020603050405020304" pitchFamily="18" charset="0"/>
                <a:cs typeface="Times New Roman" panose="02020603050405020304" pitchFamily="18" charset="0"/>
              </a:rPr>
              <a:t>tuổi</a:t>
            </a:r>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dựa </a:t>
            </a:r>
            <a:r>
              <a:rPr lang="vi-VN" sz="2400" dirty="0">
                <a:latin typeface="Times New Roman" panose="02020603050405020304" pitchFamily="18" charset="0"/>
                <a:cs typeface="Times New Roman" panose="02020603050405020304" pitchFamily="18" charset="0"/>
              </a:rPr>
              <a:t>trên hứng thú, nhu cầu, kinh nghiệm và khả năng của trẻ.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2058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525400"/>
            <a:ext cx="4890247" cy="3934106"/>
          </a:xfrm>
          <a:prstGeom prst="rect">
            <a:avLst/>
          </a:prstGeom>
        </p:spPr>
      </p:pic>
      <p:pic>
        <p:nvPicPr>
          <p:cNvPr id="6" name="Picture 5"/>
          <p:cNvPicPr>
            <a:picLocks noChangeAspect="1"/>
          </p:cNvPicPr>
          <p:nvPr/>
        </p:nvPicPr>
        <p:blipFill>
          <a:blip r:embed="rId3"/>
          <a:stretch>
            <a:fillRect/>
          </a:stretch>
        </p:blipFill>
        <p:spPr>
          <a:xfrm>
            <a:off x="4890248" y="1525399"/>
            <a:ext cx="5015754" cy="3934107"/>
          </a:xfrm>
          <a:prstGeom prst="rect">
            <a:avLst/>
          </a:prstGeom>
        </p:spPr>
      </p:pic>
      <p:sp>
        <p:nvSpPr>
          <p:cNvPr id="12" name="TextBox 11">
            <a:extLst>
              <a:ext uri="{FF2B5EF4-FFF2-40B4-BE49-F238E27FC236}">
                <a16:creationId xmlns="" xmlns:a16="http://schemas.microsoft.com/office/drawing/2014/main" id="{96EB5125-A475-4971-85F1-82D3C0BB1A03}"/>
              </a:ext>
            </a:extLst>
          </p:cNvPr>
          <p:cNvSpPr txBox="1"/>
          <p:nvPr/>
        </p:nvSpPr>
        <p:spPr>
          <a:xfrm>
            <a:off x="121024" y="0"/>
            <a:ext cx="9464852" cy="461665"/>
          </a:xfrm>
          <a:prstGeom prst="rect">
            <a:avLst/>
          </a:prstGeom>
          <a:noFill/>
        </p:spPr>
        <p:txBody>
          <a:bodyPr wrap="square" rtlCol="0">
            <a:spAutoFit/>
          </a:bodyPr>
          <a:lstStyle/>
          <a:p>
            <a:pPr algn="ctr"/>
            <a:r>
              <a:rPr lang="en-US" sz="2400" dirty="0" err="1" smtClean="0">
                <a:latin typeface="Times New Roman" panose="02020603050405020304" pitchFamily="18" charset="0"/>
                <a:cs typeface="Times New Roman" panose="02020603050405020304" pitchFamily="18" charset="0"/>
              </a:rPr>
              <a:t>Tất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trẻ</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đều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hào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hứng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tham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198997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002308" y="830997"/>
            <a:ext cx="4583570" cy="5196006"/>
          </a:xfrm>
          <a:prstGeom prst="rect">
            <a:avLst/>
          </a:prstGeom>
        </p:spPr>
      </p:pic>
      <p:pic>
        <p:nvPicPr>
          <p:cNvPr id="5" name="Picture 4"/>
          <p:cNvPicPr>
            <a:picLocks noChangeAspect="1"/>
          </p:cNvPicPr>
          <p:nvPr/>
        </p:nvPicPr>
        <p:blipFill>
          <a:blip r:embed="rId3"/>
          <a:stretch>
            <a:fillRect/>
          </a:stretch>
        </p:blipFill>
        <p:spPr>
          <a:xfrm>
            <a:off x="1" y="830997"/>
            <a:ext cx="4682184" cy="5196006"/>
          </a:xfrm>
          <a:prstGeom prst="rect">
            <a:avLst/>
          </a:prstGeom>
        </p:spPr>
      </p:pic>
      <p:sp>
        <p:nvSpPr>
          <p:cNvPr id="6" name="TextBox 5">
            <a:extLst>
              <a:ext uri="{FF2B5EF4-FFF2-40B4-BE49-F238E27FC236}">
                <a16:creationId xmlns="" xmlns:a16="http://schemas.microsoft.com/office/drawing/2014/main" id="{96EB5125-A475-4971-85F1-82D3C0BB1A03}"/>
              </a:ext>
            </a:extLst>
          </p:cNvPr>
          <p:cNvSpPr txBox="1"/>
          <p:nvPr/>
        </p:nvSpPr>
        <p:spPr>
          <a:xfrm>
            <a:off x="0" y="0"/>
            <a:ext cx="9585877" cy="830997"/>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Các </a:t>
            </a:r>
            <a:r>
              <a:rPr lang="en-US" sz="2400" dirty="0" err="1" smtClean="0">
                <a:latin typeface="Times New Roman" panose="02020603050405020304" pitchFamily="18" charset="0"/>
                <a:cs typeface="Times New Roman" panose="02020603050405020304" pitchFamily="18" charset="0"/>
              </a:rPr>
              <a:t>bữa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sẽ</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thay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đổi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hàng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ngày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theo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thực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đơn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phú</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đầy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đủ</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dinh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dưỡng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Tôm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cua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hồi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thịt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bò</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trứng</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 xmlns:a16="http://schemas.microsoft.com/office/drawing/2014/main" id="{96EB5125-A475-4971-85F1-82D3C0BB1A03}"/>
              </a:ext>
            </a:extLst>
          </p:cNvPr>
          <p:cNvSpPr txBox="1"/>
          <p:nvPr/>
        </p:nvSpPr>
        <p:spPr>
          <a:xfrm>
            <a:off x="209369" y="6027003"/>
            <a:ext cx="9585877" cy="830997"/>
          </a:xfrm>
          <a:prstGeom prst="rect">
            <a:avLst/>
          </a:prstGeom>
          <a:noFill/>
        </p:spPr>
        <p:txBody>
          <a:bodyPr wrap="square" rtlCol="0">
            <a:spAutoFit/>
          </a:bodyPr>
          <a:lstStyle/>
          <a:p>
            <a:pPr algn="ctr"/>
            <a:r>
              <a:rPr lang="en-US" sz="2400" dirty="0" err="1" smtClean="0">
                <a:latin typeface="Times New Roman" panose="02020603050405020304" pitchFamily="18" charset="0"/>
                <a:cs typeface="Times New Roman" panose="02020603050405020304" pitchFamily="18" charset="0"/>
              </a:rPr>
              <a:t>Lớp</a:t>
            </a:r>
            <a:r>
              <a:rPr lang="en-US" sz="2400" dirty="0" smtClean="0">
                <a:latin typeface="Times New Roman" panose="02020603050405020304" pitchFamily="18" charset="0"/>
                <a:cs typeface="Times New Roman" panose="02020603050405020304" pitchFamily="18" charset="0"/>
              </a:rPr>
              <a:t> 3C4 </a:t>
            </a:r>
            <a:r>
              <a:rPr lang="en-US" sz="2400" dirty="0" err="1" smtClean="0">
                <a:latin typeface="Times New Roman" panose="02020603050405020304" pitchFamily="18" charset="0"/>
                <a:cs typeface="Times New Roman" panose="02020603050405020304" pitchFamily="18" charset="0"/>
              </a:rPr>
              <a:t>luôn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chào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đón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bậc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phụ</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huynh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cho</a:t>
            </a:r>
            <a:r>
              <a:rPr lang="en-US" sz="2400" dirty="0" smtClean="0">
                <a:latin typeface="Times New Roman" panose="02020603050405020304" pitchFamily="18" charset="0"/>
                <a:cs typeface="Times New Roman" panose="02020603050405020304" pitchFamily="18" charset="0"/>
              </a:rPr>
              <a:t> con </a:t>
            </a:r>
            <a:r>
              <a:rPr lang="en-US" sz="2400" dirty="0" err="1" smtClean="0">
                <a:latin typeface="Times New Roman" panose="02020603050405020304" pitchFamily="18" charset="0"/>
                <a:cs typeface="Times New Roman" panose="02020603050405020304" pitchFamily="18" charset="0"/>
              </a:rPr>
              <a:t>đến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với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muốn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Mỗi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ngày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học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một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ngày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vui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bé</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47723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145</TotalTime>
  <Words>213</Words>
  <Application>Microsoft Office PowerPoint</Application>
  <PresentationFormat>A4 Paper (210x297 mm)</PresentationFormat>
  <Paragraphs>9</Paragraphs>
  <Slides>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25</cp:revision>
  <dcterms:created xsi:type="dcterms:W3CDTF">2023-08-02T23:47:58Z</dcterms:created>
  <dcterms:modified xsi:type="dcterms:W3CDTF">2023-08-08T01:26:06Z</dcterms:modified>
</cp:coreProperties>
</file>