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7" r:id="rId3"/>
    <p:sldId id="258" r:id="rId4"/>
    <p:sldId id="263" r:id="rId5"/>
    <p:sldId id="266" r:id="rId6"/>
    <p:sldId id="264" r:id="rId7"/>
    <p:sldId id="260" r:id="rId8"/>
    <p:sldId id="272" r:id="rId9"/>
    <p:sldId id="262" r:id="rId10"/>
    <p:sldId id="270" r:id="rId11"/>
    <p:sldId id="261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FF66FF"/>
    <a:srgbClr val="0000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04EC-1BE2-4B38-A0A7-DCE4F682BB3F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53C37-B48E-40FA-8A31-AB2C0F199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38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04EC-1BE2-4B38-A0A7-DCE4F682BB3F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53C37-B48E-40FA-8A31-AB2C0F199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04EC-1BE2-4B38-A0A7-DCE4F682BB3F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53C37-B48E-40FA-8A31-AB2C0F199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2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04EC-1BE2-4B38-A0A7-DCE4F682BB3F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53C37-B48E-40FA-8A31-AB2C0F199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7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04EC-1BE2-4B38-A0A7-DCE4F682BB3F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53C37-B48E-40FA-8A31-AB2C0F199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73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04EC-1BE2-4B38-A0A7-DCE4F682BB3F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53C37-B48E-40FA-8A31-AB2C0F199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43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04EC-1BE2-4B38-A0A7-DCE4F682BB3F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53C37-B48E-40FA-8A31-AB2C0F199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62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04EC-1BE2-4B38-A0A7-DCE4F682BB3F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53C37-B48E-40FA-8A31-AB2C0F199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8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04EC-1BE2-4B38-A0A7-DCE4F682BB3F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53C37-B48E-40FA-8A31-AB2C0F199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96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04EC-1BE2-4B38-A0A7-DCE4F682BB3F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53C37-B48E-40FA-8A31-AB2C0F199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17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04EC-1BE2-4B38-A0A7-DCE4F682BB3F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53C37-B48E-40FA-8A31-AB2C0F199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644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704EC-1BE2-4B38-A0A7-DCE4F682BB3F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53C37-B48E-40FA-8A31-AB2C0F199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1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FF99CC"/>
              </a:gs>
              <a:gs pos="100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2" idx="0"/>
            <a:endCxn id="2" idx="2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2" idx="1"/>
            <a:endCxn id="2" idx="3"/>
          </p:cNvCxnSpPr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/>
          <p:cNvGrpSpPr/>
          <p:nvPr/>
        </p:nvGrpSpPr>
        <p:grpSpPr>
          <a:xfrm>
            <a:off x="3485147" y="818147"/>
            <a:ext cx="5221706" cy="5221706"/>
            <a:chOff x="3485147" y="818147"/>
            <a:chExt cx="5221706" cy="5221706"/>
          </a:xfrm>
        </p:grpSpPr>
        <p:sp>
          <p:nvSpPr>
            <p:cNvPr id="41" name="Freeform 40"/>
            <p:cNvSpPr/>
            <p:nvPr/>
          </p:nvSpPr>
          <p:spPr>
            <a:xfrm>
              <a:off x="3485147" y="818147"/>
              <a:ext cx="5221706" cy="5221706"/>
            </a:xfrm>
            <a:custGeom>
              <a:avLst/>
              <a:gdLst>
                <a:gd name="connsiteX0" fmla="*/ 2584785 w 5221706"/>
                <a:gd name="connsiteY0" fmla="*/ 421105 h 5221706"/>
                <a:gd name="connsiteX1" fmla="*/ 395038 w 5221706"/>
                <a:gd name="connsiteY1" fmla="*/ 2610852 h 5221706"/>
                <a:gd name="connsiteX2" fmla="*/ 2584785 w 5221706"/>
                <a:gd name="connsiteY2" fmla="*/ 4800599 h 5221706"/>
                <a:gd name="connsiteX3" fmla="*/ 4774532 w 5221706"/>
                <a:gd name="connsiteY3" fmla="*/ 2610852 h 5221706"/>
                <a:gd name="connsiteX4" fmla="*/ 2584785 w 5221706"/>
                <a:gd name="connsiteY4" fmla="*/ 421105 h 5221706"/>
                <a:gd name="connsiteX5" fmla="*/ 2610853 w 5221706"/>
                <a:gd name="connsiteY5" fmla="*/ 0 h 5221706"/>
                <a:gd name="connsiteX6" fmla="*/ 5221706 w 5221706"/>
                <a:gd name="connsiteY6" fmla="*/ 2610853 h 5221706"/>
                <a:gd name="connsiteX7" fmla="*/ 2610853 w 5221706"/>
                <a:gd name="connsiteY7" fmla="*/ 5221706 h 5221706"/>
                <a:gd name="connsiteX8" fmla="*/ 0 w 5221706"/>
                <a:gd name="connsiteY8" fmla="*/ 2610853 h 5221706"/>
                <a:gd name="connsiteX9" fmla="*/ 2610853 w 5221706"/>
                <a:gd name="connsiteY9" fmla="*/ 0 h 52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21706" h="5221706">
                  <a:moveTo>
                    <a:pt x="2584785" y="421105"/>
                  </a:moveTo>
                  <a:cubicBezTo>
                    <a:pt x="1375421" y="421105"/>
                    <a:pt x="395038" y="1401488"/>
                    <a:pt x="395038" y="2610852"/>
                  </a:cubicBezTo>
                  <a:cubicBezTo>
                    <a:pt x="395038" y="3820216"/>
                    <a:pt x="1375421" y="4800599"/>
                    <a:pt x="2584785" y="4800599"/>
                  </a:cubicBezTo>
                  <a:cubicBezTo>
                    <a:pt x="3794149" y="4800599"/>
                    <a:pt x="4774532" y="3820216"/>
                    <a:pt x="4774532" y="2610852"/>
                  </a:cubicBezTo>
                  <a:cubicBezTo>
                    <a:pt x="4774532" y="1401488"/>
                    <a:pt x="3794149" y="421105"/>
                    <a:pt x="2584785" y="421105"/>
                  </a:cubicBezTo>
                  <a:close/>
                  <a:moveTo>
                    <a:pt x="2610853" y="0"/>
                  </a:moveTo>
                  <a:cubicBezTo>
                    <a:pt x="4052787" y="0"/>
                    <a:pt x="5221706" y="1168919"/>
                    <a:pt x="5221706" y="2610853"/>
                  </a:cubicBezTo>
                  <a:cubicBezTo>
                    <a:pt x="5221706" y="4052787"/>
                    <a:pt x="4052787" y="5221706"/>
                    <a:pt x="2610853" y="5221706"/>
                  </a:cubicBezTo>
                  <a:cubicBezTo>
                    <a:pt x="1168919" y="5221706"/>
                    <a:pt x="0" y="4052787"/>
                    <a:pt x="0" y="2610853"/>
                  </a:cubicBezTo>
                  <a:cubicBezTo>
                    <a:pt x="0" y="1168919"/>
                    <a:pt x="1168919" y="0"/>
                    <a:pt x="26108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053264" y="1509113"/>
              <a:ext cx="1708484" cy="329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800" b="1" dirty="0">
                  <a:latin typeface=".VnBlackH" panose="020B7200000000000000" pitchFamily="34" charset="0"/>
                </a:rPr>
                <a:t>4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3485147" y="818147"/>
            <a:ext cx="5221706" cy="5221706"/>
            <a:chOff x="3485147" y="818147"/>
            <a:chExt cx="5221706" cy="5221706"/>
          </a:xfrm>
        </p:grpSpPr>
        <p:sp>
          <p:nvSpPr>
            <p:cNvPr id="79" name="Freeform 78"/>
            <p:cNvSpPr/>
            <p:nvPr/>
          </p:nvSpPr>
          <p:spPr>
            <a:xfrm>
              <a:off x="3485147" y="818147"/>
              <a:ext cx="5221706" cy="5221706"/>
            </a:xfrm>
            <a:custGeom>
              <a:avLst/>
              <a:gdLst>
                <a:gd name="connsiteX0" fmla="*/ 2584785 w 5221706"/>
                <a:gd name="connsiteY0" fmla="*/ 421105 h 5221706"/>
                <a:gd name="connsiteX1" fmla="*/ 395038 w 5221706"/>
                <a:gd name="connsiteY1" fmla="*/ 2610852 h 5221706"/>
                <a:gd name="connsiteX2" fmla="*/ 2584785 w 5221706"/>
                <a:gd name="connsiteY2" fmla="*/ 4800599 h 5221706"/>
                <a:gd name="connsiteX3" fmla="*/ 4774532 w 5221706"/>
                <a:gd name="connsiteY3" fmla="*/ 2610852 h 5221706"/>
                <a:gd name="connsiteX4" fmla="*/ 2584785 w 5221706"/>
                <a:gd name="connsiteY4" fmla="*/ 421105 h 5221706"/>
                <a:gd name="connsiteX5" fmla="*/ 2610853 w 5221706"/>
                <a:gd name="connsiteY5" fmla="*/ 0 h 5221706"/>
                <a:gd name="connsiteX6" fmla="*/ 5221706 w 5221706"/>
                <a:gd name="connsiteY6" fmla="*/ 2610853 h 5221706"/>
                <a:gd name="connsiteX7" fmla="*/ 2610853 w 5221706"/>
                <a:gd name="connsiteY7" fmla="*/ 5221706 h 5221706"/>
                <a:gd name="connsiteX8" fmla="*/ 0 w 5221706"/>
                <a:gd name="connsiteY8" fmla="*/ 2610853 h 5221706"/>
                <a:gd name="connsiteX9" fmla="*/ 2610853 w 5221706"/>
                <a:gd name="connsiteY9" fmla="*/ 0 h 52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21706" h="5221706">
                  <a:moveTo>
                    <a:pt x="2584785" y="421105"/>
                  </a:moveTo>
                  <a:cubicBezTo>
                    <a:pt x="1375421" y="421105"/>
                    <a:pt x="395038" y="1401488"/>
                    <a:pt x="395038" y="2610852"/>
                  </a:cubicBezTo>
                  <a:cubicBezTo>
                    <a:pt x="395038" y="3820216"/>
                    <a:pt x="1375421" y="4800599"/>
                    <a:pt x="2584785" y="4800599"/>
                  </a:cubicBezTo>
                  <a:cubicBezTo>
                    <a:pt x="3794149" y="4800599"/>
                    <a:pt x="4774532" y="3820216"/>
                    <a:pt x="4774532" y="2610852"/>
                  </a:cubicBezTo>
                  <a:cubicBezTo>
                    <a:pt x="4774532" y="1401488"/>
                    <a:pt x="3794149" y="421105"/>
                    <a:pt x="2584785" y="421105"/>
                  </a:cubicBezTo>
                  <a:close/>
                  <a:moveTo>
                    <a:pt x="2610853" y="0"/>
                  </a:moveTo>
                  <a:cubicBezTo>
                    <a:pt x="4052787" y="0"/>
                    <a:pt x="5221706" y="1168919"/>
                    <a:pt x="5221706" y="2610853"/>
                  </a:cubicBezTo>
                  <a:cubicBezTo>
                    <a:pt x="5221706" y="4052787"/>
                    <a:pt x="4052787" y="5221706"/>
                    <a:pt x="2610853" y="5221706"/>
                  </a:cubicBezTo>
                  <a:cubicBezTo>
                    <a:pt x="1168919" y="5221706"/>
                    <a:pt x="0" y="4052787"/>
                    <a:pt x="0" y="2610853"/>
                  </a:cubicBezTo>
                  <a:cubicBezTo>
                    <a:pt x="0" y="1168919"/>
                    <a:pt x="1168919" y="0"/>
                    <a:pt x="26108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053264" y="1509113"/>
              <a:ext cx="1708484" cy="329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800" b="1" dirty="0">
                  <a:latin typeface=".VnBlackH" panose="020B7200000000000000" pitchFamily="34" charset="0"/>
                </a:rPr>
                <a:t>5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485147" y="818147"/>
            <a:ext cx="5221706" cy="5221706"/>
            <a:chOff x="3485147" y="818147"/>
            <a:chExt cx="5221706" cy="5221706"/>
          </a:xfrm>
        </p:grpSpPr>
        <p:sp>
          <p:nvSpPr>
            <p:cNvPr id="21" name="Freeform 20"/>
            <p:cNvSpPr/>
            <p:nvPr/>
          </p:nvSpPr>
          <p:spPr>
            <a:xfrm>
              <a:off x="3485147" y="818147"/>
              <a:ext cx="5221706" cy="5221706"/>
            </a:xfrm>
            <a:custGeom>
              <a:avLst/>
              <a:gdLst>
                <a:gd name="connsiteX0" fmla="*/ 2584785 w 5221706"/>
                <a:gd name="connsiteY0" fmla="*/ 421105 h 5221706"/>
                <a:gd name="connsiteX1" fmla="*/ 395038 w 5221706"/>
                <a:gd name="connsiteY1" fmla="*/ 2610852 h 5221706"/>
                <a:gd name="connsiteX2" fmla="*/ 2584785 w 5221706"/>
                <a:gd name="connsiteY2" fmla="*/ 4800599 h 5221706"/>
                <a:gd name="connsiteX3" fmla="*/ 4774532 w 5221706"/>
                <a:gd name="connsiteY3" fmla="*/ 2610852 h 5221706"/>
                <a:gd name="connsiteX4" fmla="*/ 2584785 w 5221706"/>
                <a:gd name="connsiteY4" fmla="*/ 421105 h 5221706"/>
                <a:gd name="connsiteX5" fmla="*/ 2610853 w 5221706"/>
                <a:gd name="connsiteY5" fmla="*/ 0 h 5221706"/>
                <a:gd name="connsiteX6" fmla="*/ 5221706 w 5221706"/>
                <a:gd name="connsiteY6" fmla="*/ 2610853 h 5221706"/>
                <a:gd name="connsiteX7" fmla="*/ 2610853 w 5221706"/>
                <a:gd name="connsiteY7" fmla="*/ 5221706 h 5221706"/>
                <a:gd name="connsiteX8" fmla="*/ 0 w 5221706"/>
                <a:gd name="connsiteY8" fmla="*/ 2610853 h 5221706"/>
                <a:gd name="connsiteX9" fmla="*/ 2610853 w 5221706"/>
                <a:gd name="connsiteY9" fmla="*/ 0 h 52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21706" h="5221706">
                  <a:moveTo>
                    <a:pt x="2584785" y="421105"/>
                  </a:moveTo>
                  <a:cubicBezTo>
                    <a:pt x="1375421" y="421105"/>
                    <a:pt x="395038" y="1401488"/>
                    <a:pt x="395038" y="2610852"/>
                  </a:cubicBezTo>
                  <a:cubicBezTo>
                    <a:pt x="395038" y="3820216"/>
                    <a:pt x="1375421" y="4800599"/>
                    <a:pt x="2584785" y="4800599"/>
                  </a:cubicBezTo>
                  <a:cubicBezTo>
                    <a:pt x="3794149" y="4800599"/>
                    <a:pt x="4774532" y="3820216"/>
                    <a:pt x="4774532" y="2610852"/>
                  </a:cubicBezTo>
                  <a:cubicBezTo>
                    <a:pt x="4774532" y="1401488"/>
                    <a:pt x="3794149" y="421105"/>
                    <a:pt x="2584785" y="421105"/>
                  </a:cubicBezTo>
                  <a:close/>
                  <a:moveTo>
                    <a:pt x="2610853" y="0"/>
                  </a:moveTo>
                  <a:cubicBezTo>
                    <a:pt x="4052787" y="0"/>
                    <a:pt x="5221706" y="1168919"/>
                    <a:pt x="5221706" y="2610853"/>
                  </a:cubicBezTo>
                  <a:cubicBezTo>
                    <a:pt x="5221706" y="4052787"/>
                    <a:pt x="4052787" y="5221706"/>
                    <a:pt x="2610853" y="5221706"/>
                  </a:cubicBezTo>
                  <a:cubicBezTo>
                    <a:pt x="1168919" y="5221706"/>
                    <a:pt x="0" y="4052787"/>
                    <a:pt x="0" y="2610853"/>
                  </a:cubicBezTo>
                  <a:cubicBezTo>
                    <a:pt x="0" y="1168919"/>
                    <a:pt x="1168919" y="0"/>
                    <a:pt x="26108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53264" y="1509113"/>
              <a:ext cx="1708484" cy="329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800" b="1" dirty="0">
                  <a:latin typeface=".VnBlackH" panose="020B7200000000000000" pitchFamily="34" charset="0"/>
                </a:rPr>
                <a:t>3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485147" y="818147"/>
            <a:ext cx="5221706" cy="5221706"/>
            <a:chOff x="3485147" y="818147"/>
            <a:chExt cx="5221706" cy="5221706"/>
          </a:xfrm>
        </p:grpSpPr>
        <p:sp>
          <p:nvSpPr>
            <p:cNvPr id="24" name="Freeform 23"/>
            <p:cNvSpPr/>
            <p:nvPr/>
          </p:nvSpPr>
          <p:spPr>
            <a:xfrm>
              <a:off x="3485147" y="818147"/>
              <a:ext cx="5221706" cy="5221706"/>
            </a:xfrm>
            <a:custGeom>
              <a:avLst/>
              <a:gdLst>
                <a:gd name="connsiteX0" fmla="*/ 2584785 w 5221706"/>
                <a:gd name="connsiteY0" fmla="*/ 421105 h 5221706"/>
                <a:gd name="connsiteX1" fmla="*/ 395038 w 5221706"/>
                <a:gd name="connsiteY1" fmla="*/ 2610852 h 5221706"/>
                <a:gd name="connsiteX2" fmla="*/ 2584785 w 5221706"/>
                <a:gd name="connsiteY2" fmla="*/ 4800599 h 5221706"/>
                <a:gd name="connsiteX3" fmla="*/ 4774532 w 5221706"/>
                <a:gd name="connsiteY3" fmla="*/ 2610852 h 5221706"/>
                <a:gd name="connsiteX4" fmla="*/ 2584785 w 5221706"/>
                <a:gd name="connsiteY4" fmla="*/ 421105 h 5221706"/>
                <a:gd name="connsiteX5" fmla="*/ 2610853 w 5221706"/>
                <a:gd name="connsiteY5" fmla="*/ 0 h 5221706"/>
                <a:gd name="connsiteX6" fmla="*/ 5221706 w 5221706"/>
                <a:gd name="connsiteY6" fmla="*/ 2610853 h 5221706"/>
                <a:gd name="connsiteX7" fmla="*/ 2610853 w 5221706"/>
                <a:gd name="connsiteY7" fmla="*/ 5221706 h 5221706"/>
                <a:gd name="connsiteX8" fmla="*/ 0 w 5221706"/>
                <a:gd name="connsiteY8" fmla="*/ 2610853 h 5221706"/>
                <a:gd name="connsiteX9" fmla="*/ 2610853 w 5221706"/>
                <a:gd name="connsiteY9" fmla="*/ 0 h 52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21706" h="5221706">
                  <a:moveTo>
                    <a:pt x="2584785" y="421105"/>
                  </a:moveTo>
                  <a:cubicBezTo>
                    <a:pt x="1375421" y="421105"/>
                    <a:pt x="395038" y="1401488"/>
                    <a:pt x="395038" y="2610852"/>
                  </a:cubicBezTo>
                  <a:cubicBezTo>
                    <a:pt x="395038" y="3820216"/>
                    <a:pt x="1375421" y="4800599"/>
                    <a:pt x="2584785" y="4800599"/>
                  </a:cubicBezTo>
                  <a:cubicBezTo>
                    <a:pt x="3794149" y="4800599"/>
                    <a:pt x="4774532" y="3820216"/>
                    <a:pt x="4774532" y="2610852"/>
                  </a:cubicBezTo>
                  <a:cubicBezTo>
                    <a:pt x="4774532" y="1401488"/>
                    <a:pt x="3794149" y="421105"/>
                    <a:pt x="2584785" y="421105"/>
                  </a:cubicBezTo>
                  <a:close/>
                  <a:moveTo>
                    <a:pt x="2610853" y="0"/>
                  </a:moveTo>
                  <a:cubicBezTo>
                    <a:pt x="4052787" y="0"/>
                    <a:pt x="5221706" y="1168919"/>
                    <a:pt x="5221706" y="2610853"/>
                  </a:cubicBezTo>
                  <a:cubicBezTo>
                    <a:pt x="5221706" y="4052787"/>
                    <a:pt x="4052787" y="5221706"/>
                    <a:pt x="2610853" y="5221706"/>
                  </a:cubicBezTo>
                  <a:cubicBezTo>
                    <a:pt x="1168919" y="5221706"/>
                    <a:pt x="0" y="4052787"/>
                    <a:pt x="0" y="2610853"/>
                  </a:cubicBezTo>
                  <a:cubicBezTo>
                    <a:pt x="0" y="1168919"/>
                    <a:pt x="1168919" y="0"/>
                    <a:pt x="26108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53264" y="1509113"/>
              <a:ext cx="1708484" cy="329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800" b="1" dirty="0">
                  <a:latin typeface=".VnBlackH" panose="020B7200000000000000" pitchFamily="34" charset="0"/>
                </a:rPr>
                <a:t>2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485147" y="818147"/>
            <a:ext cx="5221706" cy="5221706"/>
            <a:chOff x="3485147" y="818147"/>
            <a:chExt cx="5221706" cy="5221706"/>
          </a:xfrm>
        </p:grpSpPr>
        <p:sp>
          <p:nvSpPr>
            <p:cNvPr id="27" name="Freeform 26"/>
            <p:cNvSpPr/>
            <p:nvPr/>
          </p:nvSpPr>
          <p:spPr>
            <a:xfrm>
              <a:off x="3485147" y="818147"/>
              <a:ext cx="5221706" cy="5221706"/>
            </a:xfrm>
            <a:custGeom>
              <a:avLst/>
              <a:gdLst>
                <a:gd name="connsiteX0" fmla="*/ 2584785 w 5221706"/>
                <a:gd name="connsiteY0" fmla="*/ 421105 h 5221706"/>
                <a:gd name="connsiteX1" fmla="*/ 395038 w 5221706"/>
                <a:gd name="connsiteY1" fmla="*/ 2610852 h 5221706"/>
                <a:gd name="connsiteX2" fmla="*/ 2584785 w 5221706"/>
                <a:gd name="connsiteY2" fmla="*/ 4800599 h 5221706"/>
                <a:gd name="connsiteX3" fmla="*/ 4774532 w 5221706"/>
                <a:gd name="connsiteY3" fmla="*/ 2610852 h 5221706"/>
                <a:gd name="connsiteX4" fmla="*/ 2584785 w 5221706"/>
                <a:gd name="connsiteY4" fmla="*/ 421105 h 5221706"/>
                <a:gd name="connsiteX5" fmla="*/ 2610853 w 5221706"/>
                <a:gd name="connsiteY5" fmla="*/ 0 h 5221706"/>
                <a:gd name="connsiteX6" fmla="*/ 5221706 w 5221706"/>
                <a:gd name="connsiteY6" fmla="*/ 2610853 h 5221706"/>
                <a:gd name="connsiteX7" fmla="*/ 2610853 w 5221706"/>
                <a:gd name="connsiteY7" fmla="*/ 5221706 h 5221706"/>
                <a:gd name="connsiteX8" fmla="*/ 0 w 5221706"/>
                <a:gd name="connsiteY8" fmla="*/ 2610853 h 5221706"/>
                <a:gd name="connsiteX9" fmla="*/ 2610853 w 5221706"/>
                <a:gd name="connsiteY9" fmla="*/ 0 h 52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21706" h="5221706">
                  <a:moveTo>
                    <a:pt x="2584785" y="421105"/>
                  </a:moveTo>
                  <a:cubicBezTo>
                    <a:pt x="1375421" y="421105"/>
                    <a:pt x="395038" y="1401488"/>
                    <a:pt x="395038" y="2610852"/>
                  </a:cubicBezTo>
                  <a:cubicBezTo>
                    <a:pt x="395038" y="3820216"/>
                    <a:pt x="1375421" y="4800599"/>
                    <a:pt x="2584785" y="4800599"/>
                  </a:cubicBezTo>
                  <a:cubicBezTo>
                    <a:pt x="3794149" y="4800599"/>
                    <a:pt x="4774532" y="3820216"/>
                    <a:pt x="4774532" y="2610852"/>
                  </a:cubicBezTo>
                  <a:cubicBezTo>
                    <a:pt x="4774532" y="1401488"/>
                    <a:pt x="3794149" y="421105"/>
                    <a:pt x="2584785" y="421105"/>
                  </a:cubicBezTo>
                  <a:close/>
                  <a:moveTo>
                    <a:pt x="2610853" y="0"/>
                  </a:moveTo>
                  <a:cubicBezTo>
                    <a:pt x="4052787" y="0"/>
                    <a:pt x="5221706" y="1168919"/>
                    <a:pt x="5221706" y="2610853"/>
                  </a:cubicBezTo>
                  <a:cubicBezTo>
                    <a:pt x="5221706" y="4052787"/>
                    <a:pt x="4052787" y="5221706"/>
                    <a:pt x="2610853" y="5221706"/>
                  </a:cubicBezTo>
                  <a:cubicBezTo>
                    <a:pt x="1168919" y="5221706"/>
                    <a:pt x="0" y="4052787"/>
                    <a:pt x="0" y="2610853"/>
                  </a:cubicBezTo>
                  <a:cubicBezTo>
                    <a:pt x="0" y="1168919"/>
                    <a:pt x="1168919" y="0"/>
                    <a:pt x="261085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53264" y="1509113"/>
              <a:ext cx="1708484" cy="329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800" b="1" dirty="0">
                  <a:latin typeface=".VnBlackH" panose="020B7200000000000000" pitchFamily="34" charset="0"/>
                </a:rPr>
                <a:t>1</a:t>
              </a:r>
            </a:p>
          </p:txBody>
        </p:sp>
      </p:grpSp>
      <p:pic>
        <p:nvPicPr>
          <p:cNvPr id="3" name="NuCuoiHong-VA_7fe">
            <a:hlinkClick r:id="" action="ppaction://media"/>
            <a:extLst>
              <a:ext uri="{FF2B5EF4-FFF2-40B4-BE49-F238E27FC236}">
                <a16:creationId xmlns:a16="http://schemas.microsoft.com/office/drawing/2014/main" id="{24BD7061-5DD2-4990-8A28-6F80CC65E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4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269"/>
    </mc:Choice>
    <mc:Fallback xmlns="">
      <p:transition spd="slow" advTm="134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ổng hợp 79+ về hình nền đẹp trên powerpoint hay nhấ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613" y="586894"/>
            <a:ext cx="10077272" cy="5684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187634" y="-1673127"/>
            <a:ext cx="5557231" cy="10077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2446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hi tiết 73+ về hình nền powerpoint về thiên nhiên mới nhất - 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158" y="144379"/>
            <a:ext cx="6281344" cy="39383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98" y="2853925"/>
            <a:ext cx="5541265" cy="3828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402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ổng hợp 61+ về hình nền powerpoint động hay nhất -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738" y="1762626"/>
            <a:ext cx="5401427" cy="37558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Rectangle 3"/>
          <p:cNvSpPr/>
          <p:nvPr/>
        </p:nvSpPr>
        <p:spPr>
          <a:xfrm>
            <a:off x="7342524" y="2506719"/>
            <a:ext cx="4288002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hnschrift SemiBold" panose="020B0502040204020203" pitchFamily="34" charset="0"/>
              </a:rPr>
              <a:t>Chúc</a:t>
            </a:r>
            <a:r>
              <a:rPr lang="en-US" sz="5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n-US" sz="5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hnschrift SemiBold" panose="020B0502040204020203" pitchFamily="34" charset="0"/>
              </a:rPr>
              <a:t>mừng</a:t>
            </a:r>
            <a:r>
              <a:rPr lang="en-US" sz="5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n-US" sz="5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hnschrift SemiBold" panose="020B0502040204020203" pitchFamily="34" charset="0"/>
              </a:rPr>
              <a:t>hội</a:t>
            </a:r>
            <a:r>
              <a:rPr lang="en-US" sz="5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n-US" sz="5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hnschrift SemiBold" panose="020B0502040204020203" pitchFamily="34" charset="0"/>
              </a:rPr>
              <a:t>nghị</a:t>
            </a:r>
            <a:r>
              <a:rPr lang="en-US" sz="5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n-US" sz="5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hnschrift SemiBold" panose="020B0502040204020203" pitchFamily="34" charset="0"/>
              </a:rPr>
              <a:t>thành</a:t>
            </a:r>
            <a:r>
              <a:rPr lang="en-US" sz="5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n-US" sz="5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hnschrift SemiBold" panose="020B0502040204020203" pitchFamily="34" charset="0"/>
              </a:rPr>
              <a:t>công</a:t>
            </a:r>
            <a:r>
              <a:rPr lang="en-US" sz="5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n-US" sz="5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hnschrift SemiBold" panose="020B0502040204020203" pitchFamily="34" charset="0"/>
              </a:rPr>
              <a:t>rực</a:t>
            </a:r>
            <a:r>
              <a:rPr lang="en-US" sz="5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en-US" sz="5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hnschrift SemiBold" panose="020B0502040204020203" pitchFamily="34" charset="0"/>
              </a:rPr>
              <a:t>rỡ</a:t>
            </a:r>
            <a:endParaRPr lang="en-US" sz="5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9CC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038375" y="576774"/>
            <a:ext cx="6035040" cy="5943600"/>
            <a:chOff x="3078480" y="696350"/>
            <a:chExt cx="6035040" cy="5943600"/>
          </a:xfrm>
        </p:grpSpPr>
        <p:sp>
          <p:nvSpPr>
            <p:cNvPr id="3" name="Oval 2"/>
            <p:cNvSpPr/>
            <p:nvPr/>
          </p:nvSpPr>
          <p:spPr>
            <a:xfrm>
              <a:off x="3078480" y="696350"/>
              <a:ext cx="6035040" cy="5943600"/>
            </a:xfrm>
            <a:prstGeom prst="ellipse">
              <a:avLst/>
            </a:prstGeom>
            <a:pattFill prst="openDmnd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526258" y="2051700"/>
              <a:ext cx="2056228" cy="2754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300" dirty="0">
                  <a:latin typeface="Impact" panose="020B0806030902050204" pitchFamily="34" charset="0"/>
                </a:rPr>
                <a:t>5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38375" y="576774"/>
            <a:ext cx="6035040" cy="5943600"/>
            <a:chOff x="3078480" y="696350"/>
            <a:chExt cx="6035040" cy="5943600"/>
          </a:xfrm>
        </p:grpSpPr>
        <p:sp>
          <p:nvSpPr>
            <p:cNvPr id="8" name="Oval 7"/>
            <p:cNvSpPr/>
            <p:nvPr/>
          </p:nvSpPr>
          <p:spPr>
            <a:xfrm>
              <a:off x="3078480" y="696350"/>
              <a:ext cx="6035040" cy="5943600"/>
            </a:xfrm>
            <a:prstGeom prst="ellipse">
              <a:avLst/>
            </a:prstGeom>
            <a:pattFill prst="openDmnd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26258" y="2051700"/>
              <a:ext cx="2056228" cy="2754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300" dirty="0">
                  <a:latin typeface="Impact" panose="020B0806030902050204" pitchFamily="34" charset="0"/>
                </a:rPr>
                <a:t>4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038375" y="576774"/>
            <a:ext cx="6035040" cy="5943600"/>
            <a:chOff x="3078480" y="696350"/>
            <a:chExt cx="6035040" cy="5943600"/>
          </a:xfrm>
        </p:grpSpPr>
        <p:sp>
          <p:nvSpPr>
            <p:cNvPr id="11" name="Oval 10"/>
            <p:cNvSpPr/>
            <p:nvPr/>
          </p:nvSpPr>
          <p:spPr>
            <a:xfrm>
              <a:off x="3078480" y="696350"/>
              <a:ext cx="6035040" cy="5943600"/>
            </a:xfrm>
            <a:prstGeom prst="ellipse">
              <a:avLst/>
            </a:prstGeom>
            <a:pattFill prst="openDmnd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526258" y="2051700"/>
              <a:ext cx="2056228" cy="2754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300" dirty="0">
                  <a:latin typeface="Impact" panose="020B0806030902050204" pitchFamily="34" charset="0"/>
                </a:rPr>
                <a:t>3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38375" y="576774"/>
            <a:ext cx="6035040" cy="5943600"/>
            <a:chOff x="3078480" y="696350"/>
            <a:chExt cx="6035040" cy="5943600"/>
          </a:xfrm>
        </p:grpSpPr>
        <p:sp>
          <p:nvSpPr>
            <p:cNvPr id="14" name="Oval 13"/>
            <p:cNvSpPr/>
            <p:nvPr/>
          </p:nvSpPr>
          <p:spPr>
            <a:xfrm>
              <a:off x="3078480" y="696350"/>
              <a:ext cx="6035040" cy="5943600"/>
            </a:xfrm>
            <a:prstGeom prst="ellipse">
              <a:avLst/>
            </a:prstGeom>
            <a:pattFill prst="openDmnd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26258" y="2051700"/>
              <a:ext cx="2056228" cy="2754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300" dirty="0">
                  <a:latin typeface="Impact" panose="020B0806030902050204" pitchFamily="34" charset="0"/>
                </a:rPr>
                <a:t>2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038375" y="576774"/>
            <a:ext cx="6035040" cy="5943600"/>
            <a:chOff x="3078480" y="696350"/>
            <a:chExt cx="6035040" cy="5943600"/>
          </a:xfrm>
        </p:grpSpPr>
        <p:sp>
          <p:nvSpPr>
            <p:cNvPr id="17" name="Oval 16"/>
            <p:cNvSpPr/>
            <p:nvPr/>
          </p:nvSpPr>
          <p:spPr>
            <a:xfrm>
              <a:off x="3078480" y="696350"/>
              <a:ext cx="6035040" cy="5943600"/>
            </a:xfrm>
            <a:prstGeom prst="ellipse">
              <a:avLst/>
            </a:prstGeom>
            <a:pattFill prst="openDmnd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26258" y="2051700"/>
              <a:ext cx="2056228" cy="2754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300" dirty="0">
                  <a:latin typeface="Impact" panose="020B0806030902050204" pitchFamily="34" charset="0"/>
                </a:rPr>
                <a:t>1</a:t>
              </a:r>
            </a:p>
          </p:txBody>
        </p:sp>
      </p:grpSp>
      <p:cxnSp>
        <p:nvCxnSpPr>
          <p:cNvPr id="20" name="Straight Connector 19"/>
          <p:cNvCxnSpPr>
            <a:stCxn id="2" idx="0"/>
            <a:endCxn id="2" idx="2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" idx="1"/>
            <a:endCxn id="2" idx="3"/>
          </p:cNvCxnSpPr>
          <p:nvPr/>
        </p:nvCxnSpPr>
        <p:spPr>
          <a:xfrm>
            <a:off x="0" y="3429000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34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300 hình nền Powerpoint đẹp chuyên nghiệp chất lừ nhất 2023 - Thế Giới  Táo Khuy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15453" y="1331040"/>
            <a:ext cx="956109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 </a:t>
            </a:r>
            <a:r>
              <a:rPr lang="en-US" sz="54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Hội</a:t>
            </a:r>
            <a:r>
              <a:rPr lang="en-US" sz="5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 </a:t>
            </a:r>
            <a:r>
              <a:rPr lang="en-US" sz="54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nghị</a:t>
            </a:r>
            <a:r>
              <a:rPr lang="en-US" sz="5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 </a:t>
            </a:r>
            <a:r>
              <a:rPr lang="en-US" sz="54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công</a:t>
            </a:r>
            <a:r>
              <a:rPr lang="en-US" sz="5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 </a:t>
            </a:r>
            <a:r>
              <a:rPr lang="en-US" sz="54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chức</a:t>
            </a:r>
            <a:r>
              <a:rPr lang="en-US" sz="5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, </a:t>
            </a:r>
            <a:r>
              <a:rPr lang="en-US" sz="54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viên</a:t>
            </a:r>
            <a:r>
              <a:rPr lang="en-US" sz="5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 </a:t>
            </a:r>
            <a:r>
              <a:rPr lang="en-US" sz="54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chức</a:t>
            </a:r>
            <a:r>
              <a:rPr lang="en-US" sz="5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 </a:t>
            </a:r>
            <a:r>
              <a:rPr lang="en-US" sz="54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và</a:t>
            </a:r>
            <a:r>
              <a:rPr lang="en-US" sz="5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 </a:t>
            </a:r>
            <a:r>
              <a:rPr lang="en-US" sz="54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người</a:t>
            </a:r>
            <a:r>
              <a:rPr lang="en-US" sz="5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 </a:t>
            </a:r>
            <a:r>
              <a:rPr lang="en-US" sz="54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lao</a:t>
            </a:r>
            <a:r>
              <a:rPr lang="en-US" sz="5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 </a:t>
            </a:r>
            <a:r>
              <a:rPr lang="en-US" sz="54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động</a:t>
            </a:r>
            <a:r>
              <a:rPr lang="en-US" sz="5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            </a:t>
            </a:r>
            <a:r>
              <a:rPr lang="en-US" sz="54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Năm</a:t>
            </a:r>
            <a:r>
              <a:rPr lang="en-US" sz="5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 </a:t>
            </a:r>
            <a:r>
              <a:rPr lang="en-US" sz="54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học</a:t>
            </a:r>
            <a:r>
              <a:rPr lang="en-US" sz="5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 2023- 2024   </a:t>
            </a:r>
            <a:r>
              <a:rPr lang="en-US" sz="54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Trường</a:t>
            </a:r>
            <a:r>
              <a:rPr lang="en-US" sz="5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 </a:t>
            </a:r>
            <a:r>
              <a:rPr lang="en-US" sz="54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mầm</a:t>
            </a:r>
            <a:r>
              <a:rPr lang="en-US" sz="5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 non </a:t>
            </a:r>
            <a:r>
              <a:rPr lang="en-US" sz="54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Quốc</a:t>
            </a:r>
            <a:r>
              <a:rPr lang="en-US" sz="5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 </a:t>
            </a:r>
            <a:r>
              <a:rPr lang="en-US" sz="54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entury" panose="02040604050505020304" pitchFamily="18" charset="0"/>
              </a:rPr>
              <a:t>Tuấn</a:t>
            </a:r>
            <a:endParaRPr lang="en-US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76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ình nền cho PowerPoint bầu trời và khinh khí cầ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367685">
            <a:off x="1361501" y="541412"/>
            <a:ext cx="3432095" cy="54924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742580">
            <a:off x="7350325" y="2031708"/>
            <a:ext cx="3398795" cy="544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9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hi tiết với hơn 82 về hình nền powerpoint đơn giản -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309440" y="1787686"/>
            <a:ext cx="3637554" cy="59997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148757" y="-822147"/>
            <a:ext cx="3637555" cy="5999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6991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ập nhật 70+ về các mẫu hình nền powerpoint đẹp mới nhất - cdgdbentre.edu.v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2"/>
            <a:ext cx="12192000" cy="684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327993" y="-709103"/>
            <a:ext cx="3567850" cy="5582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87" y="3208421"/>
            <a:ext cx="5580518" cy="3354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473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op hơn 78 về hình nền đẹp cho powerpoint 2007 hay nhất -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238768" y="2049512"/>
            <a:ext cx="3129350" cy="44823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601886" y="-46099"/>
            <a:ext cx="2834674" cy="47331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7702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op hơn 78 về hình nền đẹp cho powerpoint 2007 hay nhất -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238768" y="2049512"/>
            <a:ext cx="3129350" cy="44823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601886" y="-46099"/>
            <a:ext cx="2834674" cy="47331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388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ổng hợp 79+ về hình nền đẹp trên powerpoint hay nhấ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613" y="586894"/>
            <a:ext cx="10077272" cy="5684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187634" y="-1673127"/>
            <a:ext cx="5557231" cy="10077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7861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39</Words>
  <Application>Microsoft Office PowerPoint</Application>
  <PresentationFormat>Widescreen</PresentationFormat>
  <Paragraphs>12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.VnBlackH</vt:lpstr>
      <vt:lpstr>Arial</vt:lpstr>
      <vt:lpstr>Bahnschrift SemiBold</vt:lpstr>
      <vt:lpstr>Calibri</vt:lpstr>
      <vt:lpstr>Calibri Light</vt:lpstr>
      <vt:lpstr>Century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18</cp:revision>
  <dcterms:created xsi:type="dcterms:W3CDTF">2023-09-22T14:53:06Z</dcterms:created>
  <dcterms:modified xsi:type="dcterms:W3CDTF">2023-09-24T15:37:39Z</dcterms:modified>
</cp:coreProperties>
</file>