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F8"/>
    <a:srgbClr val="0070C0"/>
    <a:srgbClr val="FFFFCC"/>
    <a:srgbClr val="99D25A"/>
    <a:srgbClr val="72AF2F"/>
    <a:srgbClr val="A2D668"/>
    <a:srgbClr val="00A249"/>
    <a:srgbClr val="80C535"/>
    <a:srgbClr val="85CA3A"/>
    <a:srgbClr val="B4D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C75AC-1F0A-C76D-58ED-1D2BA3CE3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361F7-48B4-B3F2-EBE8-CCD6658CE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7E435-631F-0F9F-7D03-83335667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7D640-70FE-92EC-AAF6-1CB8B6FD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9C0D3-A336-2E0F-6FD4-9C6F0472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0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44AFE-358B-D9C6-A31C-281EE7C61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7FBF1-154E-A802-1B34-DB1161DEB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DEC15-7C77-B02F-E390-CB5E177E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BBC1B-DD39-A73A-E4A2-B1F71A2C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016F3-FDF9-7DD7-9D37-C875612EF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7D43C-FF20-9B37-9CF3-1976198B9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08C2C0-1B27-BF09-DABB-7F169C23C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6A3CB-13A2-800E-26F6-29D07FFD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2B06E-0685-4C69-8F8F-20C49122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19CE7-1211-6F13-AD97-8F4B5B04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73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4119F-2BBB-78F8-7638-222E93D9F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93615-6426-810D-6FB8-BB4990CD7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3E186-474D-DC6B-2480-BF26E3004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65726-5BA9-7AF0-5C6E-8E3166419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32616-E442-0E4A-966D-517174FF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3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2329-983D-623E-0CE4-592573AD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52BEF-4829-906A-C454-EA6388C78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4EBAA-528A-905B-D203-4594A2A6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4AD6-952F-5CBC-E916-1588C5DA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3BC39-4EB2-9CF8-DD20-B3DDE40E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76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EA969-8BCF-4545-31E1-DFE630C5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97377-D4C1-BB3D-AA99-7F3AB00AC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E5A08E-61EC-D055-01E6-F2D2A9DF1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F1AE1-1C39-9DBD-12F4-146F13769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6658C-B574-23C4-336F-96266D44D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CEA98-7447-6DB3-03E7-C2E1C72A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CE8-8624-8C96-97B5-521DA86F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6049EC-92E7-5BF7-462E-87F951EC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E976AA-0F40-1491-939E-619F6BADB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28B75-CA2F-1AE7-C400-1A9AB1727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DAF2E-DCFE-8DFB-5CA5-6B8C039CF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0C57BE-61BF-43A4-F19E-EE8B8E9F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3429DF-DF73-32E2-44EA-99F033B4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B0888-0490-E3F9-D9DB-D7F4234E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A76F-3B4C-3923-2F3E-A489CEBF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F8869-B5CE-4186-17EE-9C069008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D98A4-C84F-1F60-57D1-CE705F76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55659-3FDA-1243-60F9-5D2BEB4F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3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7E1898-A919-F726-13A0-B87182B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3E547B-BFE5-3CAD-FAD7-9E61B8FC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02CE7-1965-B0AE-076B-3F7272EEF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07A7-47FA-434B-E8BB-CD66D91FE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BC385-C87F-7207-02F0-69B591937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6F2125-2107-EB4B-7E32-3C26B6401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7000D-B3D9-A398-31CE-C7A4F360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72451-3C35-B93D-0019-8236D106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20B5D-C7F4-202E-8ED2-395A1FD0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8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097E8-74C5-E7AA-FE6F-162FFAB25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256A47-CB85-2260-E91E-1C20AA106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7E929-6356-A06A-EBB9-5844DAAB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7C9D4-6731-4ACE-AE04-544595EE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0F467-4348-76A5-1D2D-B6203F78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4B92F-22EB-61D9-B67E-1A1987A5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30F722-206D-5934-8E01-6AF8E580B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0F098-50CC-16D2-6C9F-3F0828307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30EF6-8E79-1194-E20A-E7740EAA6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2549-F258-410D-8335-28917BB02B43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218E-E1B5-EDE9-BF81-0F149FDB1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E3624-FD3C-55D9-DFD0-F80B1492D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6422B-C4FF-4F37-84AB-2345EB8874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1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F0F7A075-B19A-0081-EAEA-19C29B5EC928}"/>
              </a:ext>
            </a:extLst>
          </p:cNvPr>
          <p:cNvSpPr/>
          <p:nvPr/>
        </p:nvSpPr>
        <p:spPr>
          <a:xfrm>
            <a:off x="7540134" y="524767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389403-5975-76CB-37AF-BBECA64E80E8}"/>
              </a:ext>
            </a:extLst>
          </p:cNvPr>
          <p:cNvSpPr/>
          <p:nvPr/>
        </p:nvSpPr>
        <p:spPr>
          <a:xfrm>
            <a:off x="5783481" y="522615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A31560-23E7-797D-5842-2B56A25CC2D4}"/>
              </a:ext>
            </a:extLst>
          </p:cNvPr>
          <p:cNvSpPr/>
          <p:nvPr/>
        </p:nvSpPr>
        <p:spPr>
          <a:xfrm>
            <a:off x="4102524" y="5237039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F7DA62-FDB1-C0A1-0026-5665A60465A0}"/>
              </a:ext>
            </a:extLst>
          </p:cNvPr>
          <p:cNvSpPr/>
          <p:nvPr/>
        </p:nvSpPr>
        <p:spPr>
          <a:xfrm>
            <a:off x="173922" y="1287829"/>
            <a:ext cx="2895507" cy="5134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982C47-99A2-92D4-3DE7-78B40A588990}"/>
              </a:ext>
            </a:extLst>
          </p:cNvPr>
          <p:cNvSpPr/>
          <p:nvPr/>
        </p:nvSpPr>
        <p:spPr>
          <a:xfrm>
            <a:off x="1813167" y="336791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C56590-57E4-A05E-1660-83BE300CCC55}"/>
              </a:ext>
            </a:extLst>
          </p:cNvPr>
          <p:cNvSpPr/>
          <p:nvPr/>
        </p:nvSpPr>
        <p:spPr>
          <a:xfrm>
            <a:off x="7540134" y="3614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474149-F2C4-4C1F-A31B-FAC82027DB18}"/>
              </a:ext>
            </a:extLst>
          </p:cNvPr>
          <p:cNvSpPr/>
          <p:nvPr/>
        </p:nvSpPr>
        <p:spPr>
          <a:xfrm>
            <a:off x="4102524" y="360341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9BAF1A-A306-8ABA-EEFA-647652A8419B}"/>
              </a:ext>
            </a:extLst>
          </p:cNvPr>
          <p:cNvSpPr/>
          <p:nvPr/>
        </p:nvSpPr>
        <p:spPr>
          <a:xfrm>
            <a:off x="5783481" y="359252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1D6CB5-4714-0A4D-85C5-D6ABD84E23EA}"/>
              </a:ext>
            </a:extLst>
          </p:cNvPr>
          <p:cNvSpPr/>
          <p:nvPr/>
        </p:nvSpPr>
        <p:spPr>
          <a:xfrm>
            <a:off x="7540134" y="199714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69A69F-B98F-476B-9D05-600455331281}"/>
              </a:ext>
            </a:extLst>
          </p:cNvPr>
          <p:cNvSpPr/>
          <p:nvPr/>
        </p:nvSpPr>
        <p:spPr>
          <a:xfrm>
            <a:off x="5783481" y="197562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6DF025-E59D-5D99-3DD5-F5C40199E26B}"/>
              </a:ext>
            </a:extLst>
          </p:cNvPr>
          <p:cNvSpPr/>
          <p:nvPr/>
        </p:nvSpPr>
        <p:spPr>
          <a:xfrm>
            <a:off x="4102524" y="198651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51F0B7-94B5-B5C3-8CB0-942F048E9CE0}"/>
              </a:ext>
            </a:extLst>
          </p:cNvPr>
          <p:cNvSpPr/>
          <p:nvPr/>
        </p:nvSpPr>
        <p:spPr>
          <a:xfrm>
            <a:off x="420138" y="1842298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794D65-395C-9252-0344-AF6E58676092}"/>
              </a:ext>
            </a:extLst>
          </p:cNvPr>
          <p:cNvSpPr/>
          <p:nvPr/>
        </p:nvSpPr>
        <p:spPr>
          <a:xfrm>
            <a:off x="1805108" y="1884274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3024A7-A51E-DAED-4258-E3D937F729CB}"/>
              </a:ext>
            </a:extLst>
          </p:cNvPr>
          <p:cNvSpPr/>
          <p:nvPr/>
        </p:nvSpPr>
        <p:spPr>
          <a:xfrm>
            <a:off x="4106196" y="43593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1D41D9-B7C4-4E48-351F-F38A9C7C003A}"/>
              </a:ext>
            </a:extLst>
          </p:cNvPr>
          <p:cNvSpPr/>
          <p:nvPr/>
        </p:nvSpPr>
        <p:spPr>
          <a:xfrm>
            <a:off x="5787153" y="425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99C313-D61C-B408-F439-7906F9DDDBCB}"/>
              </a:ext>
            </a:extLst>
          </p:cNvPr>
          <p:cNvSpPr/>
          <p:nvPr/>
        </p:nvSpPr>
        <p:spPr>
          <a:xfrm>
            <a:off x="7543806" y="44656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C4CE7F-40DB-83B5-8C58-5D18B58C77BE}"/>
              </a:ext>
            </a:extLst>
          </p:cNvPr>
          <p:cNvSpPr/>
          <p:nvPr/>
        </p:nvSpPr>
        <p:spPr>
          <a:xfrm>
            <a:off x="9528932" y="457195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906387-C833-CA74-0D4C-AAA10B4C1F96}"/>
              </a:ext>
            </a:extLst>
          </p:cNvPr>
          <p:cNvSpPr/>
          <p:nvPr/>
        </p:nvSpPr>
        <p:spPr>
          <a:xfrm>
            <a:off x="4249735" y="566055"/>
            <a:ext cx="1007566" cy="1007566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ACB0EAD-7E4A-A79E-FDCE-724D93E1E1CC}"/>
              </a:ext>
            </a:extLst>
          </p:cNvPr>
          <p:cNvSpPr/>
          <p:nvPr/>
        </p:nvSpPr>
        <p:spPr>
          <a:xfrm>
            <a:off x="5964869" y="544283"/>
            <a:ext cx="997183" cy="99718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007C07-E5E4-103D-6AFF-5FA09C182664}"/>
              </a:ext>
            </a:extLst>
          </p:cNvPr>
          <p:cNvSpPr/>
          <p:nvPr/>
        </p:nvSpPr>
        <p:spPr>
          <a:xfrm>
            <a:off x="9958919" y="577949"/>
            <a:ext cx="1022497" cy="1022497"/>
          </a:xfrm>
          <a:prstGeom prst="ellipse">
            <a:avLst/>
          </a:prstGeom>
          <a:solidFill>
            <a:srgbClr val="00A2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D62B9E4-0EAE-593C-7C63-760C7F05F697}"/>
              </a:ext>
            </a:extLst>
          </p:cNvPr>
          <p:cNvSpPr/>
          <p:nvPr/>
        </p:nvSpPr>
        <p:spPr>
          <a:xfrm>
            <a:off x="476782" y="3370898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9D29C78-3CF6-6BC0-CC96-B2EFD1B09603}"/>
              </a:ext>
            </a:extLst>
          </p:cNvPr>
          <p:cNvSpPr/>
          <p:nvPr/>
        </p:nvSpPr>
        <p:spPr>
          <a:xfrm>
            <a:off x="463326" y="4895993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45012CC-87B0-BF13-55E8-518E03176BB1}"/>
              </a:ext>
            </a:extLst>
          </p:cNvPr>
          <p:cNvSpPr/>
          <p:nvPr/>
        </p:nvSpPr>
        <p:spPr>
          <a:xfrm>
            <a:off x="1760445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9E7D175-AEFC-73C0-3EC2-26B1CBE0EA46}"/>
              </a:ext>
            </a:extLst>
          </p:cNvPr>
          <p:cNvSpPr/>
          <p:nvPr/>
        </p:nvSpPr>
        <p:spPr>
          <a:xfrm>
            <a:off x="7705823" y="566055"/>
            <a:ext cx="981265" cy="10075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D1EC216-BFFD-5418-34FC-671B3EA9CC45}"/>
              </a:ext>
            </a:extLst>
          </p:cNvPr>
          <p:cNvSpPr/>
          <p:nvPr/>
        </p:nvSpPr>
        <p:spPr>
          <a:xfrm>
            <a:off x="5428305" y="95338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9FC3BCCF-E420-2A7F-62BF-56C444403CAD}"/>
              </a:ext>
            </a:extLst>
          </p:cNvPr>
          <p:cNvSpPr/>
          <p:nvPr/>
        </p:nvSpPr>
        <p:spPr>
          <a:xfrm>
            <a:off x="7169642" y="93085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quals 22">
            <a:extLst>
              <a:ext uri="{FF2B5EF4-FFF2-40B4-BE49-F238E27FC236}">
                <a16:creationId xmlns:a16="http://schemas.microsoft.com/office/drawing/2014/main" id="{49C44366-0F0B-502C-54B4-0214E47FBED9}"/>
              </a:ext>
            </a:extLst>
          </p:cNvPr>
          <p:cNvSpPr/>
          <p:nvPr/>
        </p:nvSpPr>
        <p:spPr>
          <a:xfrm>
            <a:off x="9067799" y="95578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ECDC86-92C9-6097-1404-053B0F7F0A02}"/>
              </a:ext>
            </a:extLst>
          </p:cNvPr>
          <p:cNvSpPr/>
          <p:nvPr/>
        </p:nvSpPr>
        <p:spPr>
          <a:xfrm>
            <a:off x="9528932" y="2007776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ABB4CED-8F9A-F43E-DDF9-000C293E07DD}"/>
              </a:ext>
            </a:extLst>
          </p:cNvPr>
          <p:cNvSpPr/>
          <p:nvPr/>
        </p:nvSpPr>
        <p:spPr>
          <a:xfrm>
            <a:off x="5424633" y="2471305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DB2C7773-2602-A9DD-0C36-A9AA8B343577}"/>
              </a:ext>
            </a:extLst>
          </p:cNvPr>
          <p:cNvSpPr/>
          <p:nvPr/>
        </p:nvSpPr>
        <p:spPr>
          <a:xfrm>
            <a:off x="7165970" y="248143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quals 38">
            <a:extLst>
              <a:ext uri="{FF2B5EF4-FFF2-40B4-BE49-F238E27FC236}">
                <a16:creationId xmlns:a16="http://schemas.microsoft.com/office/drawing/2014/main" id="{0222847F-7E21-4E3F-AB2B-970CCDFED3AD}"/>
              </a:ext>
            </a:extLst>
          </p:cNvPr>
          <p:cNvSpPr/>
          <p:nvPr/>
        </p:nvSpPr>
        <p:spPr>
          <a:xfrm>
            <a:off x="9064127" y="2506367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68A376-D4C8-06D6-0954-239A6EEF94F6}"/>
              </a:ext>
            </a:extLst>
          </p:cNvPr>
          <p:cNvSpPr/>
          <p:nvPr/>
        </p:nvSpPr>
        <p:spPr>
          <a:xfrm>
            <a:off x="9528932" y="3624675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98A42E0-AEA8-80FC-201F-829CD9D05EFE}"/>
              </a:ext>
            </a:extLst>
          </p:cNvPr>
          <p:cNvSpPr/>
          <p:nvPr/>
        </p:nvSpPr>
        <p:spPr>
          <a:xfrm>
            <a:off x="5424633" y="412086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C77BEF9F-61FA-87D2-892D-F27CE20D48B7}"/>
              </a:ext>
            </a:extLst>
          </p:cNvPr>
          <p:cNvSpPr/>
          <p:nvPr/>
        </p:nvSpPr>
        <p:spPr>
          <a:xfrm>
            <a:off x="7165970" y="409833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quals 51">
            <a:extLst>
              <a:ext uri="{FF2B5EF4-FFF2-40B4-BE49-F238E27FC236}">
                <a16:creationId xmlns:a16="http://schemas.microsoft.com/office/drawing/2014/main" id="{CA93912E-EDA9-5D53-738D-A6A54FD80B1E}"/>
              </a:ext>
            </a:extLst>
          </p:cNvPr>
          <p:cNvSpPr/>
          <p:nvPr/>
        </p:nvSpPr>
        <p:spPr>
          <a:xfrm>
            <a:off x="9064127" y="412326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C25EB3-E58B-D6FA-E7CC-26E07645C522}"/>
              </a:ext>
            </a:extLst>
          </p:cNvPr>
          <p:cNvSpPr/>
          <p:nvPr/>
        </p:nvSpPr>
        <p:spPr>
          <a:xfrm>
            <a:off x="9528932" y="5258301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lus Sign 87">
            <a:extLst>
              <a:ext uri="{FF2B5EF4-FFF2-40B4-BE49-F238E27FC236}">
                <a16:creationId xmlns:a16="http://schemas.microsoft.com/office/drawing/2014/main" id="{3177707D-B5E1-749B-FC46-BE0CEB061669}"/>
              </a:ext>
            </a:extLst>
          </p:cNvPr>
          <p:cNvSpPr/>
          <p:nvPr/>
        </p:nvSpPr>
        <p:spPr>
          <a:xfrm>
            <a:off x="5424633" y="5754488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lus Sign 88">
            <a:extLst>
              <a:ext uri="{FF2B5EF4-FFF2-40B4-BE49-F238E27FC236}">
                <a16:creationId xmlns:a16="http://schemas.microsoft.com/office/drawing/2014/main" id="{41DC5E29-C7DC-5978-8AD1-85B9D0ABE4BB}"/>
              </a:ext>
            </a:extLst>
          </p:cNvPr>
          <p:cNvSpPr/>
          <p:nvPr/>
        </p:nvSpPr>
        <p:spPr>
          <a:xfrm>
            <a:off x="7165970" y="5731957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quals 89">
            <a:extLst>
              <a:ext uri="{FF2B5EF4-FFF2-40B4-BE49-F238E27FC236}">
                <a16:creationId xmlns:a16="http://schemas.microsoft.com/office/drawing/2014/main" id="{0DFD679E-A3FB-1D2C-2025-7C29D25115EF}"/>
              </a:ext>
            </a:extLst>
          </p:cNvPr>
          <p:cNvSpPr/>
          <p:nvPr/>
        </p:nvSpPr>
        <p:spPr>
          <a:xfrm>
            <a:off x="9064127" y="5756892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A90D84-E299-BB3D-DB30-474B721E5A20}"/>
              </a:ext>
            </a:extLst>
          </p:cNvPr>
          <p:cNvSpPr/>
          <p:nvPr/>
        </p:nvSpPr>
        <p:spPr>
          <a:xfrm>
            <a:off x="438056" y="175255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NHÓM </a:t>
            </a:r>
            <a:endParaRPr lang="en-US" sz="4000" b="1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63F6D5FE-9E6A-2AA7-F4D1-9A0F8CD4A783}"/>
              </a:ext>
            </a:extLst>
          </p:cNvPr>
          <p:cNvSpPr/>
          <p:nvPr/>
        </p:nvSpPr>
        <p:spPr>
          <a:xfrm>
            <a:off x="2087283" y="125303"/>
            <a:ext cx="941010" cy="80554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F136C9B-2D08-38C8-CFA2-4EA4C5A58B9E}"/>
              </a:ext>
            </a:extLst>
          </p:cNvPr>
          <p:cNvSpPr/>
          <p:nvPr/>
        </p:nvSpPr>
        <p:spPr>
          <a:xfrm>
            <a:off x="420138" y="1863890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E613D3-0287-AA88-37A7-4862EF0D41C1}"/>
              </a:ext>
            </a:extLst>
          </p:cNvPr>
          <p:cNvSpPr/>
          <p:nvPr/>
        </p:nvSpPr>
        <p:spPr>
          <a:xfrm>
            <a:off x="1780821" y="3375088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DBAFED-A101-10C3-837F-56EA703BC1B4}"/>
              </a:ext>
            </a:extLst>
          </p:cNvPr>
          <p:cNvSpPr/>
          <p:nvPr/>
        </p:nvSpPr>
        <p:spPr>
          <a:xfrm>
            <a:off x="489369" y="3358349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5A9AB9-EFAC-B980-474F-C97CFEB61F0C}"/>
              </a:ext>
            </a:extLst>
          </p:cNvPr>
          <p:cNvSpPr/>
          <p:nvPr/>
        </p:nvSpPr>
        <p:spPr>
          <a:xfrm>
            <a:off x="1791394" y="1857256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BCD3F36-E997-488F-05E5-7FBE4AAAA363}"/>
              </a:ext>
            </a:extLst>
          </p:cNvPr>
          <p:cNvSpPr/>
          <p:nvPr/>
        </p:nvSpPr>
        <p:spPr>
          <a:xfrm>
            <a:off x="453864" y="4874400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90F21F-EBB0-7E65-9FE4-D44FDD916E29}"/>
              </a:ext>
            </a:extLst>
          </p:cNvPr>
          <p:cNvSpPr/>
          <p:nvPr/>
        </p:nvSpPr>
        <p:spPr>
          <a:xfrm>
            <a:off x="1773562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34D0104-D056-D2AC-CB6C-FE948A7F43C4}"/>
              </a:ext>
            </a:extLst>
          </p:cNvPr>
          <p:cNvSpPr/>
          <p:nvPr/>
        </p:nvSpPr>
        <p:spPr>
          <a:xfrm>
            <a:off x="398421" y="1863890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u vang - Segment1(00_00_00.000-00_00_02.54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-7.40741E-7 L 0.45625 -0.18935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u xanh d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7.40741E-7 L 0.48086 -0.18912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3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u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u vang - Segment1(00_00_00.000-00_00_02.54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778E-17 -7.40741E-7 L 0.31523 -0.18565 " pathEditMode="relative" rAng="0" ptsTypes="AA">
                                      <p:cBhvr>
                                        <p:cTn id="6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-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xanh la d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8" grpId="0" animBg="1"/>
      <p:bldP spid="59" grpId="0" animBg="1"/>
      <p:bldP spid="59" grpId="1" animBg="1"/>
      <p:bldP spid="80" grpId="0" animBg="1"/>
      <p:bldP spid="44" grpId="0" animBg="1"/>
      <p:bldP spid="44" grpId="1" animBg="1"/>
      <p:bldP spid="44" grpId="2" animBg="1"/>
      <p:bldP spid="45" grpId="0" animBg="1"/>
      <p:bldP spid="46" grpId="0" animBg="1"/>
      <p:bldP spid="47" grpId="0" animBg="1"/>
      <p:bldP spid="47" grpId="1" animBg="1"/>
      <p:bldP spid="47" grpId="2" animBg="1"/>
      <p:bldP spid="57" grpId="0" animBg="1"/>
      <p:bldP spid="60" grpId="0" animBg="1"/>
      <p:bldP spid="60" grpId="2" animBg="1"/>
      <p:bldP spid="67" grpId="0" animBg="1"/>
      <p:bldP spid="67" grpId="1" animBg="1"/>
      <p:bldP spid="67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F0F7A075-B19A-0081-EAEA-19C29B5EC928}"/>
              </a:ext>
            </a:extLst>
          </p:cNvPr>
          <p:cNvSpPr/>
          <p:nvPr/>
        </p:nvSpPr>
        <p:spPr>
          <a:xfrm>
            <a:off x="7540134" y="524767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389403-5975-76CB-37AF-BBECA64E80E8}"/>
              </a:ext>
            </a:extLst>
          </p:cNvPr>
          <p:cNvSpPr/>
          <p:nvPr/>
        </p:nvSpPr>
        <p:spPr>
          <a:xfrm>
            <a:off x="5783481" y="522615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A31560-23E7-797D-5842-2B56A25CC2D4}"/>
              </a:ext>
            </a:extLst>
          </p:cNvPr>
          <p:cNvSpPr/>
          <p:nvPr/>
        </p:nvSpPr>
        <p:spPr>
          <a:xfrm>
            <a:off x="4102524" y="5237039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F7DA62-FDB1-C0A1-0026-5665A60465A0}"/>
              </a:ext>
            </a:extLst>
          </p:cNvPr>
          <p:cNvSpPr/>
          <p:nvPr/>
        </p:nvSpPr>
        <p:spPr>
          <a:xfrm>
            <a:off x="173922" y="1287829"/>
            <a:ext cx="2895507" cy="5134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982C47-99A2-92D4-3DE7-78B40A588990}"/>
              </a:ext>
            </a:extLst>
          </p:cNvPr>
          <p:cNvSpPr/>
          <p:nvPr/>
        </p:nvSpPr>
        <p:spPr>
          <a:xfrm>
            <a:off x="1813167" y="336791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C56590-57E4-A05E-1660-83BE300CCC55}"/>
              </a:ext>
            </a:extLst>
          </p:cNvPr>
          <p:cNvSpPr/>
          <p:nvPr/>
        </p:nvSpPr>
        <p:spPr>
          <a:xfrm>
            <a:off x="7540134" y="3614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474149-F2C4-4C1F-A31B-FAC82027DB18}"/>
              </a:ext>
            </a:extLst>
          </p:cNvPr>
          <p:cNvSpPr/>
          <p:nvPr/>
        </p:nvSpPr>
        <p:spPr>
          <a:xfrm>
            <a:off x="4102524" y="360341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9BAF1A-A306-8ABA-EEFA-647652A8419B}"/>
              </a:ext>
            </a:extLst>
          </p:cNvPr>
          <p:cNvSpPr/>
          <p:nvPr/>
        </p:nvSpPr>
        <p:spPr>
          <a:xfrm>
            <a:off x="5783481" y="359252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1D6CB5-4714-0A4D-85C5-D6ABD84E23EA}"/>
              </a:ext>
            </a:extLst>
          </p:cNvPr>
          <p:cNvSpPr/>
          <p:nvPr/>
        </p:nvSpPr>
        <p:spPr>
          <a:xfrm>
            <a:off x="7540134" y="199714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69A69F-B98F-476B-9D05-600455331281}"/>
              </a:ext>
            </a:extLst>
          </p:cNvPr>
          <p:cNvSpPr/>
          <p:nvPr/>
        </p:nvSpPr>
        <p:spPr>
          <a:xfrm>
            <a:off x="5783481" y="197562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6DF025-E59D-5D99-3DD5-F5C40199E26B}"/>
              </a:ext>
            </a:extLst>
          </p:cNvPr>
          <p:cNvSpPr/>
          <p:nvPr/>
        </p:nvSpPr>
        <p:spPr>
          <a:xfrm>
            <a:off x="4102524" y="198651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51F0B7-94B5-B5C3-8CB0-942F048E9CE0}"/>
              </a:ext>
            </a:extLst>
          </p:cNvPr>
          <p:cNvSpPr/>
          <p:nvPr/>
        </p:nvSpPr>
        <p:spPr>
          <a:xfrm>
            <a:off x="420138" y="1842298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794D65-395C-9252-0344-AF6E58676092}"/>
              </a:ext>
            </a:extLst>
          </p:cNvPr>
          <p:cNvSpPr/>
          <p:nvPr/>
        </p:nvSpPr>
        <p:spPr>
          <a:xfrm>
            <a:off x="1805108" y="1884274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3024A7-A51E-DAED-4258-E3D937F729CB}"/>
              </a:ext>
            </a:extLst>
          </p:cNvPr>
          <p:cNvSpPr/>
          <p:nvPr/>
        </p:nvSpPr>
        <p:spPr>
          <a:xfrm>
            <a:off x="4106196" y="43593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1D41D9-B7C4-4E48-351F-F38A9C7C003A}"/>
              </a:ext>
            </a:extLst>
          </p:cNvPr>
          <p:cNvSpPr/>
          <p:nvPr/>
        </p:nvSpPr>
        <p:spPr>
          <a:xfrm>
            <a:off x="5787153" y="425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99C313-D61C-B408-F439-7906F9DDDBCB}"/>
              </a:ext>
            </a:extLst>
          </p:cNvPr>
          <p:cNvSpPr/>
          <p:nvPr/>
        </p:nvSpPr>
        <p:spPr>
          <a:xfrm>
            <a:off x="7543806" y="44656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C4CE7F-40DB-83B5-8C58-5D18B58C77BE}"/>
              </a:ext>
            </a:extLst>
          </p:cNvPr>
          <p:cNvSpPr/>
          <p:nvPr/>
        </p:nvSpPr>
        <p:spPr>
          <a:xfrm>
            <a:off x="9528932" y="457195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906387-C833-CA74-0D4C-AAA10B4C1F96}"/>
              </a:ext>
            </a:extLst>
          </p:cNvPr>
          <p:cNvSpPr/>
          <p:nvPr/>
        </p:nvSpPr>
        <p:spPr>
          <a:xfrm>
            <a:off x="4249735" y="566055"/>
            <a:ext cx="1007566" cy="1007566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ACB0EAD-7E4A-A79E-FDCE-724D93E1E1CC}"/>
              </a:ext>
            </a:extLst>
          </p:cNvPr>
          <p:cNvSpPr/>
          <p:nvPr/>
        </p:nvSpPr>
        <p:spPr>
          <a:xfrm>
            <a:off x="5964869" y="544283"/>
            <a:ext cx="997183" cy="99718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007C07-E5E4-103D-6AFF-5FA09C182664}"/>
              </a:ext>
            </a:extLst>
          </p:cNvPr>
          <p:cNvSpPr/>
          <p:nvPr/>
        </p:nvSpPr>
        <p:spPr>
          <a:xfrm>
            <a:off x="9958919" y="577949"/>
            <a:ext cx="1022497" cy="1022497"/>
          </a:xfrm>
          <a:prstGeom prst="ellipse">
            <a:avLst/>
          </a:prstGeom>
          <a:solidFill>
            <a:srgbClr val="00A2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D62B9E4-0EAE-593C-7C63-760C7F05F697}"/>
              </a:ext>
            </a:extLst>
          </p:cNvPr>
          <p:cNvSpPr/>
          <p:nvPr/>
        </p:nvSpPr>
        <p:spPr>
          <a:xfrm>
            <a:off x="476782" y="3370898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9D29C78-3CF6-6BC0-CC96-B2EFD1B09603}"/>
              </a:ext>
            </a:extLst>
          </p:cNvPr>
          <p:cNvSpPr/>
          <p:nvPr/>
        </p:nvSpPr>
        <p:spPr>
          <a:xfrm>
            <a:off x="463326" y="4895993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45012CC-87B0-BF13-55E8-518E03176BB1}"/>
              </a:ext>
            </a:extLst>
          </p:cNvPr>
          <p:cNvSpPr/>
          <p:nvPr/>
        </p:nvSpPr>
        <p:spPr>
          <a:xfrm>
            <a:off x="1760445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9E7D175-AEFC-73C0-3EC2-26B1CBE0EA46}"/>
              </a:ext>
            </a:extLst>
          </p:cNvPr>
          <p:cNvSpPr/>
          <p:nvPr/>
        </p:nvSpPr>
        <p:spPr>
          <a:xfrm>
            <a:off x="7705823" y="566055"/>
            <a:ext cx="981265" cy="10075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D1EC216-BFFD-5418-34FC-671B3EA9CC45}"/>
              </a:ext>
            </a:extLst>
          </p:cNvPr>
          <p:cNvSpPr/>
          <p:nvPr/>
        </p:nvSpPr>
        <p:spPr>
          <a:xfrm>
            <a:off x="5428305" y="95338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9FC3BCCF-E420-2A7F-62BF-56C444403CAD}"/>
              </a:ext>
            </a:extLst>
          </p:cNvPr>
          <p:cNvSpPr/>
          <p:nvPr/>
        </p:nvSpPr>
        <p:spPr>
          <a:xfrm>
            <a:off x="7169642" y="93085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quals 22">
            <a:extLst>
              <a:ext uri="{FF2B5EF4-FFF2-40B4-BE49-F238E27FC236}">
                <a16:creationId xmlns:a16="http://schemas.microsoft.com/office/drawing/2014/main" id="{49C44366-0F0B-502C-54B4-0214E47FBED9}"/>
              </a:ext>
            </a:extLst>
          </p:cNvPr>
          <p:cNvSpPr/>
          <p:nvPr/>
        </p:nvSpPr>
        <p:spPr>
          <a:xfrm>
            <a:off x="9067799" y="95578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ECDC86-92C9-6097-1404-053B0F7F0A02}"/>
              </a:ext>
            </a:extLst>
          </p:cNvPr>
          <p:cNvSpPr/>
          <p:nvPr/>
        </p:nvSpPr>
        <p:spPr>
          <a:xfrm>
            <a:off x="9528932" y="2007776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ABB4CED-8F9A-F43E-DDF9-000C293E07DD}"/>
              </a:ext>
            </a:extLst>
          </p:cNvPr>
          <p:cNvSpPr/>
          <p:nvPr/>
        </p:nvSpPr>
        <p:spPr>
          <a:xfrm>
            <a:off x="5424633" y="2471305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DB2C7773-2602-A9DD-0C36-A9AA8B343577}"/>
              </a:ext>
            </a:extLst>
          </p:cNvPr>
          <p:cNvSpPr/>
          <p:nvPr/>
        </p:nvSpPr>
        <p:spPr>
          <a:xfrm>
            <a:off x="7165970" y="248143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quals 38">
            <a:extLst>
              <a:ext uri="{FF2B5EF4-FFF2-40B4-BE49-F238E27FC236}">
                <a16:creationId xmlns:a16="http://schemas.microsoft.com/office/drawing/2014/main" id="{0222847F-7E21-4E3F-AB2B-970CCDFED3AD}"/>
              </a:ext>
            </a:extLst>
          </p:cNvPr>
          <p:cNvSpPr/>
          <p:nvPr/>
        </p:nvSpPr>
        <p:spPr>
          <a:xfrm>
            <a:off x="9064127" y="2506367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68A376-D4C8-06D6-0954-239A6EEF94F6}"/>
              </a:ext>
            </a:extLst>
          </p:cNvPr>
          <p:cNvSpPr/>
          <p:nvPr/>
        </p:nvSpPr>
        <p:spPr>
          <a:xfrm>
            <a:off x="9528932" y="3624675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98A42E0-AEA8-80FC-201F-829CD9D05EFE}"/>
              </a:ext>
            </a:extLst>
          </p:cNvPr>
          <p:cNvSpPr/>
          <p:nvPr/>
        </p:nvSpPr>
        <p:spPr>
          <a:xfrm>
            <a:off x="5424633" y="412086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C77BEF9F-61FA-87D2-892D-F27CE20D48B7}"/>
              </a:ext>
            </a:extLst>
          </p:cNvPr>
          <p:cNvSpPr/>
          <p:nvPr/>
        </p:nvSpPr>
        <p:spPr>
          <a:xfrm>
            <a:off x="7165970" y="409833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quals 51">
            <a:extLst>
              <a:ext uri="{FF2B5EF4-FFF2-40B4-BE49-F238E27FC236}">
                <a16:creationId xmlns:a16="http://schemas.microsoft.com/office/drawing/2014/main" id="{CA93912E-EDA9-5D53-738D-A6A54FD80B1E}"/>
              </a:ext>
            </a:extLst>
          </p:cNvPr>
          <p:cNvSpPr/>
          <p:nvPr/>
        </p:nvSpPr>
        <p:spPr>
          <a:xfrm>
            <a:off x="9064127" y="412326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C25EB3-E58B-D6FA-E7CC-26E07645C522}"/>
              </a:ext>
            </a:extLst>
          </p:cNvPr>
          <p:cNvSpPr/>
          <p:nvPr/>
        </p:nvSpPr>
        <p:spPr>
          <a:xfrm>
            <a:off x="9528932" y="5258301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lus Sign 87">
            <a:extLst>
              <a:ext uri="{FF2B5EF4-FFF2-40B4-BE49-F238E27FC236}">
                <a16:creationId xmlns:a16="http://schemas.microsoft.com/office/drawing/2014/main" id="{3177707D-B5E1-749B-FC46-BE0CEB061669}"/>
              </a:ext>
            </a:extLst>
          </p:cNvPr>
          <p:cNvSpPr/>
          <p:nvPr/>
        </p:nvSpPr>
        <p:spPr>
          <a:xfrm>
            <a:off x="5424633" y="5754488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lus Sign 88">
            <a:extLst>
              <a:ext uri="{FF2B5EF4-FFF2-40B4-BE49-F238E27FC236}">
                <a16:creationId xmlns:a16="http://schemas.microsoft.com/office/drawing/2014/main" id="{41DC5E29-C7DC-5978-8AD1-85B9D0ABE4BB}"/>
              </a:ext>
            </a:extLst>
          </p:cNvPr>
          <p:cNvSpPr/>
          <p:nvPr/>
        </p:nvSpPr>
        <p:spPr>
          <a:xfrm>
            <a:off x="7165970" y="5731957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quals 89">
            <a:extLst>
              <a:ext uri="{FF2B5EF4-FFF2-40B4-BE49-F238E27FC236}">
                <a16:creationId xmlns:a16="http://schemas.microsoft.com/office/drawing/2014/main" id="{0DFD679E-A3FB-1D2C-2025-7C29D25115EF}"/>
              </a:ext>
            </a:extLst>
          </p:cNvPr>
          <p:cNvSpPr/>
          <p:nvPr/>
        </p:nvSpPr>
        <p:spPr>
          <a:xfrm>
            <a:off x="9064127" y="5756892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0E762B-B9FA-E344-19D3-CD57D13763EC}"/>
              </a:ext>
            </a:extLst>
          </p:cNvPr>
          <p:cNvSpPr/>
          <p:nvPr/>
        </p:nvSpPr>
        <p:spPr>
          <a:xfrm>
            <a:off x="4227761" y="2162437"/>
            <a:ext cx="1007566" cy="1007566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148DEF-B311-32ED-954F-8A819D95D54A}"/>
              </a:ext>
            </a:extLst>
          </p:cNvPr>
          <p:cNvSpPr/>
          <p:nvPr/>
        </p:nvSpPr>
        <p:spPr>
          <a:xfrm>
            <a:off x="5900384" y="2125113"/>
            <a:ext cx="997183" cy="99718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3A0A7D-5B03-9DBC-A28F-AFB8E866FDE0}"/>
              </a:ext>
            </a:extLst>
          </p:cNvPr>
          <p:cNvSpPr/>
          <p:nvPr/>
        </p:nvSpPr>
        <p:spPr>
          <a:xfrm>
            <a:off x="7660763" y="2172820"/>
            <a:ext cx="997183" cy="9971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FE46F1-C134-9E75-7507-EA1AEA8958D5}"/>
              </a:ext>
            </a:extLst>
          </p:cNvPr>
          <p:cNvSpPr/>
          <p:nvPr/>
        </p:nvSpPr>
        <p:spPr>
          <a:xfrm>
            <a:off x="9943476" y="2157373"/>
            <a:ext cx="1034392" cy="1034392"/>
          </a:xfrm>
          <a:prstGeom prst="ellipse">
            <a:avLst/>
          </a:prstGeom>
          <a:solidFill>
            <a:srgbClr val="99D2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A90D84-E299-BB3D-DB30-474B721E5A20}"/>
              </a:ext>
            </a:extLst>
          </p:cNvPr>
          <p:cNvSpPr/>
          <p:nvPr/>
        </p:nvSpPr>
        <p:spPr>
          <a:xfrm>
            <a:off x="438056" y="175255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NHÓM </a:t>
            </a:r>
            <a:endParaRPr lang="en-US" sz="4000" b="1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63F6D5FE-9E6A-2AA7-F4D1-9A0F8CD4A783}"/>
              </a:ext>
            </a:extLst>
          </p:cNvPr>
          <p:cNvSpPr/>
          <p:nvPr/>
        </p:nvSpPr>
        <p:spPr>
          <a:xfrm>
            <a:off x="2087283" y="125303"/>
            <a:ext cx="941010" cy="80554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E613D3-0287-AA88-37A7-4862EF0D41C1}"/>
              </a:ext>
            </a:extLst>
          </p:cNvPr>
          <p:cNvSpPr/>
          <p:nvPr/>
        </p:nvSpPr>
        <p:spPr>
          <a:xfrm>
            <a:off x="1802593" y="3375088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DBAFED-A101-10C3-837F-56EA703BC1B4}"/>
              </a:ext>
            </a:extLst>
          </p:cNvPr>
          <p:cNvSpPr/>
          <p:nvPr/>
        </p:nvSpPr>
        <p:spPr>
          <a:xfrm>
            <a:off x="489369" y="3358349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5A9AB9-EFAC-B980-474F-C97CFEB61F0C}"/>
              </a:ext>
            </a:extLst>
          </p:cNvPr>
          <p:cNvSpPr/>
          <p:nvPr/>
        </p:nvSpPr>
        <p:spPr>
          <a:xfrm>
            <a:off x="1791394" y="1857256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BCD3F36-E997-488F-05E5-7FBE4AAAA363}"/>
              </a:ext>
            </a:extLst>
          </p:cNvPr>
          <p:cNvSpPr/>
          <p:nvPr/>
        </p:nvSpPr>
        <p:spPr>
          <a:xfrm>
            <a:off x="453864" y="4874400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90F21F-EBB0-7E65-9FE4-D44FDD916E29}"/>
              </a:ext>
            </a:extLst>
          </p:cNvPr>
          <p:cNvSpPr/>
          <p:nvPr/>
        </p:nvSpPr>
        <p:spPr>
          <a:xfrm>
            <a:off x="1773562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352CF39-7ABB-E4CF-14FD-AA010579A119}"/>
              </a:ext>
            </a:extLst>
          </p:cNvPr>
          <p:cNvSpPr/>
          <p:nvPr/>
        </p:nvSpPr>
        <p:spPr>
          <a:xfrm>
            <a:off x="420137" y="1862854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0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u xanh da t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6 -1.11111E-6 L 0.48047 -0.1706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3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u xanh d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u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1.48148E-6 L 0.10104 1.48148E-6 C 0.14635 1.48148E-6 0.20221 -0.11134 0.20221 -0.20162 L 0.20221 -0.40301 " pathEditMode="relative" rAng="0" ptsTypes="AAAA">
                                      <p:cBhvr>
                                        <p:cTn id="39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-2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u vang - Segment1(00_00_00.000-00_00_02.54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7.40741E-7 L 0.44545 0.04444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66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xanh la n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5" grpId="0" animBg="1"/>
      <p:bldP spid="6" grpId="0" animBg="1"/>
      <p:bldP spid="7" grpId="0" animBg="1"/>
      <p:bldP spid="7" grpId="1" animBg="1"/>
      <p:bldP spid="45" grpId="0" animBg="1"/>
      <p:bldP spid="45" grpId="1" animBg="1"/>
      <p:bldP spid="45" grpId="2" animBg="1"/>
      <p:bldP spid="46" grpId="0" animBg="1"/>
      <p:bldP spid="47" grpId="0" animBg="1"/>
      <p:bldP spid="47" grpId="2" animBg="1"/>
      <p:bldP spid="57" grpId="0" animBg="1"/>
      <p:bldP spid="60" grpId="0" animBg="1"/>
      <p:bldP spid="60" grpId="1" animBg="1"/>
      <p:bldP spid="60" grpId="2" animBg="1"/>
      <p:bldP spid="70" grpId="0" animBg="1"/>
      <p:bldP spid="70" grpId="1" animBg="1"/>
      <p:bldP spid="7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F0F7A075-B19A-0081-EAEA-19C29B5EC928}"/>
              </a:ext>
            </a:extLst>
          </p:cNvPr>
          <p:cNvSpPr/>
          <p:nvPr/>
        </p:nvSpPr>
        <p:spPr>
          <a:xfrm>
            <a:off x="7540134" y="524767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389403-5975-76CB-37AF-BBECA64E80E8}"/>
              </a:ext>
            </a:extLst>
          </p:cNvPr>
          <p:cNvSpPr/>
          <p:nvPr/>
        </p:nvSpPr>
        <p:spPr>
          <a:xfrm>
            <a:off x="5783481" y="522615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A31560-23E7-797D-5842-2B56A25CC2D4}"/>
              </a:ext>
            </a:extLst>
          </p:cNvPr>
          <p:cNvSpPr/>
          <p:nvPr/>
        </p:nvSpPr>
        <p:spPr>
          <a:xfrm>
            <a:off x="4102524" y="5237039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F7DA62-FDB1-C0A1-0026-5665A60465A0}"/>
              </a:ext>
            </a:extLst>
          </p:cNvPr>
          <p:cNvSpPr/>
          <p:nvPr/>
        </p:nvSpPr>
        <p:spPr>
          <a:xfrm>
            <a:off x="173922" y="1287829"/>
            <a:ext cx="2895507" cy="5134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982C47-99A2-92D4-3DE7-78B40A588990}"/>
              </a:ext>
            </a:extLst>
          </p:cNvPr>
          <p:cNvSpPr/>
          <p:nvPr/>
        </p:nvSpPr>
        <p:spPr>
          <a:xfrm>
            <a:off x="1813167" y="336791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C56590-57E4-A05E-1660-83BE300CCC55}"/>
              </a:ext>
            </a:extLst>
          </p:cNvPr>
          <p:cNvSpPr/>
          <p:nvPr/>
        </p:nvSpPr>
        <p:spPr>
          <a:xfrm>
            <a:off x="7540134" y="3614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474149-F2C4-4C1F-A31B-FAC82027DB18}"/>
              </a:ext>
            </a:extLst>
          </p:cNvPr>
          <p:cNvSpPr/>
          <p:nvPr/>
        </p:nvSpPr>
        <p:spPr>
          <a:xfrm>
            <a:off x="4102524" y="360341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9BAF1A-A306-8ABA-EEFA-647652A8419B}"/>
              </a:ext>
            </a:extLst>
          </p:cNvPr>
          <p:cNvSpPr/>
          <p:nvPr/>
        </p:nvSpPr>
        <p:spPr>
          <a:xfrm>
            <a:off x="5783481" y="359252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1D6CB5-4714-0A4D-85C5-D6ABD84E23EA}"/>
              </a:ext>
            </a:extLst>
          </p:cNvPr>
          <p:cNvSpPr/>
          <p:nvPr/>
        </p:nvSpPr>
        <p:spPr>
          <a:xfrm>
            <a:off x="7540134" y="199714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69A69F-B98F-476B-9D05-600455331281}"/>
              </a:ext>
            </a:extLst>
          </p:cNvPr>
          <p:cNvSpPr/>
          <p:nvPr/>
        </p:nvSpPr>
        <p:spPr>
          <a:xfrm>
            <a:off x="5783481" y="197562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6DF025-E59D-5D99-3DD5-F5C40199E26B}"/>
              </a:ext>
            </a:extLst>
          </p:cNvPr>
          <p:cNvSpPr/>
          <p:nvPr/>
        </p:nvSpPr>
        <p:spPr>
          <a:xfrm>
            <a:off x="4102524" y="198651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51F0B7-94B5-B5C3-8CB0-942F048E9CE0}"/>
              </a:ext>
            </a:extLst>
          </p:cNvPr>
          <p:cNvSpPr/>
          <p:nvPr/>
        </p:nvSpPr>
        <p:spPr>
          <a:xfrm>
            <a:off x="420138" y="1842298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794D65-395C-9252-0344-AF6E58676092}"/>
              </a:ext>
            </a:extLst>
          </p:cNvPr>
          <p:cNvSpPr/>
          <p:nvPr/>
        </p:nvSpPr>
        <p:spPr>
          <a:xfrm>
            <a:off x="1805108" y="1884274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3024A7-A51E-DAED-4258-E3D937F729CB}"/>
              </a:ext>
            </a:extLst>
          </p:cNvPr>
          <p:cNvSpPr/>
          <p:nvPr/>
        </p:nvSpPr>
        <p:spPr>
          <a:xfrm>
            <a:off x="4106196" y="43593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1D41D9-B7C4-4E48-351F-F38A9C7C003A}"/>
              </a:ext>
            </a:extLst>
          </p:cNvPr>
          <p:cNvSpPr/>
          <p:nvPr/>
        </p:nvSpPr>
        <p:spPr>
          <a:xfrm>
            <a:off x="5787153" y="425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99C313-D61C-B408-F439-7906F9DDDBCB}"/>
              </a:ext>
            </a:extLst>
          </p:cNvPr>
          <p:cNvSpPr/>
          <p:nvPr/>
        </p:nvSpPr>
        <p:spPr>
          <a:xfrm>
            <a:off x="7543806" y="44656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C4CE7F-40DB-83B5-8C58-5D18B58C77BE}"/>
              </a:ext>
            </a:extLst>
          </p:cNvPr>
          <p:cNvSpPr/>
          <p:nvPr/>
        </p:nvSpPr>
        <p:spPr>
          <a:xfrm>
            <a:off x="9528932" y="457195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906387-C833-CA74-0D4C-AAA10B4C1F96}"/>
              </a:ext>
            </a:extLst>
          </p:cNvPr>
          <p:cNvSpPr/>
          <p:nvPr/>
        </p:nvSpPr>
        <p:spPr>
          <a:xfrm>
            <a:off x="4249735" y="566055"/>
            <a:ext cx="1007566" cy="1007566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ACB0EAD-7E4A-A79E-FDCE-724D93E1E1CC}"/>
              </a:ext>
            </a:extLst>
          </p:cNvPr>
          <p:cNvSpPr/>
          <p:nvPr/>
        </p:nvSpPr>
        <p:spPr>
          <a:xfrm>
            <a:off x="5964869" y="544283"/>
            <a:ext cx="997183" cy="99718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007C07-E5E4-103D-6AFF-5FA09C182664}"/>
              </a:ext>
            </a:extLst>
          </p:cNvPr>
          <p:cNvSpPr/>
          <p:nvPr/>
        </p:nvSpPr>
        <p:spPr>
          <a:xfrm>
            <a:off x="9958919" y="577949"/>
            <a:ext cx="1022497" cy="1022497"/>
          </a:xfrm>
          <a:prstGeom prst="ellipse">
            <a:avLst/>
          </a:prstGeom>
          <a:solidFill>
            <a:srgbClr val="00A2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D62B9E4-0EAE-593C-7C63-760C7F05F697}"/>
              </a:ext>
            </a:extLst>
          </p:cNvPr>
          <p:cNvSpPr/>
          <p:nvPr/>
        </p:nvSpPr>
        <p:spPr>
          <a:xfrm>
            <a:off x="476782" y="3370898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9D29C78-3CF6-6BC0-CC96-B2EFD1B09603}"/>
              </a:ext>
            </a:extLst>
          </p:cNvPr>
          <p:cNvSpPr/>
          <p:nvPr/>
        </p:nvSpPr>
        <p:spPr>
          <a:xfrm>
            <a:off x="463326" y="4895993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45012CC-87B0-BF13-55E8-518E03176BB1}"/>
              </a:ext>
            </a:extLst>
          </p:cNvPr>
          <p:cNvSpPr/>
          <p:nvPr/>
        </p:nvSpPr>
        <p:spPr>
          <a:xfrm>
            <a:off x="1760445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9E7D175-AEFC-73C0-3EC2-26B1CBE0EA46}"/>
              </a:ext>
            </a:extLst>
          </p:cNvPr>
          <p:cNvSpPr/>
          <p:nvPr/>
        </p:nvSpPr>
        <p:spPr>
          <a:xfrm>
            <a:off x="7705823" y="566055"/>
            <a:ext cx="981265" cy="10075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D1EC216-BFFD-5418-34FC-671B3EA9CC45}"/>
              </a:ext>
            </a:extLst>
          </p:cNvPr>
          <p:cNvSpPr/>
          <p:nvPr/>
        </p:nvSpPr>
        <p:spPr>
          <a:xfrm>
            <a:off x="5428305" y="95338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9FC3BCCF-E420-2A7F-62BF-56C444403CAD}"/>
              </a:ext>
            </a:extLst>
          </p:cNvPr>
          <p:cNvSpPr/>
          <p:nvPr/>
        </p:nvSpPr>
        <p:spPr>
          <a:xfrm>
            <a:off x="7169642" y="93085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quals 22">
            <a:extLst>
              <a:ext uri="{FF2B5EF4-FFF2-40B4-BE49-F238E27FC236}">
                <a16:creationId xmlns:a16="http://schemas.microsoft.com/office/drawing/2014/main" id="{49C44366-0F0B-502C-54B4-0214E47FBED9}"/>
              </a:ext>
            </a:extLst>
          </p:cNvPr>
          <p:cNvSpPr/>
          <p:nvPr/>
        </p:nvSpPr>
        <p:spPr>
          <a:xfrm>
            <a:off x="9067799" y="95578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ECDC86-92C9-6097-1404-053B0F7F0A02}"/>
              </a:ext>
            </a:extLst>
          </p:cNvPr>
          <p:cNvSpPr/>
          <p:nvPr/>
        </p:nvSpPr>
        <p:spPr>
          <a:xfrm>
            <a:off x="9528932" y="2007776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ABB4CED-8F9A-F43E-DDF9-000C293E07DD}"/>
              </a:ext>
            </a:extLst>
          </p:cNvPr>
          <p:cNvSpPr/>
          <p:nvPr/>
        </p:nvSpPr>
        <p:spPr>
          <a:xfrm>
            <a:off x="5424633" y="2471305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DB2C7773-2602-A9DD-0C36-A9AA8B343577}"/>
              </a:ext>
            </a:extLst>
          </p:cNvPr>
          <p:cNvSpPr/>
          <p:nvPr/>
        </p:nvSpPr>
        <p:spPr>
          <a:xfrm>
            <a:off x="7165970" y="248143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quals 38">
            <a:extLst>
              <a:ext uri="{FF2B5EF4-FFF2-40B4-BE49-F238E27FC236}">
                <a16:creationId xmlns:a16="http://schemas.microsoft.com/office/drawing/2014/main" id="{0222847F-7E21-4E3F-AB2B-970CCDFED3AD}"/>
              </a:ext>
            </a:extLst>
          </p:cNvPr>
          <p:cNvSpPr/>
          <p:nvPr/>
        </p:nvSpPr>
        <p:spPr>
          <a:xfrm>
            <a:off x="9064127" y="2506367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68A376-D4C8-06D6-0954-239A6EEF94F6}"/>
              </a:ext>
            </a:extLst>
          </p:cNvPr>
          <p:cNvSpPr/>
          <p:nvPr/>
        </p:nvSpPr>
        <p:spPr>
          <a:xfrm>
            <a:off x="9528932" y="3624675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98A42E0-AEA8-80FC-201F-829CD9D05EFE}"/>
              </a:ext>
            </a:extLst>
          </p:cNvPr>
          <p:cNvSpPr/>
          <p:nvPr/>
        </p:nvSpPr>
        <p:spPr>
          <a:xfrm>
            <a:off x="5424633" y="412086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C77BEF9F-61FA-87D2-892D-F27CE20D48B7}"/>
              </a:ext>
            </a:extLst>
          </p:cNvPr>
          <p:cNvSpPr/>
          <p:nvPr/>
        </p:nvSpPr>
        <p:spPr>
          <a:xfrm>
            <a:off x="7165970" y="409833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quals 51">
            <a:extLst>
              <a:ext uri="{FF2B5EF4-FFF2-40B4-BE49-F238E27FC236}">
                <a16:creationId xmlns:a16="http://schemas.microsoft.com/office/drawing/2014/main" id="{CA93912E-EDA9-5D53-738D-A6A54FD80B1E}"/>
              </a:ext>
            </a:extLst>
          </p:cNvPr>
          <p:cNvSpPr/>
          <p:nvPr/>
        </p:nvSpPr>
        <p:spPr>
          <a:xfrm>
            <a:off x="9064127" y="412326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C25EB3-E58B-D6FA-E7CC-26E07645C522}"/>
              </a:ext>
            </a:extLst>
          </p:cNvPr>
          <p:cNvSpPr/>
          <p:nvPr/>
        </p:nvSpPr>
        <p:spPr>
          <a:xfrm>
            <a:off x="9528932" y="5258301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lus Sign 87">
            <a:extLst>
              <a:ext uri="{FF2B5EF4-FFF2-40B4-BE49-F238E27FC236}">
                <a16:creationId xmlns:a16="http://schemas.microsoft.com/office/drawing/2014/main" id="{3177707D-B5E1-749B-FC46-BE0CEB061669}"/>
              </a:ext>
            </a:extLst>
          </p:cNvPr>
          <p:cNvSpPr/>
          <p:nvPr/>
        </p:nvSpPr>
        <p:spPr>
          <a:xfrm>
            <a:off x="5424633" y="5754488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lus Sign 88">
            <a:extLst>
              <a:ext uri="{FF2B5EF4-FFF2-40B4-BE49-F238E27FC236}">
                <a16:creationId xmlns:a16="http://schemas.microsoft.com/office/drawing/2014/main" id="{41DC5E29-C7DC-5978-8AD1-85B9D0ABE4BB}"/>
              </a:ext>
            </a:extLst>
          </p:cNvPr>
          <p:cNvSpPr/>
          <p:nvPr/>
        </p:nvSpPr>
        <p:spPr>
          <a:xfrm>
            <a:off x="7165970" y="5731957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quals 89">
            <a:extLst>
              <a:ext uri="{FF2B5EF4-FFF2-40B4-BE49-F238E27FC236}">
                <a16:creationId xmlns:a16="http://schemas.microsoft.com/office/drawing/2014/main" id="{0DFD679E-A3FB-1D2C-2025-7C29D25115EF}"/>
              </a:ext>
            </a:extLst>
          </p:cNvPr>
          <p:cNvSpPr/>
          <p:nvPr/>
        </p:nvSpPr>
        <p:spPr>
          <a:xfrm>
            <a:off x="9064127" y="5756892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0E762B-B9FA-E344-19D3-CD57D13763EC}"/>
              </a:ext>
            </a:extLst>
          </p:cNvPr>
          <p:cNvSpPr/>
          <p:nvPr/>
        </p:nvSpPr>
        <p:spPr>
          <a:xfrm>
            <a:off x="4227761" y="2162437"/>
            <a:ext cx="1007566" cy="1007566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148DEF-B311-32ED-954F-8A819D95D54A}"/>
              </a:ext>
            </a:extLst>
          </p:cNvPr>
          <p:cNvSpPr/>
          <p:nvPr/>
        </p:nvSpPr>
        <p:spPr>
          <a:xfrm>
            <a:off x="5900384" y="2125113"/>
            <a:ext cx="997183" cy="99718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3A0A7D-5B03-9DBC-A28F-AFB8E866FDE0}"/>
              </a:ext>
            </a:extLst>
          </p:cNvPr>
          <p:cNvSpPr/>
          <p:nvPr/>
        </p:nvSpPr>
        <p:spPr>
          <a:xfrm>
            <a:off x="7660763" y="2172820"/>
            <a:ext cx="997183" cy="9971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FE46F1-C134-9E75-7507-EA1AEA8958D5}"/>
              </a:ext>
            </a:extLst>
          </p:cNvPr>
          <p:cNvSpPr/>
          <p:nvPr/>
        </p:nvSpPr>
        <p:spPr>
          <a:xfrm>
            <a:off x="9943476" y="2157373"/>
            <a:ext cx="1034392" cy="1034392"/>
          </a:xfrm>
          <a:prstGeom prst="ellipse">
            <a:avLst/>
          </a:prstGeom>
          <a:solidFill>
            <a:srgbClr val="99D2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B86909-D0EE-D3F2-41B1-F4204B8EF033}"/>
              </a:ext>
            </a:extLst>
          </p:cNvPr>
          <p:cNvSpPr/>
          <p:nvPr/>
        </p:nvSpPr>
        <p:spPr>
          <a:xfrm>
            <a:off x="4197959" y="3758847"/>
            <a:ext cx="1007566" cy="1007566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32513E-078B-C6AC-9CA4-8A62D827AB5B}"/>
              </a:ext>
            </a:extLst>
          </p:cNvPr>
          <p:cNvSpPr/>
          <p:nvPr/>
        </p:nvSpPr>
        <p:spPr>
          <a:xfrm>
            <a:off x="5943718" y="3727139"/>
            <a:ext cx="981265" cy="100756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F26B09-C906-5ABD-65E9-0C89D8957ED9}"/>
              </a:ext>
            </a:extLst>
          </p:cNvPr>
          <p:cNvSpPr/>
          <p:nvPr/>
        </p:nvSpPr>
        <p:spPr>
          <a:xfrm>
            <a:off x="7705823" y="3785925"/>
            <a:ext cx="981265" cy="100756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62424B-B2D0-63CE-B888-58E96D7405E5}"/>
              </a:ext>
            </a:extLst>
          </p:cNvPr>
          <p:cNvSpPr/>
          <p:nvPr/>
        </p:nvSpPr>
        <p:spPr>
          <a:xfrm>
            <a:off x="9943476" y="3758847"/>
            <a:ext cx="1034392" cy="1034392"/>
          </a:xfrm>
          <a:prstGeom prst="ellipse">
            <a:avLst/>
          </a:prstGeom>
          <a:solidFill>
            <a:srgbClr val="72AF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A90D84-E299-BB3D-DB30-474B721E5A20}"/>
              </a:ext>
            </a:extLst>
          </p:cNvPr>
          <p:cNvSpPr/>
          <p:nvPr/>
        </p:nvSpPr>
        <p:spPr>
          <a:xfrm>
            <a:off x="438056" y="175255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NHÓM </a:t>
            </a:r>
            <a:endParaRPr lang="en-US" sz="4000" b="1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63F6D5FE-9E6A-2AA7-F4D1-9A0F8CD4A783}"/>
              </a:ext>
            </a:extLst>
          </p:cNvPr>
          <p:cNvSpPr/>
          <p:nvPr/>
        </p:nvSpPr>
        <p:spPr>
          <a:xfrm>
            <a:off x="2087283" y="125303"/>
            <a:ext cx="941010" cy="80554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E613D3-0287-AA88-37A7-4862EF0D41C1}"/>
              </a:ext>
            </a:extLst>
          </p:cNvPr>
          <p:cNvSpPr/>
          <p:nvPr/>
        </p:nvSpPr>
        <p:spPr>
          <a:xfrm>
            <a:off x="1813167" y="336030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DBAFED-A101-10C3-837F-56EA703BC1B4}"/>
              </a:ext>
            </a:extLst>
          </p:cNvPr>
          <p:cNvSpPr/>
          <p:nvPr/>
        </p:nvSpPr>
        <p:spPr>
          <a:xfrm>
            <a:off x="489369" y="3358349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5A9AB9-EFAC-B980-474F-C97CFEB61F0C}"/>
              </a:ext>
            </a:extLst>
          </p:cNvPr>
          <p:cNvSpPr/>
          <p:nvPr/>
        </p:nvSpPr>
        <p:spPr>
          <a:xfrm>
            <a:off x="1791394" y="1857256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BCD3F36-E997-488F-05E5-7FBE4AAAA363}"/>
              </a:ext>
            </a:extLst>
          </p:cNvPr>
          <p:cNvSpPr/>
          <p:nvPr/>
        </p:nvSpPr>
        <p:spPr>
          <a:xfrm>
            <a:off x="453864" y="4874400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90F21F-EBB0-7E65-9FE4-D44FDD916E29}"/>
              </a:ext>
            </a:extLst>
          </p:cNvPr>
          <p:cNvSpPr/>
          <p:nvPr/>
        </p:nvSpPr>
        <p:spPr>
          <a:xfrm>
            <a:off x="1773562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352CF39-7ABB-E4CF-14FD-AA010579A119}"/>
              </a:ext>
            </a:extLst>
          </p:cNvPr>
          <p:cNvSpPr/>
          <p:nvPr/>
        </p:nvSpPr>
        <p:spPr>
          <a:xfrm>
            <a:off x="420137" y="1862854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3F917D-7EC9-92C1-233D-9AFD5EB1500C}"/>
              </a:ext>
            </a:extLst>
          </p:cNvPr>
          <p:cNvSpPr/>
          <p:nvPr/>
        </p:nvSpPr>
        <p:spPr>
          <a:xfrm>
            <a:off x="1809495" y="335269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9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u xanh da t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375E-6 2.22222E-6 L 0.48398 0.06481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93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u xanh d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u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u vang - Segment1(00_00_00.000-00_00_02.54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7.40741E-7 L 0.30469 0.28588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4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u xanh da t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79167E-6 -3.7037E-7 L 0.34557 0.04699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50"/>
                            </p:stCondLst>
                            <p:childTnLst>
                              <p:par>
                                <p:cTn id="7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xanh la nh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1" grpId="0" animBg="1"/>
      <p:bldP spid="12" grpId="0" animBg="1"/>
      <p:bldP spid="12" grpId="1" animBg="1"/>
      <p:bldP spid="45" grpId="0" animBg="1"/>
      <p:bldP spid="45" grpId="1" animBg="1"/>
      <p:bldP spid="45" grpId="2" animBg="1"/>
      <p:bldP spid="46" grpId="0" animBg="1"/>
      <p:bldP spid="47" grpId="0" animBg="1"/>
      <p:bldP spid="47" grpId="1" animBg="1"/>
      <p:bldP spid="57" grpId="0" animBg="1"/>
      <p:bldP spid="60" grpId="0" animBg="1"/>
      <p:bldP spid="60" grpId="2" animBg="1"/>
      <p:bldP spid="70" grpId="0" animBg="1"/>
      <p:bldP spid="70" grpId="1" animBg="1"/>
      <p:bldP spid="70" grpId="2" animBg="1"/>
      <p:bldP spid="2" grpId="0" animBg="1"/>
      <p:bldP spid="2" grpId="1" animBg="1"/>
      <p:bldP spid="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F7DA62-FDB1-C0A1-0026-5665A60465A0}"/>
              </a:ext>
            </a:extLst>
          </p:cNvPr>
          <p:cNvSpPr/>
          <p:nvPr/>
        </p:nvSpPr>
        <p:spPr>
          <a:xfrm>
            <a:off x="173922" y="1287829"/>
            <a:ext cx="2895507" cy="51342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350C214-4B40-0BF4-59DB-08FB800FFC37}"/>
              </a:ext>
            </a:extLst>
          </p:cNvPr>
          <p:cNvSpPr/>
          <p:nvPr/>
        </p:nvSpPr>
        <p:spPr>
          <a:xfrm>
            <a:off x="502352" y="3381694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F7A075-B19A-0081-EAEA-19C29B5EC928}"/>
              </a:ext>
            </a:extLst>
          </p:cNvPr>
          <p:cNvSpPr/>
          <p:nvPr/>
        </p:nvSpPr>
        <p:spPr>
          <a:xfrm>
            <a:off x="7540134" y="524767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389403-5975-76CB-37AF-BBECA64E80E8}"/>
              </a:ext>
            </a:extLst>
          </p:cNvPr>
          <p:cNvSpPr/>
          <p:nvPr/>
        </p:nvSpPr>
        <p:spPr>
          <a:xfrm>
            <a:off x="5783481" y="5226150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BA31560-23E7-797D-5842-2B56A25CC2D4}"/>
              </a:ext>
            </a:extLst>
          </p:cNvPr>
          <p:cNvSpPr/>
          <p:nvPr/>
        </p:nvSpPr>
        <p:spPr>
          <a:xfrm>
            <a:off x="4102524" y="5237039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982C47-99A2-92D4-3DE7-78B40A588990}"/>
              </a:ext>
            </a:extLst>
          </p:cNvPr>
          <p:cNvSpPr/>
          <p:nvPr/>
        </p:nvSpPr>
        <p:spPr>
          <a:xfrm>
            <a:off x="1813167" y="336791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C56590-57E4-A05E-1660-83BE300CCC55}"/>
              </a:ext>
            </a:extLst>
          </p:cNvPr>
          <p:cNvSpPr/>
          <p:nvPr/>
        </p:nvSpPr>
        <p:spPr>
          <a:xfrm>
            <a:off x="7540134" y="3614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B474149-F2C4-4C1F-A31B-FAC82027DB18}"/>
              </a:ext>
            </a:extLst>
          </p:cNvPr>
          <p:cNvSpPr/>
          <p:nvPr/>
        </p:nvSpPr>
        <p:spPr>
          <a:xfrm>
            <a:off x="4102524" y="360341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9BAF1A-A306-8ABA-EEFA-647652A8419B}"/>
              </a:ext>
            </a:extLst>
          </p:cNvPr>
          <p:cNvSpPr/>
          <p:nvPr/>
        </p:nvSpPr>
        <p:spPr>
          <a:xfrm>
            <a:off x="5783481" y="359252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1D6CB5-4714-0A4D-85C5-D6ABD84E23EA}"/>
              </a:ext>
            </a:extLst>
          </p:cNvPr>
          <p:cNvSpPr/>
          <p:nvPr/>
        </p:nvSpPr>
        <p:spPr>
          <a:xfrm>
            <a:off x="7540134" y="199714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69A69F-B98F-476B-9D05-600455331281}"/>
              </a:ext>
            </a:extLst>
          </p:cNvPr>
          <p:cNvSpPr/>
          <p:nvPr/>
        </p:nvSpPr>
        <p:spPr>
          <a:xfrm>
            <a:off x="5783481" y="1975625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6DF025-E59D-5D99-3DD5-F5C40199E26B}"/>
              </a:ext>
            </a:extLst>
          </p:cNvPr>
          <p:cNvSpPr/>
          <p:nvPr/>
        </p:nvSpPr>
        <p:spPr>
          <a:xfrm>
            <a:off x="4102524" y="198651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51F0B7-94B5-B5C3-8CB0-942F048E9CE0}"/>
              </a:ext>
            </a:extLst>
          </p:cNvPr>
          <p:cNvSpPr/>
          <p:nvPr/>
        </p:nvSpPr>
        <p:spPr>
          <a:xfrm>
            <a:off x="420138" y="1842298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794D65-395C-9252-0344-AF6E58676092}"/>
              </a:ext>
            </a:extLst>
          </p:cNvPr>
          <p:cNvSpPr/>
          <p:nvPr/>
        </p:nvSpPr>
        <p:spPr>
          <a:xfrm>
            <a:off x="1805108" y="1884274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3024A7-A51E-DAED-4258-E3D937F729CB}"/>
              </a:ext>
            </a:extLst>
          </p:cNvPr>
          <p:cNvSpPr/>
          <p:nvPr/>
        </p:nvSpPr>
        <p:spPr>
          <a:xfrm>
            <a:off x="4106196" y="435933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C1D41D9-B7C4-4E48-351F-F38A9C7C003A}"/>
              </a:ext>
            </a:extLst>
          </p:cNvPr>
          <p:cNvSpPr/>
          <p:nvPr/>
        </p:nvSpPr>
        <p:spPr>
          <a:xfrm>
            <a:off x="5787153" y="42504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99C313-D61C-B408-F439-7906F9DDDBCB}"/>
              </a:ext>
            </a:extLst>
          </p:cNvPr>
          <p:cNvSpPr/>
          <p:nvPr/>
        </p:nvSpPr>
        <p:spPr>
          <a:xfrm>
            <a:off x="7543806" y="446564"/>
            <a:ext cx="1318437" cy="1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5C4CE7F-40DB-83B5-8C58-5D18B58C77BE}"/>
              </a:ext>
            </a:extLst>
          </p:cNvPr>
          <p:cNvSpPr/>
          <p:nvPr/>
        </p:nvSpPr>
        <p:spPr>
          <a:xfrm>
            <a:off x="9528932" y="457195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5906387-C833-CA74-0D4C-AAA10B4C1F96}"/>
              </a:ext>
            </a:extLst>
          </p:cNvPr>
          <p:cNvSpPr/>
          <p:nvPr/>
        </p:nvSpPr>
        <p:spPr>
          <a:xfrm>
            <a:off x="4249735" y="566055"/>
            <a:ext cx="1007566" cy="1007566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ACB0EAD-7E4A-A79E-FDCE-724D93E1E1CC}"/>
              </a:ext>
            </a:extLst>
          </p:cNvPr>
          <p:cNvSpPr/>
          <p:nvPr/>
        </p:nvSpPr>
        <p:spPr>
          <a:xfrm>
            <a:off x="5964869" y="544283"/>
            <a:ext cx="997183" cy="99718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007C07-E5E4-103D-6AFF-5FA09C182664}"/>
              </a:ext>
            </a:extLst>
          </p:cNvPr>
          <p:cNvSpPr/>
          <p:nvPr/>
        </p:nvSpPr>
        <p:spPr>
          <a:xfrm>
            <a:off x="9958919" y="577949"/>
            <a:ext cx="1022497" cy="1022497"/>
          </a:xfrm>
          <a:prstGeom prst="ellipse">
            <a:avLst/>
          </a:prstGeom>
          <a:solidFill>
            <a:srgbClr val="00A24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D62B9E4-0EAE-593C-7C63-760C7F05F697}"/>
              </a:ext>
            </a:extLst>
          </p:cNvPr>
          <p:cNvSpPr/>
          <p:nvPr/>
        </p:nvSpPr>
        <p:spPr>
          <a:xfrm>
            <a:off x="476782" y="3370898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9D29C78-3CF6-6BC0-CC96-B2EFD1B09603}"/>
              </a:ext>
            </a:extLst>
          </p:cNvPr>
          <p:cNvSpPr/>
          <p:nvPr/>
        </p:nvSpPr>
        <p:spPr>
          <a:xfrm>
            <a:off x="463326" y="4895993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745012CC-87B0-BF13-55E8-518E03176BB1}"/>
              </a:ext>
            </a:extLst>
          </p:cNvPr>
          <p:cNvSpPr/>
          <p:nvPr/>
        </p:nvSpPr>
        <p:spPr>
          <a:xfrm>
            <a:off x="1760445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9E7D175-AEFC-73C0-3EC2-26B1CBE0EA46}"/>
              </a:ext>
            </a:extLst>
          </p:cNvPr>
          <p:cNvSpPr/>
          <p:nvPr/>
        </p:nvSpPr>
        <p:spPr>
          <a:xfrm>
            <a:off x="7705823" y="566055"/>
            <a:ext cx="981265" cy="100756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6D1EC216-BFFD-5418-34FC-671B3EA9CC45}"/>
              </a:ext>
            </a:extLst>
          </p:cNvPr>
          <p:cNvSpPr/>
          <p:nvPr/>
        </p:nvSpPr>
        <p:spPr>
          <a:xfrm>
            <a:off x="5428305" y="95338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Sign 20">
            <a:extLst>
              <a:ext uri="{FF2B5EF4-FFF2-40B4-BE49-F238E27FC236}">
                <a16:creationId xmlns:a16="http://schemas.microsoft.com/office/drawing/2014/main" id="{9FC3BCCF-E420-2A7F-62BF-56C444403CAD}"/>
              </a:ext>
            </a:extLst>
          </p:cNvPr>
          <p:cNvSpPr/>
          <p:nvPr/>
        </p:nvSpPr>
        <p:spPr>
          <a:xfrm>
            <a:off x="7169642" y="93085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quals 22">
            <a:extLst>
              <a:ext uri="{FF2B5EF4-FFF2-40B4-BE49-F238E27FC236}">
                <a16:creationId xmlns:a16="http://schemas.microsoft.com/office/drawing/2014/main" id="{49C44366-0F0B-502C-54B4-0214E47FBED9}"/>
              </a:ext>
            </a:extLst>
          </p:cNvPr>
          <p:cNvSpPr/>
          <p:nvPr/>
        </p:nvSpPr>
        <p:spPr>
          <a:xfrm>
            <a:off x="9067799" y="95578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ECDC86-92C9-6097-1404-053B0F7F0A02}"/>
              </a:ext>
            </a:extLst>
          </p:cNvPr>
          <p:cNvSpPr/>
          <p:nvPr/>
        </p:nvSpPr>
        <p:spPr>
          <a:xfrm>
            <a:off x="9528932" y="2007776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lus Sign 31">
            <a:extLst>
              <a:ext uri="{FF2B5EF4-FFF2-40B4-BE49-F238E27FC236}">
                <a16:creationId xmlns:a16="http://schemas.microsoft.com/office/drawing/2014/main" id="{9ABB4CED-8F9A-F43E-DDF9-000C293E07DD}"/>
              </a:ext>
            </a:extLst>
          </p:cNvPr>
          <p:cNvSpPr/>
          <p:nvPr/>
        </p:nvSpPr>
        <p:spPr>
          <a:xfrm>
            <a:off x="5424633" y="2471305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lus Sign 37">
            <a:extLst>
              <a:ext uri="{FF2B5EF4-FFF2-40B4-BE49-F238E27FC236}">
                <a16:creationId xmlns:a16="http://schemas.microsoft.com/office/drawing/2014/main" id="{DB2C7773-2602-A9DD-0C36-A9AA8B343577}"/>
              </a:ext>
            </a:extLst>
          </p:cNvPr>
          <p:cNvSpPr/>
          <p:nvPr/>
        </p:nvSpPr>
        <p:spPr>
          <a:xfrm>
            <a:off x="7165970" y="248143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quals 38">
            <a:extLst>
              <a:ext uri="{FF2B5EF4-FFF2-40B4-BE49-F238E27FC236}">
                <a16:creationId xmlns:a16="http://schemas.microsoft.com/office/drawing/2014/main" id="{0222847F-7E21-4E3F-AB2B-970CCDFED3AD}"/>
              </a:ext>
            </a:extLst>
          </p:cNvPr>
          <p:cNvSpPr/>
          <p:nvPr/>
        </p:nvSpPr>
        <p:spPr>
          <a:xfrm>
            <a:off x="9064127" y="2506367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668A376-D4C8-06D6-0954-239A6EEF94F6}"/>
              </a:ext>
            </a:extLst>
          </p:cNvPr>
          <p:cNvSpPr/>
          <p:nvPr/>
        </p:nvSpPr>
        <p:spPr>
          <a:xfrm>
            <a:off x="9528932" y="3592524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lus Sign 47">
            <a:extLst>
              <a:ext uri="{FF2B5EF4-FFF2-40B4-BE49-F238E27FC236}">
                <a16:creationId xmlns:a16="http://schemas.microsoft.com/office/drawing/2014/main" id="{598A42E0-AEA8-80FC-201F-829CD9D05EFE}"/>
              </a:ext>
            </a:extLst>
          </p:cNvPr>
          <p:cNvSpPr/>
          <p:nvPr/>
        </p:nvSpPr>
        <p:spPr>
          <a:xfrm>
            <a:off x="5424633" y="4120862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C77BEF9F-61FA-87D2-892D-F27CE20D48B7}"/>
              </a:ext>
            </a:extLst>
          </p:cNvPr>
          <p:cNvSpPr/>
          <p:nvPr/>
        </p:nvSpPr>
        <p:spPr>
          <a:xfrm>
            <a:off x="7165970" y="4098331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Equals 51">
            <a:extLst>
              <a:ext uri="{FF2B5EF4-FFF2-40B4-BE49-F238E27FC236}">
                <a16:creationId xmlns:a16="http://schemas.microsoft.com/office/drawing/2014/main" id="{CA93912E-EDA9-5D53-738D-A6A54FD80B1E}"/>
              </a:ext>
            </a:extLst>
          </p:cNvPr>
          <p:cNvSpPr/>
          <p:nvPr/>
        </p:nvSpPr>
        <p:spPr>
          <a:xfrm>
            <a:off x="9064127" y="4123266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C25EB3-E58B-D6FA-E7CC-26E07645C522}"/>
              </a:ext>
            </a:extLst>
          </p:cNvPr>
          <p:cNvSpPr/>
          <p:nvPr/>
        </p:nvSpPr>
        <p:spPr>
          <a:xfrm>
            <a:off x="9528932" y="5258301"/>
            <a:ext cx="1788539" cy="127591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lus Sign 87">
            <a:extLst>
              <a:ext uri="{FF2B5EF4-FFF2-40B4-BE49-F238E27FC236}">
                <a16:creationId xmlns:a16="http://schemas.microsoft.com/office/drawing/2014/main" id="{3177707D-B5E1-749B-FC46-BE0CEB061669}"/>
              </a:ext>
            </a:extLst>
          </p:cNvPr>
          <p:cNvSpPr/>
          <p:nvPr/>
        </p:nvSpPr>
        <p:spPr>
          <a:xfrm>
            <a:off x="5424633" y="5754488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lus Sign 88">
            <a:extLst>
              <a:ext uri="{FF2B5EF4-FFF2-40B4-BE49-F238E27FC236}">
                <a16:creationId xmlns:a16="http://schemas.microsoft.com/office/drawing/2014/main" id="{41DC5E29-C7DC-5978-8AD1-85B9D0ABE4BB}"/>
              </a:ext>
            </a:extLst>
          </p:cNvPr>
          <p:cNvSpPr/>
          <p:nvPr/>
        </p:nvSpPr>
        <p:spPr>
          <a:xfrm>
            <a:off x="7165970" y="5731957"/>
            <a:ext cx="323024" cy="304800"/>
          </a:xfrm>
          <a:prstGeom prst="mathPlus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Equals 89">
            <a:extLst>
              <a:ext uri="{FF2B5EF4-FFF2-40B4-BE49-F238E27FC236}">
                <a16:creationId xmlns:a16="http://schemas.microsoft.com/office/drawing/2014/main" id="{0DFD679E-A3FB-1D2C-2025-7C29D25115EF}"/>
              </a:ext>
            </a:extLst>
          </p:cNvPr>
          <p:cNvSpPr/>
          <p:nvPr/>
        </p:nvSpPr>
        <p:spPr>
          <a:xfrm>
            <a:off x="9064127" y="5756892"/>
            <a:ext cx="267594" cy="21530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90E762B-B9FA-E344-19D3-CD57D13763EC}"/>
              </a:ext>
            </a:extLst>
          </p:cNvPr>
          <p:cNvSpPr/>
          <p:nvPr/>
        </p:nvSpPr>
        <p:spPr>
          <a:xfrm>
            <a:off x="4227761" y="2162437"/>
            <a:ext cx="1007566" cy="1007566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4148DEF-B311-32ED-954F-8A819D95D54A}"/>
              </a:ext>
            </a:extLst>
          </p:cNvPr>
          <p:cNvSpPr/>
          <p:nvPr/>
        </p:nvSpPr>
        <p:spPr>
          <a:xfrm>
            <a:off x="5900384" y="2125113"/>
            <a:ext cx="997183" cy="99718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43A0A7D-5B03-9DBC-A28F-AFB8E866FDE0}"/>
              </a:ext>
            </a:extLst>
          </p:cNvPr>
          <p:cNvSpPr/>
          <p:nvPr/>
        </p:nvSpPr>
        <p:spPr>
          <a:xfrm>
            <a:off x="7660763" y="2172820"/>
            <a:ext cx="997183" cy="99718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FE46F1-C134-9E75-7507-EA1AEA8958D5}"/>
              </a:ext>
            </a:extLst>
          </p:cNvPr>
          <p:cNvSpPr/>
          <p:nvPr/>
        </p:nvSpPr>
        <p:spPr>
          <a:xfrm>
            <a:off x="9943476" y="2157373"/>
            <a:ext cx="1034392" cy="1034392"/>
          </a:xfrm>
          <a:prstGeom prst="ellipse">
            <a:avLst/>
          </a:prstGeom>
          <a:solidFill>
            <a:srgbClr val="99D2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B86909-D0EE-D3F2-41B1-F4204B8EF033}"/>
              </a:ext>
            </a:extLst>
          </p:cNvPr>
          <p:cNvSpPr/>
          <p:nvPr/>
        </p:nvSpPr>
        <p:spPr>
          <a:xfrm>
            <a:off x="4197959" y="3758847"/>
            <a:ext cx="1007566" cy="1007566"/>
          </a:xfrm>
          <a:prstGeom prst="ellipse">
            <a:avLst/>
          </a:prstGeom>
          <a:solidFill>
            <a:srgbClr val="FFFF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32513E-078B-C6AC-9CA4-8A62D827AB5B}"/>
              </a:ext>
            </a:extLst>
          </p:cNvPr>
          <p:cNvSpPr/>
          <p:nvPr/>
        </p:nvSpPr>
        <p:spPr>
          <a:xfrm>
            <a:off x="5943718" y="3727139"/>
            <a:ext cx="981265" cy="100756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F26B09-C906-5ABD-65E9-0C89D8957ED9}"/>
              </a:ext>
            </a:extLst>
          </p:cNvPr>
          <p:cNvSpPr/>
          <p:nvPr/>
        </p:nvSpPr>
        <p:spPr>
          <a:xfrm>
            <a:off x="7705823" y="3785925"/>
            <a:ext cx="981265" cy="100756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62424B-B2D0-63CE-B888-58E96D7405E5}"/>
              </a:ext>
            </a:extLst>
          </p:cNvPr>
          <p:cNvSpPr/>
          <p:nvPr/>
        </p:nvSpPr>
        <p:spPr>
          <a:xfrm>
            <a:off x="9943476" y="3726696"/>
            <a:ext cx="1034392" cy="1034392"/>
          </a:xfrm>
          <a:prstGeom prst="ellipse">
            <a:avLst/>
          </a:prstGeom>
          <a:solidFill>
            <a:srgbClr val="72AF2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9E9FE2-3216-2FF6-8A80-824C750B424D}"/>
              </a:ext>
            </a:extLst>
          </p:cNvPr>
          <p:cNvSpPr/>
          <p:nvPr/>
        </p:nvSpPr>
        <p:spPr>
          <a:xfrm>
            <a:off x="4268334" y="5414501"/>
            <a:ext cx="1007566" cy="1007566"/>
          </a:xfrm>
          <a:prstGeom prst="ellipse">
            <a:avLst/>
          </a:prstGeom>
          <a:solidFill>
            <a:srgbClr val="FF000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BEDDC63-2749-6660-0F1B-E838CCB12210}"/>
              </a:ext>
            </a:extLst>
          </p:cNvPr>
          <p:cNvSpPr/>
          <p:nvPr/>
        </p:nvSpPr>
        <p:spPr>
          <a:xfrm>
            <a:off x="5944868" y="5403107"/>
            <a:ext cx="981265" cy="1007562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21CBFC-5DAF-EAC8-2196-2D40A464E1D2}"/>
              </a:ext>
            </a:extLst>
          </p:cNvPr>
          <p:cNvSpPr/>
          <p:nvPr/>
        </p:nvSpPr>
        <p:spPr>
          <a:xfrm>
            <a:off x="7731763" y="5473608"/>
            <a:ext cx="997183" cy="99718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15215DB-0E38-8202-60EC-C3270D162670}"/>
              </a:ext>
            </a:extLst>
          </p:cNvPr>
          <p:cNvSpPr/>
          <p:nvPr/>
        </p:nvSpPr>
        <p:spPr>
          <a:xfrm>
            <a:off x="9943352" y="5409320"/>
            <a:ext cx="1034392" cy="103439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A90D84-E299-BB3D-DB30-474B721E5A20}"/>
              </a:ext>
            </a:extLst>
          </p:cNvPr>
          <p:cNvSpPr/>
          <p:nvPr/>
        </p:nvSpPr>
        <p:spPr>
          <a:xfrm>
            <a:off x="438056" y="175255"/>
            <a:ext cx="17572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NHÓM </a:t>
            </a:r>
            <a:endParaRPr lang="en-US" sz="4000" b="1" cap="none" spc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63F6D5FE-9E6A-2AA7-F4D1-9A0F8CD4A783}"/>
              </a:ext>
            </a:extLst>
          </p:cNvPr>
          <p:cNvSpPr/>
          <p:nvPr/>
        </p:nvSpPr>
        <p:spPr>
          <a:xfrm>
            <a:off x="2087283" y="125303"/>
            <a:ext cx="941010" cy="805548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9E613D3-0287-AA88-37A7-4862EF0D41C1}"/>
              </a:ext>
            </a:extLst>
          </p:cNvPr>
          <p:cNvSpPr/>
          <p:nvPr/>
        </p:nvSpPr>
        <p:spPr>
          <a:xfrm>
            <a:off x="1813167" y="336030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4DBAFED-A101-10C3-837F-56EA703BC1B4}"/>
              </a:ext>
            </a:extLst>
          </p:cNvPr>
          <p:cNvSpPr/>
          <p:nvPr/>
        </p:nvSpPr>
        <p:spPr>
          <a:xfrm>
            <a:off x="489369" y="3358349"/>
            <a:ext cx="1032233" cy="1032233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A5A9AB9-EFAC-B980-474F-C97CFEB61F0C}"/>
              </a:ext>
            </a:extLst>
          </p:cNvPr>
          <p:cNvSpPr/>
          <p:nvPr/>
        </p:nvSpPr>
        <p:spPr>
          <a:xfrm>
            <a:off x="1791394" y="1857256"/>
            <a:ext cx="1043431" cy="1043431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BCD3F36-E997-488F-05E5-7FBE4AAAA363}"/>
              </a:ext>
            </a:extLst>
          </p:cNvPr>
          <p:cNvSpPr/>
          <p:nvPr/>
        </p:nvSpPr>
        <p:spPr>
          <a:xfrm>
            <a:off x="453864" y="4874400"/>
            <a:ext cx="1065527" cy="106552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C90F21F-EBB0-7E65-9FE4-D44FDD916E29}"/>
              </a:ext>
            </a:extLst>
          </p:cNvPr>
          <p:cNvSpPr/>
          <p:nvPr/>
        </p:nvSpPr>
        <p:spPr>
          <a:xfrm>
            <a:off x="1773562" y="4978337"/>
            <a:ext cx="1032233" cy="1015059"/>
          </a:xfrm>
          <a:prstGeom prst="ellipse">
            <a:avLst/>
          </a:prstGeom>
          <a:solidFill>
            <a:schemeClr val="bg1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D352CF39-7ABB-E4CF-14FD-AA010579A119}"/>
              </a:ext>
            </a:extLst>
          </p:cNvPr>
          <p:cNvSpPr/>
          <p:nvPr/>
        </p:nvSpPr>
        <p:spPr>
          <a:xfrm>
            <a:off x="420137" y="1862854"/>
            <a:ext cx="1032233" cy="1032233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13F917D-7EC9-92C1-233D-9AFD5EB1500C}"/>
              </a:ext>
            </a:extLst>
          </p:cNvPr>
          <p:cNvSpPr/>
          <p:nvPr/>
        </p:nvSpPr>
        <p:spPr>
          <a:xfrm>
            <a:off x="1809495" y="3352697"/>
            <a:ext cx="1032233" cy="1032233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u xanh da t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u d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9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-4.81481E-6 L 0.30755 0.3013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au xanh d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u tra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mau den - Segment1(00_00_00.000-00_00_01.86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6.25E-7 4.07407E-6 L 0.59687 0.0824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au vang - Segment1(00_00_00.000-00_00_02.547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91667E-6 7.40741E-7 L 0.45599 0.51944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9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au xanh da t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u n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61" grpId="0" animBg="1"/>
      <p:bldP spid="56" grpId="0" animBg="1"/>
      <p:bldP spid="10" grpId="0" animBg="1"/>
      <p:bldP spid="15" grpId="0" animBg="1"/>
      <p:bldP spid="18" grpId="0" animBg="1"/>
      <p:bldP spid="22" grpId="0" animBg="1"/>
      <p:bldP spid="22" grpId="1" animBg="1"/>
      <p:bldP spid="45" grpId="0" animBg="1"/>
      <p:bldP spid="45" grpId="2" animBg="1"/>
      <p:bldP spid="46" grpId="0" animBg="1"/>
      <p:bldP spid="46" grpId="1" animBg="1"/>
      <p:bldP spid="47" grpId="0" animBg="1"/>
      <p:bldP spid="47" grpId="1" animBg="1"/>
      <p:bldP spid="57" grpId="0" animBg="1"/>
      <p:bldP spid="57" grpId="1" animBg="1"/>
      <p:bldP spid="57" grpId="2" animBg="1"/>
      <p:bldP spid="60" grpId="0" animBg="1"/>
      <p:bldP spid="60" grpId="1" animBg="1"/>
      <p:bldP spid="70" grpId="0" animBg="1"/>
      <p:bldP spid="70" grpId="1" animBg="1"/>
      <p:bldP spid="70" grpId="2" animBg="1"/>
      <p:bldP spid="2" grpId="0" animBg="1"/>
      <p:bldP spid="2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4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</dc:creator>
  <cp:lastModifiedBy>Sen</cp:lastModifiedBy>
  <cp:revision>45</cp:revision>
  <dcterms:created xsi:type="dcterms:W3CDTF">2023-02-18T09:10:21Z</dcterms:created>
  <dcterms:modified xsi:type="dcterms:W3CDTF">2023-02-20T16:22:44Z</dcterms:modified>
</cp:coreProperties>
</file>