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4" r:id="rId1"/>
  </p:sldMasterIdLst>
  <p:sldIdLst>
    <p:sldId id="258" r:id="rId2"/>
    <p:sldId id="260" r:id="rId3"/>
    <p:sldId id="259" r:id="rId4"/>
    <p:sldId id="261" r:id="rId5"/>
    <p:sldId id="262" r:id="rId6"/>
    <p:sldId id="265" r:id="rId7"/>
    <p:sldId id="263" r:id="rId8"/>
    <p:sldId id="264" r:id="rId9"/>
    <p:sldId id="274" r:id="rId10"/>
    <p:sldId id="273" r:id="rId11"/>
    <p:sldId id="276" r:id="rId12"/>
    <p:sldId id="270" r:id="rId13"/>
    <p:sldId id="277" r:id="rId14"/>
    <p:sldId id="272" r:id="rId15"/>
    <p:sldId id="278" r:id="rId16"/>
    <p:sldId id="271" r:id="rId17"/>
    <p:sldId id="279" r:id="rId18"/>
    <p:sldId id="280" r:id="rId19"/>
    <p:sldId id="275" r:id="rId20"/>
  </p:sldIdLst>
  <p:sldSz cx="12192000" cy="6858000"/>
  <p:notesSz cx="6858000" cy="9144000"/>
  <p:embeddedFontLst>
    <p:embeddedFont>
      <p:font typeface="Tiffany" panose="02020500000000000000" charset="0"/>
      <p:regular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.VnBodoniH" panose="020B7200000000000000" pitchFamily="34" charset="0"/>
      <p:regular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Wingdings 3" panose="05040102010807070707" pitchFamily="18" charset="2"/>
      <p:regular r:id="rId31"/>
    </p:embeddedFont>
    <p:embeddedFont>
      <p:font typeface="Arial Black" panose="020B0A04020102020204" pitchFamily="34" charset="0"/>
      <p:bold r:id="rId32"/>
    </p:embeddedFont>
    <p:embeddedFont>
      <p:font typeface=".VnTime" panose="020B7200000000000000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64D06-2B84-42EE-822A-C1C272E6EBD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9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1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8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67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4112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8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76F28-AA03-4CE4-AA49-8C2C8DFBC1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5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599BD-8753-42B5-8ED2-EEE1925478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CA4A6-6CBE-42FF-8583-A27A09F3854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12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56196-2988-4EF2-A078-1D236702D0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7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9D4F5-6937-4591-901F-765AFBABAF4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4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C00C41-BABD-4F74-A262-9146368CE86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25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1291F-FBDA-4B20-80A0-18EEF718E38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1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C83A5-B164-4899-9240-80441E567A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73F24C-BC18-4C89-A15C-CD38512E3A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4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04B04C-B4B0-4DE1-9BAC-3A8753934E7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5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" name="camera.wav"/>
          </p:stSnd>
        </p:sndAc>
      </p:transition>
    </mc:Choice>
    <mc:Fallback xmlns="">
      <p:transition spd="slow">
        <p:fad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0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F70B9-0DC6-4B77-A0BD-847BB1E8CDE9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1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18" name="camera.wav"/>
          </p:stSnd>
        </p:sndAc>
      </p:transition>
    </mc:Choice>
    <mc:Fallback xmlns="">
      <p:transition spd="slow">
        <p:fade/>
        <p:sndAc>
          <p:stSnd>
            <p:snd r:embed="rId19" name="camera.wav"/>
          </p:stSnd>
        </p:sndAc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2.wav"/><Relationship Id="rId9" Type="http://schemas.openxmlformats.org/officeDocument/2006/relationships/audio" Target="../media/audio20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3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0.wav"/><Relationship Id="rId5" Type="http://schemas.openxmlformats.org/officeDocument/2006/relationships/audio" Target="../media/audio5.wav"/><Relationship Id="rId10" Type="http://schemas.openxmlformats.org/officeDocument/2006/relationships/image" Target="../media/image23.jpeg"/><Relationship Id="rId4" Type="http://schemas.openxmlformats.org/officeDocument/2006/relationships/audio" Target="../media/audio4.wav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0.wav"/><Relationship Id="rId5" Type="http://schemas.openxmlformats.org/officeDocument/2006/relationships/audio" Target="../media/audio5.wav"/><Relationship Id="rId10" Type="http://schemas.openxmlformats.org/officeDocument/2006/relationships/image" Target="../media/image26.jpe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0.wav"/><Relationship Id="rId5" Type="http://schemas.openxmlformats.org/officeDocument/2006/relationships/audio" Target="../media/audio5.wav"/><Relationship Id="rId10" Type="http://schemas.openxmlformats.org/officeDocument/2006/relationships/image" Target="../media/image29.jpeg"/><Relationship Id="rId4" Type="http://schemas.openxmlformats.org/officeDocument/2006/relationships/audio" Target="../media/audio4.wav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0.wav"/><Relationship Id="rId5" Type="http://schemas.openxmlformats.org/officeDocument/2006/relationships/audio" Target="../media/audio5.wav"/><Relationship Id="rId10" Type="http://schemas.openxmlformats.org/officeDocument/2006/relationships/image" Target="../media/image33.jpeg"/><Relationship Id="rId4" Type="http://schemas.openxmlformats.org/officeDocument/2006/relationships/audio" Target="../media/audio4.wav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0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8.pn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5" Type="http://schemas.openxmlformats.org/officeDocument/2006/relationships/audio" Target="../media/audio10.wav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gif"/><Relationship Id="rId1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audio" Target="../media/audio10.wav"/><Relationship Id="rId3" Type="http://schemas.openxmlformats.org/officeDocument/2006/relationships/audio" Target="file:///C:\Documents%20and%20Settings\Ms%20Duc\My%20Documents\My%20Music\Nhac%20thieu%20nhi\Ruoc%20Den%20Thang%20Tam%20-%20Xuan%20Mai%20(ChiaSeNhac.com).wma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gif"/><Relationship Id="rId5" Type="http://schemas.openxmlformats.org/officeDocument/2006/relationships/video" Target="../media/media2.wmv"/><Relationship Id="rId10" Type="http://schemas.openxmlformats.org/officeDocument/2006/relationships/image" Target="../media/image3.png"/><Relationship Id="rId4" Type="http://schemas.microsoft.com/office/2007/relationships/media" Target="../media/media2.wmv"/><Relationship Id="rId9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4532" y="1284287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00264" y="2465649"/>
            <a:ext cx="8229600" cy="3429000"/>
          </a:xfrm>
        </p:spPr>
        <p:txBody>
          <a:bodyPr/>
          <a:lstStyle/>
          <a:p>
            <a:pPr algn="ctr" eaLnBrk="1" hangingPunct="1"/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/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4TB1</a:t>
            </a:r>
            <a:endParaRPr lang="en-US" sz="32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143000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830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  <p:sndAc>
          <p:stSnd>
            <p:snd r:embed="rId4" name="chimes.wav"/>
          </p:stSnd>
        </p:sndAc>
      </p:transition>
    </mc:Choice>
    <mc:Fallback xmlns="">
      <p:transition spd="slow" advTm="1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0" grpId="1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6970" y="1066800"/>
            <a:ext cx="532509" cy="5486400"/>
            <a:chOff x="-36" y="768"/>
            <a:chExt cx="370" cy="2075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55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6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39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5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6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8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40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4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7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9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557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Lễ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hội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diễn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Ra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vào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mùa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trong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năm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?  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1527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1529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0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1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2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3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4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5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6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7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1528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pic>
        <p:nvPicPr>
          <p:cNvPr id="21509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50" y="1523999"/>
            <a:ext cx="4336312" cy="2717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26" y="1544699"/>
            <a:ext cx="4323881" cy="2717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41" y="4241810"/>
            <a:ext cx="4336312" cy="2498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02" y="4262510"/>
            <a:ext cx="4365950" cy="24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1624" y="4367284"/>
            <a:ext cx="5936776" cy="1674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75668" y="5777377"/>
            <a:ext cx="2779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Mùa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thu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836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78654" y="1114250"/>
            <a:ext cx="532509" cy="5486400"/>
            <a:chOff x="-36" y="768"/>
            <a:chExt cx="370" cy="2075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55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6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39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5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6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8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40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4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7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9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826278" y="27992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Đồ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chơi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thường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được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         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chơi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trong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lễ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hội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?  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1527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1529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0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1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2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3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4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5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6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7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1528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pic>
        <p:nvPicPr>
          <p:cNvPr id="21509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56" name="Picture 4" descr="a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1" y="1496468"/>
            <a:ext cx="4681871" cy="281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 descr="lucl-c1003082_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3" y="4408928"/>
            <a:ext cx="4735439" cy="23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" descr="O0to20dien0220c20kihie_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6" y="4509708"/>
            <a:ext cx="3970593" cy="234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CV0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93" y="1600200"/>
            <a:ext cx="3377606" cy="271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28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 descr="a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1281" y="5762259"/>
            <a:ext cx="4059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Đèn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176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6970" y="1066800"/>
            <a:ext cx="532509" cy="5486400"/>
            <a:chOff x="-36" y="768"/>
            <a:chExt cx="370" cy="2075"/>
          </a:xfrm>
        </p:grpSpPr>
        <p:grpSp>
          <p:nvGrpSpPr>
            <p:cNvPr id="21538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1559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60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39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3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54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6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58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1540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4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45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7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549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557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Mâm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cỗ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thường</a:t>
            </a:r>
            <a:r>
              <a:rPr lang="en-US" sz="3600" b="1" dirty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có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         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món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.VnAvant" pitchFamily="34" charset="0"/>
              </a:rPr>
              <a:t>nào</a:t>
            </a:r>
            <a:r>
              <a:rPr lang="en-US" sz="3600" b="1" dirty="0" smtClean="0">
                <a:solidFill>
                  <a:srgbClr val="FF3300"/>
                </a:solidFill>
                <a:latin typeface=".VnAvant" pitchFamily="34" charset="0"/>
              </a:rPr>
              <a:t>?  </a:t>
            </a:r>
            <a:endParaRPr lang="en-US" sz="36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1527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1529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0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1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2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3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4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5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6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1537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1528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21509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123" name="Picture 4" descr="00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5" descr="banhtrungth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971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6" descr="%5B59200814410%5D2497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7" descr="ba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91000"/>
            <a:ext cx="3048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20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5" descr="banhtrungth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95535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26140" y="5483157"/>
            <a:ext cx="503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Bánh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trung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thu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936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6970" y="1066800"/>
            <a:ext cx="532509" cy="5486400"/>
            <a:chOff x="-36" y="768"/>
            <a:chExt cx="370" cy="2075"/>
          </a:xfrm>
        </p:grpSpPr>
        <p:grpSp>
          <p:nvGrpSpPr>
            <p:cNvPr id="2256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2583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84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2563" name="Group 6"/>
            <p:cNvGrpSpPr>
              <a:grpSpLocks/>
            </p:cNvGrpSpPr>
            <p:nvPr/>
          </p:nvGrpSpPr>
          <p:grpSpPr bwMode="auto">
            <a:xfrm rot="5400000">
              <a:off x="67" y="2576"/>
              <a:ext cx="173" cy="361"/>
              <a:chOff x="1873" y="732"/>
              <a:chExt cx="2013" cy="3799"/>
            </a:xfrm>
          </p:grpSpPr>
          <p:sp>
            <p:nvSpPr>
              <p:cNvPr id="4103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6" y="336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77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78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gray">
              <a:xfrm>
                <a:off x="2314" y="732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80" name="Oval 1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3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/>
            </p:nvSpPr>
            <p:spPr bwMode="gray">
              <a:xfrm>
                <a:off x="2334" y="732"/>
                <a:ext cx="1097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82" name="Oval 15"/>
              <p:cNvSpPr>
                <a:spLocks noChangeArrowheads="1"/>
              </p:cNvSpPr>
              <p:nvPr/>
            </p:nvSpPr>
            <p:spPr bwMode="gray">
              <a:xfrm>
                <a:off x="2337" y="733"/>
                <a:ext cx="1096" cy="37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grpSp>
          <p:nvGrpSpPr>
            <p:cNvPr id="22564" name="Group 16"/>
            <p:cNvGrpSpPr>
              <a:grpSpLocks/>
            </p:cNvGrpSpPr>
            <p:nvPr/>
          </p:nvGrpSpPr>
          <p:grpSpPr bwMode="auto">
            <a:xfrm rot="5400000">
              <a:off x="58" y="1629"/>
              <a:ext cx="173" cy="361"/>
              <a:chOff x="1874" y="730"/>
              <a:chExt cx="2014" cy="3802"/>
            </a:xfrm>
          </p:grpSpPr>
          <p:sp>
            <p:nvSpPr>
              <p:cNvPr id="4113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8" y="3366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68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69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gray">
              <a:xfrm>
                <a:off x="2316" y="730"/>
                <a:ext cx="1144" cy="37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71" name="Oval 23"/>
              <p:cNvSpPr>
                <a:spLocks noChangeArrowheads="1"/>
              </p:cNvSpPr>
              <p:nvPr/>
            </p:nvSpPr>
            <p:spPr bwMode="gray">
              <a:xfrm>
                <a:off x="2313" y="734"/>
                <a:ext cx="1144" cy="379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gray">
              <a:xfrm>
                <a:off x="2336" y="730"/>
                <a:ext cx="1097" cy="380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573" name="Oval 25"/>
              <p:cNvSpPr>
                <a:spLocks noChangeArrowheads="1"/>
              </p:cNvSpPr>
              <p:nvPr/>
            </p:nvSpPr>
            <p:spPr bwMode="gray">
              <a:xfrm>
                <a:off x="2337" y="732"/>
                <a:ext cx="1096" cy="38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/>
        </p:nvSpPr>
        <p:spPr bwMode="gray">
          <a:xfrm>
            <a:off x="1557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.VnTime" pitchFamily="34" charset="0"/>
              </a:rPr>
              <a:t>       </a:t>
            </a:r>
            <a:endParaRPr lang="en-US" sz="3200" dirty="0">
              <a:solidFill>
                <a:srgbClr val="FF3300"/>
              </a:solidFill>
              <a:latin typeface=".VnTime" pitchFamily="34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srgbClr val="FF3300"/>
                </a:solidFill>
                <a:latin typeface=".VnTime" pitchFamily="34" charset="0"/>
              </a:rPr>
              <a:t>	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524999" y="420609"/>
            <a:ext cx="783484" cy="693641"/>
            <a:chOff x="4808" y="240"/>
            <a:chExt cx="673" cy="575"/>
          </a:xfrm>
        </p:grpSpPr>
        <p:grpSp>
          <p:nvGrpSpPr>
            <p:cNvPr id="22551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2553" name="Oval 91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4" name="Oval 92"/>
              <p:cNvSpPr>
                <a:spLocks noChangeArrowheads="1"/>
              </p:cNvSpPr>
              <p:nvPr/>
            </p:nvSpPr>
            <p:spPr bwMode="gray">
              <a:xfrm>
                <a:off x="884" y="2709"/>
                <a:ext cx="267" cy="49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5" name="Oval 93"/>
              <p:cNvSpPr>
                <a:spLocks noChangeArrowheads="1"/>
              </p:cNvSpPr>
              <p:nvPr/>
            </p:nvSpPr>
            <p:spPr bwMode="gray">
              <a:xfrm>
                <a:off x="940" y="2709"/>
                <a:ext cx="750" cy="489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6" name="Oval 94"/>
              <p:cNvSpPr>
                <a:spLocks noChangeArrowheads="1"/>
              </p:cNvSpPr>
              <p:nvPr/>
            </p:nvSpPr>
            <p:spPr bwMode="gray">
              <a:xfrm>
                <a:off x="941" y="2709"/>
                <a:ext cx="749" cy="489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7" name="Oval 95"/>
              <p:cNvSpPr>
                <a:spLocks noChangeArrowheads="1"/>
              </p:cNvSpPr>
              <p:nvPr/>
            </p:nvSpPr>
            <p:spPr bwMode="gray">
              <a:xfrm>
                <a:off x="981" y="2709"/>
                <a:ext cx="674" cy="489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8" name="Oval 96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59" name="Oval 97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60" name="Oval 98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22561" name="Oval 99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  <p:sp>
          <p:nvSpPr>
            <p:cNvPr id="22552" name="WordArt 100"/>
            <p:cNvSpPr>
              <a:spLocks noChangeArrowheads="1" noChangeShapeType="1" noTextEdit="1"/>
            </p:cNvSpPr>
            <p:nvPr/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2533" name="Picture 101" descr="dong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/>
        </p:nvSpPr>
        <p:spPr bwMode="auto">
          <a:xfrm>
            <a:off x="2120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/>
        </p:nvSpPr>
        <p:spPr bwMode="auto">
          <a:xfrm>
            <a:off x="2120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4800">
              <a:latin typeface=".VnBodoniH" pitchFamily="34" charset="0"/>
            </a:endParaRPr>
          </a:p>
        </p:txBody>
      </p:sp>
      <p:pic>
        <p:nvPicPr>
          <p:cNvPr id="57" name="Picture 7" descr="mual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676401"/>
            <a:ext cx="3105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imag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14801"/>
            <a:ext cx="3124200" cy="23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D:\GA dien tu hien\anh day hoc\Lop nho\0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002088"/>
            <a:ext cx="3140869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6" descr="Rice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9" y="1755775"/>
            <a:ext cx="32004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7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198" grpId="0" build="allAtOnce" animBg="1"/>
      <p:bldP spid="42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Trieu Tran Hau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7" descr="mual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9147" y="5539728"/>
            <a:ext cx="3220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Múa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lân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776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3636" y="1444624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3: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2476499"/>
            <a:ext cx="8229600" cy="3429000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2" y="1186351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2947" y="3352799"/>
            <a:ext cx="90717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hoa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dân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chủ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67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39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235" y="13648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Chiec Den Ong Sao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990" y="4920508"/>
            <a:ext cx="609600" cy="609600"/>
          </a:xfrm>
          <a:prstGeom prst="rect">
            <a:avLst/>
          </a:prstGeom>
        </p:spPr>
      </p:pic>
      <p:pic>
        <p:nvPicPr>
          <p:cNvPr id="2" name="Chu Cuoi Choi Trang Beat - Hu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6371" y="5757910"/>
            <a:ext cx="609600" cy="609600"/>
          </a:xfrm>
          <a:prstGeom prst="rect">
            <a:avLst/>
          </a:prstGeom>
        </p:spPr>
      </p:pic>
      <p:pic>
        <p:nvPicPr>
          <p:cNvPr id="26" name="Ruoc Den Thang Tam - Top Ca Thieu Nh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04892" y="562277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2905" y="638887"/>
            <a:ext cx="5708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793" y="2833869"/>
            <a:ext cx="6679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085" y="2793392"/>
            <a:ext cx="6327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19" y="2987263"/>
            <a:ext cx="66864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vi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1221" y="3138277"/>
            <a:ext cx="52742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84993" y="4550890"/>
            <a:ext cx="1546434" cy="1418862"/>
            <a:chOff x="459448" y="1570734"/>
            <a:chExt cx="1546434" cy="1418862"/>
          </a:xfrm>
        </p:grpSpPr>
        <p:pic>
          <p:nvPicPr>
            <p:cNvPr id="10" name="Picture 12" descr="pink-flower-hi cop111y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48" y="1570734"/>
              <a:ext cx="1546434" cy="141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39268" y="1904974"/>
              <a:ext cx="1046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56428" y="4550890"/>
            <a:ext cx="1556201" cy="1376683"/>
            <a:chOff x="2004262" y="1646867"/>
            <a:chExt cx="1356557" cy="1244648"/>
          </a:xfrm>
        </p:grpSpPr>
        <p:pic>
          <p:nvPicPr>
            <p:cNvPr id="11" name="Picture 11" descr="pink-flower-hi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262" y="1646867"/>
              <a:ext cx="1356557" cy="1244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480062" y="1931581"/>
              <a:ext cx="553254" cy="58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2</a:t>
              </a:r>
              <a:endParaRPr lang="vi-VN" sz="3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76439" y="4639710"/>
            <a:ext cx="1458173" cy="1385537"/>
            <a:chOff x="3564431" y="1669948"/>
            <a:chExt cx="1403548" cy="1287762"/>
          </a:xfrm>
        </p:grpSpPr>
        <p:pic>
          <p:nvPicPr>
            <p:cNvPr id="12" name="Picture 10" descr="pink-flower-hi cop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431" y="1669948"/>
              <a:ext cx="1403548" cy="1287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041344" y="2136926"/>
              <a:ext cx="3465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/>
                <a:t>3</a:t>
              </a:r>
              <a:endParaRPr lang="vi-VN" sz="20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77935" y="4594779"/>
            <a:ext cx="1410849" cy="1294462"/>
            <a:chOff x="5595454" y="1594910"/>
            <a:chExt cx="1410849" cy="1294462"/>
          </a:xfrm>
        </p:grpSpPr>
        <p:pic>
          <p:nvPicPr>
            <p:cNvPr id="13" name="Picture 12" descr="pink-flower-hi cop111y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454" y="1594910"/>
              <a:ext cx="1410849" cy="129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033200" y="1865938"/>
              <a:ext cx="371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4</a:t>
              </a:r>
              <a:endParaRPr lang="vi-VN" sz="44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22" y="489694"/>
            <a:ext cx="6174161" cy="42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6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8" name="camera.wav"/>
          </p:stSnd>
        </p:sndAc>
      </p:transition>
    </mc:Choice>
    <mc:Fallback xmlns="">
      <p:transition spd="slow">
        <p:fade/>
        <p:sndAc>
          <p:stSnd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43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545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58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3636" y="1444624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1: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2476499"/>
            <a:ext cx="8229600" cy="3429000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2" y="1186351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6321" y="3352799"/>
            <a:ext cx="85049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Thử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tài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trí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nhớ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8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685801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Khám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2971800"/>
            <a:ext cx="8229600" cy="3429000"/>
          </a:xfrm>
        </p:spPr>
        <p:txBody>
          <a:bodyPr/>
          <a:lstStyle/>
          <a:p>
            <a:pPr eaLnBrk="1" hangingPunct="1"/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32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4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Ruoc Den Thang Tam - Xuan Mai (ChiaSeNhac.com).wma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143000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ovi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7" name="camera.wav"/>
          </p:stSnd>
        </p:sndAc>
      </p:transition>
    </mc:Choice>
    <mc:Fallback xmlns="">
      <p:transition spd="slow">
        <p:fad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4465" fill="hold"/>
                                        <p:tgtEl>
                                          <p:spTgt spid="20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1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50" grpId="0"/>
      <p:bldP spid="20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denkeoquan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" y="27094"/>
            <a:ext cx="4749421" cy="672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6" y="27093"/>
            <a:ext cx="5513695" cy="672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53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5" descr="banhtrungt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4" y="0"/>
            <a:ext cx="10002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67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D:\GA dien tu hien\anh day hoc\trung thu\TrungThu-2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303519" cy="35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1"/>
            <a:ext cx="5275385" cy="3559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93" y="3756075"/>
            <a:ext cx="5160925" cy="3101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6" y="3559126"/>
            <a:ext cx="5275385" cy="32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6294" cy="322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94" y="3227684"/>
            <a:ext cx="6725706" cy="3630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93" y="0"/>
            <a:ext cx="6725707" cy="3227684"/>
          </a:xfrm>
          <a:prstGeom prst="rect">
            <a:avLst/>
          </a:prstGeom>
        </p:spPr>
      </p:pic>
      <p:pic>
        <p:nvPicPr>
          <p:cNvPr id="8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7684"/>
            <a:ext cx="5466292" cy="3630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1522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:\GA dien tu hien\anh day hoc\trung thu\dfghjk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7876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20090621_1a9db3c8f50563017b2b3AIhKUsGZ8Z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-41161"/>
            <a:ext cx="6893169" cy="688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0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43636" y="1444624"/>
            <a:ext cx="7772400" cy="1470025"/>
          </a:xfrm>
        </p:spPr>
        <p:txBody>
          <a:bodyPr anchor="ctr"/>
          <a:lstStyle/>
          <a:p>
            <a:pPr algn="ctr" eaLnBrk="1" hangingPunct="1"/>
            <a:r>
              <a:rPr lang="en-US" sz="5400" dirty="0">
                <a:solidFill>
                  <a:srgbClr val="3333FF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   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thi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ffany" panose="02020500000000000000" pitchFamily="18" charset="-93"/>
                <a:cs typeface="Times New Roman" panose="02020603050405020304" pitchFamily="18" charset="0"/>
              </a:rPr>
              <a:t> 2: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Tiffany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68575" y="2476499"/>
            <a:ext cx="8229600" cy="3429000"/>
          </a:xfrm>
        </p:spPr>
        <p:txBody>
          <a:bodyPr/>
          <a:lstStyle/>
          <a:p>
            <a:pPr eaLnBrk="1" hangingPunct="1"/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angela_swinging_on_moon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631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 descr="xsgs_905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12" y="1186351"/>
            <a:ext cx="1185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7234" y="3352799"/>
            <a:ext cx="100431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Rung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chuông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vàng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00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</TotalTime>
  <Words>244</Words>
  <Application>Microsoft Office PowerPoint</Application>
  <PresentationFormat>Widescreen</PresentationFormat>
  <Paragraphs>99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Tiffany</vt:lpstr>
      <vt:lpstr>Trebuchet MS</vt:lpstr>
      <vt:lpstr>.VnBodoniH</vt:lpstr>
      <vt:lpstr>.VnAvant</vt:lpstr>
      <vt:lpstr>Wingdings 3</vt:lpstr>
      <vt:lpstr>Times New Roman</vt:lpstr>
      <vt:lpstr>Arial Black</vt:lpstr>
      <vt:lpstr>.VnTime</vt:lpstr>
      <vt:lpstr>Arial</vt:lpstr>
      <vt:lpstr>Facet</vt:lpstr>
      <vt:lpstr>           Khám phá khoa học</vt:lpstr>
      <vt:lpstr>      Phần thi 1:</vt:lpstr>
      <vt:lpstr>      Khám phá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Phần thi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Phần thi 3: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khoa học</dc:title>
  <dc:creator>Admin</dc:creator>
  <cp:lastModifiedBy>Admin</cp:lastModifiedBy>
  <cp:revision>29</cp:revision>
  <dcterms:created xsi:type="dcterms:W3CDTF">2016-06-17T04:01:52Z</dcterms:created>
  <dcterms:modified xsi:type="dcterms:W3CDTF">2023-04-20T02:02:22Z</dcterms:modified>
</cp:coreProperties>
</file>