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05" r:id="rId4"/>
    <p:sldId id="282" r:id="rId5"/>
    <p:sldId id="280" r:id="rId6"/>
    <p:sldId id="304" r:id="rId7"/>
    <p:sldId id="288" r:id="rId8"/>
    <p:sldId id="283" r:id="rId9"/>
    <p:sldId id="284" r:id="rId10"/>
    <p:sldId id="279" r:id="rId11"/>
    <p:sldId id="286" r:id="rId12"/>
    <p:sldId id="303" r:id="rId13"/>
    <p:sldId id="291" r:id="rId14"/>
    <p:sldId id="289" r:id="rId15"/>
    <p:sldId id="312" r:id="rId16"/>
    <p:sldId id="285" r:id="rId17"/>
    <p:sldId id="292" r:id="rId18"/>
    <p:sldId id="278" r:id="rId19"/>
    <p:sldId id="302" r:id="rId20"/>
    <p:sldId id="295" r:id="rId21"/>
    <p:sldId id="311" r:id="rId22"/>
    <p:sldId id="296" r:id="rId23"/>
    <p:sldId id="297" r:id="rId24"/>
    <p:sldId id="308" r:id="rId25"/>
    <p:sldId id="299" r:id="rId26"/>
    <p:sldId id="300" r:id="rId27"/>
    <p:sldId id="309" r:id="rId28"/>
    <p:sldId id="293" r:id="rId29"/>
    <p:sldId id="310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FF"/>
    <a:srgbClr val="FF99CC"/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1CCC-CDB9-4A40-9B2C-C3F541107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AC1C8-BE5B-46EF-9BFC-F2170BFC7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1C80-7436-446F-9FD8-54FADDD7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82E86-AA0F-4521-9CE8-3A11A81C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417E3-E65F-49BF-9C88-AFE65295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FDB1-64AF-40B3-9EDB-D56110E9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98C2E-4A0B-45E7-AB1E-37678D8C1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A899C-A397-403A-8698-4A6418D7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CB43-16FD-4E61-A89B-DFDE3650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922BD-9EA1-46BE-9C61-B12C265B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0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7376A-0874-4D20-BAF5-537681353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14543-E383-40B1-9919-8D3AD2EB6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C6830-38BC-45A5-9D83-3590D82E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6985E-B799-4796-B290-E4A363CE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ED171-BF85-4D1D-99DE-189298D8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85E8-507C-4E5F-8A79-32C76CF0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3E72-90B5-46AB-A654-CDAEA7C20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B5643-5E13-423B-933D-72A1BF18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792EF-3268-4E36-AEE3-229688FF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E52D-0ECD-43FE-945D-A6F63DC5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A158-AD4B-4E99-BEB3-7089B20C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04783-FF5C-4A59-A9A6-520BBFD5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B241-41E1-4807-ADFF-C082F9D1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7660-E4BE-4548-9054-B0D71944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EE8BF-CC60-450E-9126-DE5159AD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8026-9062-4A4D-AC98-A67B4BCD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BD3B-D01E-4D7D-A7C7-46CD0A8E3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4C2CB-820C-4FCB-8AA1-016D4B1B3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9F17A-2B26-45F0-BC54-A8ED23A6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0D5A8-AAA4-423B-AD3E-055E658C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5C98C-B091-45FD-94FC-A788B0E4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D694-EB25-42CC-BAD7-CE7FF3B6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EE949-13B1-4CDB-9BE9-2B9B28D5D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6BB87-A523-432D-89EE-0A064DD98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A6CAA-6D86-4AA0-BAA7-2EC27CB8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25EE1-A54F-499B-8121-67C16759D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D1B42A-261A-4D3E-8401-FD189B10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A1475-41C0-40B4-A082-EB380388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9C26B-A2FC-4562-A254-EE7F6B2E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37ED-5FBA-45A2-8AE4-2F27EA8D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0F64D-077A-4F89-B926-FA2D2351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EB5C7-3C3B-483D-9306-70026137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8AEB1-D513-4A7F-A654-D636B6C1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DB4A4-98B1-49E8-8272-CDAC64D2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F7EC6-BAC0-4A4C-BB90-7960AEB6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EECD6-8BBF-4F47-BA4A-5A935840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1FBF-9FAD-4871-858E-FA76AFB8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BCF6-6B45-4118-8F12-3CE0A048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D8C91-A88E-45AE-B135-972287B67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E3639-65D6-4F1E-B246-C0BD9149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82-94E0-4642-B629-1087F263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EA314-DE50-4522-8424-0F9E52B6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6D7B-70CE-47C8-A4BE-D3F6E6BF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C72DE-016B-41BD-8A14-FD03FCFA5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7CDDD-384D-4C9E-AED2-866E4F4FA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FC15A-0EC9-4814-A823-48A93339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3CD82-D4F9-41E6-9AFF-BEBD3059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32EC0-8361-48EA-81E6-6C93C36B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BAFBC-6AC0-4BE6-A4BA-7982B595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6A6A-2A3B-481A-A58A-69429F44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6B00-E939-4A75-B04B-43E815AC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67E6-0D2A-498E-8FE0-B797AD6DE8F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5F81F-6F2F-43BA-88BC-277FB3F11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71241-888D-4294-8583-DC12F95C3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80B1-8F58-472D-8E47-D288831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image" Target="../media/image2.jp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91A32B-F8CC-4319-91BE-75C4B59AF98D}"/>
              </a:ext>
            </a:extLst>
          </p:cNvPr>
          <p:cNvSpPr txBox="1"/>
          <p:nvPr/>
        </p:nvSpPr>
        <p:spPr>
          <a:xfrm>
            <a:off x="234043" y="220024"/>
            <a:ext cx="11723914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Khi </a:t>
            </a: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 đường có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 sang đúng hay sai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9B2C25-C147-48DB-9540-BCF66D7E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24743"/>
            <a:ext cx="5821136" cy="39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59AB494-2A68-4AE6-BB15-2384B044E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3638"/>
            <a:ext cx="12191999" cy="221599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Khi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4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>
            <a:extLst>
              <a:ext uri="{FF2B5EF4-FFF2-40B4-BE49-F238E27FC236}">
                <a16:creationId xmlns:a16="http://schemas.microsoft.com/office/drawing/2014/main" id="{2AB804AB-B873-49E3-87AA-D9D8A017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79" y="2400300"/>
            <a:ext cx="5674177" cy="43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047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6C75D-E15B-44DF-9186-3A8072C05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3" b="96089" l="2128" r="96454">
                        <a14:foregroundMark x1="39007" y1="9497" x2="50709" y2="12849"/>
                        <a14:foregroundMark x1="50709" y1="12849" x2="57801" y2="18994"/>
                        <a14:foregroundMark x1="51064" y1="7263" x2="61348" y2="8939"/>
                        <a14:foregroundMark x1="93617" y1="60894" x2="93617" y2="60894"/>
                        <a14:foregroundMark x1="90780" y1="94972" x2="90780" y2="94972"/>
                        <a14:foregroundMark x1="96454" y1="82682" x2="96454" y2="82682"/>
                        <a14:foregroundMark x1="5674" y1="58101" x2="5674" y2="58101"/>
                        <a14:foregroundMark x1="2128" y1="63128" x2="2128" y2="63128"/>
                        <a14:foregroundMark x1="53191" y1="96089" x2="53191" y2="96089"/>
                        <a14:backgroundMark x1="38652" y1="8939" x2="39297" y2="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0" y="811657"/>
            <a:ext cx="8200490" cy="5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28144F-E48E-4AEF-B801-6C140E7301AE}"/>
              </a:ext>
            </a:extLst>
          </p:cNvPr>
          <p:cNvSpPr txBox="1"/>
          <p:nvPr/>
        </p:nvSpPr>
        <p:spPr>
          <a:xfrm>
            <a:off x="0" y="157298"/>
            <a:ext cx="12123964" cy="1365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ngồi trên ô tô ngồi ngay ngắn, cài dây an toàn, không thò tay, thò đầu ra cửa đúng hay sai?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F724B-8190-4D7C-B60C-2905F2824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1910444"/>
            <a:ext cx="7886700" cy="47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61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6C75D-E15B-44DF-9186-3A8072C05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3" b="96089" l="2128" r="96454">
                        <a14:foregroundMark x1="39007" y1="9497" x2="50709" y2="12849"/>
                        <a14:foregroundMark x1="50709" y1="12849" x2="57801" y2="18994"/>
                        <a14:foregroundMark x1="51064" y1="7263" x2="61348" y2="8939"/>
                        <a14:foregroundMark x1="93617" y1="60894" x2="93617" y2="60894"/>
                        <a14:foregroundMark x1="90780" y1="94972" x2="90780" y2="94972"/>
                        <a14:foregroundMark x1="96454" y1="82682" x2="96454" y2="82682"/>
                        <a14:foregroundMark x1="5674" y1="58101" x2="5674" y2="58101"/>
                        <a14:foregroundMark x1="2128" y1="63128" x2="2128" y2="63128"/>
                        <a14:foregroundMark x1="53191" y1="96089" x2="53191" y2="96089"/>
                        <a14:backgroundMark x1="38652" y1="8939" x2="39297" y2="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0" y="811657"/>
            <a:ext cx="8200490" cy="5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1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8DC4807-F93E-4755-A2A2-F28087E3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3" y="-95504"/>
            <a:ext cx="12192000" cy="221599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nhấp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0" y="2120488"/>
            <a:ext cx="7184570" cy="47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37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6C75D-E15B-44DF-9186-3A8072C05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3" b="96089" l="2128" r="96454">
                        <a14:foregroundMark x1="39007" y1="9497" x2="50709" y2="12849"/>
                        <a14:foregroundMark x1="50709" y1="12849" x2="57801" y2="18994"/>
                        <a14:foregroundMark x1="51064" y1="7263" x2="61348" y2="8939"/>
                        <a14:foregroundMark x1="93617" y1="60894" x2="93617" y2="60894"/>
                        <a14:foregroundMark x1="90780" y1="94972" x2="90780" y2="94972"/>
                        <a14:foregroundMark x1="96454" y1="82682" x2="96454" y2="82682"/>
                        <a14:foregroundMark x1="5674" y1="58101" x2="5674" y2="58101"/>
                        <a14:foregroundMark x1="2128" y1="63128" x2="2128" y2="63128"/>
                        <a14:foregroundMark x1="53191" y1="96089" x2="53191" y2="96089"/>
                        <a14:backgroundMark x1="38652" y1="8939" x2="39297" y2="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12" y="842481"/>
            <a:ext cx="7140540" cy="46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6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812DDD-2838-4915-9E65-E6BF5418668A}"/>
              </a:ext>
            </a:extLst>
          </p:cNvPr>
          <p:cNvSpPr txBox="1"/>
          <p:nvPr/>
        </p:nvSpPr>
        <p:spPr>
          <a:xfrm>
            <a:off x="156482" y="263434"/>
            <a:ext cx="11879035" cy="1365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xe cứu thương đang làm nhiệm vụ được ưu tiên khi tham gia giao thông đúng hay sai?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B5314-5B82-47A1-A132-F2B3C107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79" y="1885950"/>
            <a:ext cx="785404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706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061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6C75D-E15B-44DF-9186-3A8072C05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3" b="96089" l="2128" r="96454">
                        <a14:foregroundMark x1="39007" y1="9497" x2="50709" y2="12849"/>
                        <a14:foregroundMark x1="50709" y1="12849" x2="57801" y2="18994"/>
                        <a14:foregroundMark x1="51064" y1="7263" x2="61348" y2="8939"/>
                        <a14:foregroundMark x1="93617" y1="60894" x2="93617" y2="60894"/>
                        <a14:foregroundMark x1="90780" y1="94972" x2="90780" y2="94972"/>
                        <a14:foregroundMark x1="96454" y1="82682" x2="96454" y2="82682"/>
                        <a14:foregroundMark x1="5674" y1="58101" x2="5674" y2="58101"/>
                        <a14:foregroundMark x1="2128" y1="63128" x2="2128" y2="63128"/>
                        <a14:foregroundMark x1="53191" y1="96089" x2="53191" y2="96089"/>
                        <a14:backgroundMark x1="38652" y1="8939" x2="39297" y2="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0" y="811657"/>
            <a:ext cx="8200490" cy="5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76C59-4F81-4F8B-A34B-F7680B304F14}"/>
              </a:ext>
            </a:extLst>
          </p:cNvPr>
          <p:cNvSpPr txBox="1"/>
          <p:nvPr/>
        </p:nvSpPr>
        <p:spPr>
          <a:xfrm>
            <a:off x="179614" y="385898"/>
            <a:ext cx="11666764" cy="1365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tham gia giao thông người đi bộ đi dưới lòng đường là đúng hay sai?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BF9B9-0B46-4D81-9ECD-AC4494B5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4" y="1959429"/>
            <a:ext cx="6096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928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EE59E9-244F-4C5E-9D77-ACFF359DC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3299" l="9653" r="89575">
                        <a14:foregroundMark x1="52510" y1="7216" x2="52510" y2="7216"/>
                        <a14:foregroundMark x1="49035" y1="93299" x2="49035" y2="93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7" y="873304"/>
            <a:ext cx="8472756" cy="5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1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4E81DD-60DF-4053-A7B9-D2BF214B0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2" y="89689"/>
            <a:ext cx="12013035" cy="160043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9: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4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hay sai?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07177"/>
            <a:ext cx="6152606" cy="49508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81" y="89689"/>
            <a:ext cx="12013035" cy="1600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329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6C75D-E15B-44DF-9186-3A8072C05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3" b="96089" l="2128" r="96454">
                        <a14:foregroundMark x1="39007" y1="9497" x2="50709" y2="12849"/>
                        <a14:foregroundMark x1="50709" y1="12849" x2="57801" y2="18994"/>
                        <a14:foregroundMark x1="51064" y1="7263" x2="61348" y2="8939"/>
                        <a14:foregroundMark x1="93617" y1="60894" x2="93617" y2="60894"/>
                        <a14:foregroundMark x1="90780" y1="94972" x2="90780" y2="94972"/>
                        <a14:foregroundMark x1="96454" y1="82682" x2="96454" y2="82682"/>
                        <a14:foregroundMark x1="5674" y1="58101" x2="5674" y2="58101"/>
                        <a14:foregroundMark x1="2128" y1="63128" x2="2128" y2="63128"/>
                        <a14:foregroundMark x1="53191" y1="96089" x2="53191" y2="96089"/>
                        <a14:backgroundMark x1="38652" y1="8939" x2="39297" y2="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0" y="811657"/>
            <a:ext cx="8200490" cy="5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9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AB14E-B907-4F4A-8BB5-DFF6DBCB194A}"/>
              </a:ext>
            </a:extLst>
          </p:cNvPr>
          <p:cNvSpPr txBox="1"/>
          <p:nvPr/>
        </p:nvSpPr>
        <p:spPr>
          <a:xfrm>
            <a:off x="87085" y="198120"/>
            <a:ext cx="12017829" cy="1365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ảnh đá bóng, chơi đùa trên lòng đường đúng hay sai?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E6674-8EF3-4DE6-A324-4F2CA71A4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2020502"/>
            <a:ext cx="8139793" cy="47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461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6C75D-E15B-44DF-9186-3A8072C05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3" b="96089" l="2128" r="96454">
                        <a14:foregroundMark x1="39007" y1="9497" x2="50709" y2="12849"/>
                        <a14:foregroundMark x1="50709" y1="12849" x2="57801" y2="18994"/>
                        <a14:foregroundMark x1="51064" y1="7263" x2="61348" y2="8939"/>
                        <a14:foregroundMark x1="93617" y1="60894" x2="93617" y2="60894"/>
                        <a14:foregroundMark x1="90780" y1="94972" x2="90780" y2="94972"/>
                        <a14:foregroundMark x1="96454" y1="82682" x2="96454" y2="82682"/>
                        <a14:foregroundMark x1="5674" y1="58101" x2="5674" y2="58101"/>
                        <a14:foregroundMark x1="2128" y1="63128" x2="2128" y2="63128"/>
                        <a14:foregroundMark x1="53191" y1="96089" x2="53191" y2="96089"/>
                        <a14:backgroundMark x1="38652" y1="8939" x2="39297" y2="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0" y="811657"/>
            <a:ext cx="8200490" cy="5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30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EE59E9-244F-4C5E-9D77-ACFF359DC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3299" l="9653" r="89575">
                        <a14:foregroundMark x1="52510" y1="7216" x2="52510" y2="7216"/>
                        <a14:foregroundMark x1="49035" y1="93299" x2="49035" y2="93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7" y="873304"/>
            <a:ext cx="8472756" cy="5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918432-9264-4262-94E8-952A52218F6D}"/>
              </a:ext>
            </a:extLst>
          </p:cNvPr>
          <p:cNvSpPr txBox="1"/>
          <p:nvPr/>
        </p:nvSpPr>
        <p:spPr>
          <a:xfrm>
            <a:off x="204107" y="345077"/>
            <a:ext cx="11764736" cy="1365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Khi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 con đi tiếp đúng hay sai?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90BA2-F500-4F2F-B13D-E646B778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5" y="2041071"/>
            <a:ext cx="5674178" cy="44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924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EE59E9-244F-4C5E-9D77-ACFF359DC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3299" l="9653" r="89575">
                        <a14:foregroundMark x1="52510" y1="7216" x2="52510" y2="7216"/>
                        <a14:foregroundMark x1="49035" y1="93299" x2="49035" y2="93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7" y="873304"/>
            <a:ext cx="8472756" cy="5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ien bao cam nguoi di bo">
            <a:extLst>
              <a:ext uri="{FF2B5EF4-FFF2-40B4-BE49-F238E27FC236}">
                <a16:creationId xmlns:a16="http://schemas.microsoft.com/office/drawing/2014/main" id="{16912AC3-5A1E-4D5C-B4C4-908F78AFD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AutoShape 10" descr="bien bao cam nguoi di bo">
            <a:extLst>
              <a:ext uri="{FF2B5EF4-FFF2-40B4-BE49-F238E27FC236}">
                <a16:creationId xmlns:a16="http://schemas.microsoft.com/office/drawing/2014/main" id="{CC185974-67FF-40C4-816A-3D2742FC4D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AutoShape 7" descr="bien bao cam nguoi di bo">
            <a:extLst>
              <a:ext uri="{FF2B5EF4-FFF2-40B4-BE49-F238E27FC236}">
                <a16:creationId xmlns:a16="http://schemas.microsoft.com/office/drawing/2014/main" id="{868628C6-986A-4D94-9539-9549E9E3BB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AutoShape 8" descr="bien bao cam nguoi di bo">
            <a:extLst>
              <a:ext uri="{FF2B5EF4-FFF2-40B4-BE49-F238E27FC236}">
                <a16:creationId xmlns:a16="http://schemas.microsoft.com/office/drawing/2014/main" id="{B295A965-4170-4DBC-A5C6-EB67A4065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4097" name="Picture 9" descr="https://png.pngtree.com/element_our/20190531/ourlarge/pngtree-prohibit-pedestrians-from-crossing-image_1278389.jpg">
            <a:extLst>
              <a:ext uri="{FF2B5EF4-FFF2-40B4-BE49-F238E27FC236}">
                <a16:creationId xmlns:a16="http://schemas.microsoft.com/office/drawing/2014/main" id="{3E1753BD-992D-47FD-973C-67A13C09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71" y="2313215"/>
            <a:ext cx="430530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834A3121-67EC-4A06-A944-54294B18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8" y="190381"/>
            <a:ext cx="12113703" cy="160043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 báo sau đây là biển báo được phép đi bộ qua là đúng hay sai?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A1EAE36-E867-4F0E-89CA-9A327651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2022"/>
            <a:ext cx="6501341" cy="62252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7457" y="2084851"/>
            <a:ext cx="3840427" cy="3677319"/>
            <a:chOff x="2998093" y="1563638"/>
            <a:chExt cx="2880320" cy="2880320"/>
          </a:xfrm>
        </p:grpSpPr>
        <p:sp>
          <p:nvSpPr>
            <p:cNvPr id="5" name="Oval 4"/>
            <p:cNvSpPr/>
            <p:nvPr/>
          </p:nvSpPr>
          <p:spPr>
            <a:xfrm>
              <a:off x="2998093" y="1563638"/>
              <a:ext cx="2880320" cy="2880320"/>
            </a:xfrm>
            <a:prstGeom prst="ellipse">
              <a:avLst/>
            </a:prstGeom>
            <a:solidFill>
              <a:srgbClr val="D34439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2109" y="1707654"/>
              <a:ext cx="2592288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4189479" y="2276872"/>
            <a:ext cx="3456384" cy="330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548680"/>
            <a:ext cx="2592288" cy="128706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4405" y="364814"/>
            <a:ext cx="1824203" cy="16547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196307" y="6107156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1106463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2004851" y="6116067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3004234" y="6089831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Heptagon 26">
            <a:hlinkClick r:id="rId10" action="ppaction://hlinksldjump"/>
          </p:cNvPr>
          <p:cNvSpPr/>
          <p:nvPr/>
        </p:nvSpPr>
        <p:spPr>
          <a:xfrm>
            <a:off x="3966695" y="6100030"/>
            <a:ext cx="662149" cy="6270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Heptagon 27">
            <a:hlinkClick r:id="rId11" action="ppaction://hlinksldjump"/>
          </p:cNvPr>
          <p:cNvSpPr/>
          <p:nvPr/>
        </p:nvSpPr>
        <p:spPr>
          <a:xfrm>
            <a:off x="8304246" y="6077496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9" name="Heptagon 28">
            <a:hlinkClick r:id="rId12" action="ppaction://hlinksldjump"/>
          </p:cNvPr>
          <p:cNvSpPr/>
          <p:nvPr/>
        </p:nvSpPr>
        <p:spPr>
          <a:xfrm>
            <a:off x="92592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0" name="Heptagon 29">
            <a:hlinkClick r:id="rId13" action="ppaction://hlinksldjump"/>
          </p:cNvPr>
          <p:cNvSpPr/>
          <p:nvPr/>
        </p:nvSpPr>
        <p:spPr>
          <a:xfrm>
            <a:off x="10115156" y="6089831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" name="Heptagon 30">
            <a:hlinkClick r:id="rId14" action="ppaction://hlinksldjump"/>
          </p:cNvPr>
          <p:cNvSpPr/>
          <p:nvPr/>
        </p:nvSpPr>
        <p:spPr>
          <a:xfrm>
            <a:off x="7450095" y="6108383"/>
            <a:ext cx="662149" cy="65482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Heptagon 31">
            <a:hlinkClick r:id="rId15" action="ppaction://hlinksldjump"/>
          </p:cNvPr>
          <p:cNvSpPr/>
          <p:nvPr/>
        </p:nvSpPr>
        <p:spPr>
          <a:xfrm>
            <a:off x="11056518" y="6077496"/>
            <a:ext cx="800121" cy="6964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413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2BAF58-2E0A-4396-8FF8-E93947E84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3299" l="9653" r="89575">
                        <a14:foregroundMark x1="52510" y1="7216" x2="52510" y2="7216"/>
                        <a14:foregroundMark x1="49035" y1="93299" x2="49035" y2="93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7" y="873304"/>
            <a:ext cx="8472756" cy="5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442</Words>
  <Application>Microsoft Office PowerPoint</Application>
  <PresentationFormat>Widescreen</PresentationFormat>
  <Paragraphs>201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</cp:revision>
  <dcterms:created xsi:type="dcterms:W3CDTF">2023-03-19T07:44:22Z</dcterms:created>
  <dcterms:modified xsi:type="dcterms:W3CDTF">2023-03-23T03:28:48Z</dcterms:modified>
</cp:coreProperties>
</file>