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0" r:id="rId4"/>
    <p:sldId id="262" r:id="rId5"/>
    <p:sldId id="261" r:id="rId6"/>
    <p:sldId id="264" r:id="rId7"/>
    <p:sldId id="268" r:id="rId8"/>
    <p:sldId id="269" r:id="rId9"/>
    <p:sldId id="270" r:id="rId10"/>
    <p:sldId id="267" r:id="rId11"/>
    <p:sldId id="265" r:id="rId12"/>
    <p:sldId id="277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75DF-45FA-4FD0-851C-D3C1DB8696AD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524000" y="3200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648062" y="4486275"/>
            <a:ext cx="6569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0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09600" y="1981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DẠY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5TA3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276600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73350"/>
            <a:ext cx="1851025" cy="2160588"/>
          </a:xfrm>
          <a:prstGeom prst="rect">
            <a:avLst/>
          </a:prstGeom>
          <a:noFill/>
        </p:spPr>
      </p:pic>
      <p:pic>
        <p:nvPicPr>
          <p:cNvPr id="757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33488"/>
            <a:ext cx="533400" cy="3527425"/>
          </a:xfrm>
          <a:prstGeom prst="rect">
            <a:avLst/>
          </a:prstGeom>
          <a:noFill/>
        </p:spPr>
      </p:pic>
      <p:pic>
        <p:nvPicPr>
          <p:cNvPr id="75783" name="Picture 7" descr="NE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00213"/>
            <a:ext cx="1404938" cy="4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2160587" cy="294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75779" name="Picture 3" descr="DSC0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372225" y="1341438"/>
            <a:ext cx="2071688" cy="3502025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981200" cy="320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85" y="3429000"/>
            <a:ext cx="1995015" cy="25574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981200"/>
            <a:ext cx="496887" cy="4005263"/>
            <a:chOff x="1070" y="663"/>
            <a:chExt cx="336" cy="2722"/>
          </a:xfrm>
        </p:grpSpPr>
        <p:pic>
          <p:nvPicPr>
            <p:cNvPr id="77829" name="Picture 5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7831" name="Picture 7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50077"/>
            <a:ext cx="1955159" cy="2557463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69695" y="1981200"/>
            <a:ext cx="503238" cy="4057144"/>
            <a:chOff x="1070" y="663"/>
            <a:chExt cx="336" cy="2722"/>
          </a:xfrm>
        </p:grpSpPr>
        <p:pic>
          <p:nvPicPr>
            <p:cNvPr id="77833" name="Picture 9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56337" y="22860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 SÁNH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8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7" y="3450078"/>
            <a:ext cx="1985963" cy="2536386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696200" y="1981200"/>
            <a:ext cx="457200" cy="3995686"/>
            <a:chOff x="1070" y="663"/>
            <a:chExt cx="336" cy="2722"/>
          </a:xfrm>
        </p:grpSpPr>
        <p:pic>
          <p:nvPicPr>
            <p:cNvPr id="14" name="Picture 3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6" descr="NE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843" y="2626467"/>
            <a:ext cx="1585913" cy="3444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30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awesome_flower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4404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65" name="Picture 33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25406" y="2728119"/>
            <a:ext cx="4608513" cy="828675"/>
          </a:xfrm>
          <a:prstGeom prst="rect">
            <a:avLst/>
          </a:prstGeom>
          <a:noFill/>
        </p:spPr>
      </p:pic>
      <p:pic>
        <p:nvPicPr>
          <p:cNvPr id="44066" name="Picture 54" descr="GARDA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34000" y="838200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4406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6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88" name="Picture 56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889919" y="3337719"/>
            <a:ext cx="4608513" cy="828675"/>
          </a:xfrm>
          <a:prstGeom prst="rect">
            <a:avLst/>
          </a:prstGeom>
          <a:noFill/>
        </p:spPr>
      </p:pic>
      <p:sp>
        <p:nvSpPr>
          <p:cNvPr id="44090" name="WordArt 58"/>
          <p:cNvSpPr>
            <a:spLocks noChangeArrowheads="1" noChangeShapeType="1" noTextEdit="1"/>
          </p:cNvSpPr>
          <p:nvPr/>
        </p:nvSpPr>
        <p:spPr bwMode="auto">
          <a:xfrm>
            <a:off x="914400" y="-228600"/>
            <a:ext cx="82296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trổ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at mua xuan của 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756019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0" y="1371600"/>
            <a:ext cx="4953000" cy="762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.VnTimeH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Trß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ch¬i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smtClean="0">
                <a:solidFill>
                  <a:srgbClr val="009900"/>
                </a:solidFill>
                <a:latin typeface=".VnTimeH" pitchFamily="34" charset="0"/>
              </a:rPr>
              <a:t>:</a:t>
            </a:r>
          </a:p>
          <a:p>
            <a:r>
              <a:rPr lang="en-US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vi-VN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7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ơng Trà – Chú Ếch Con (Tiếng Ý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76800" y="4459948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5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49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Buổi học đến đây là hết rồi.</a:t>
            </a:r>
            <a:endParaRPr lang="en-US" sz="2400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-1600200"/>
            <a:ext cx="9601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24" name="AutoShape 40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5" name="AutoShape 41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6" name="AutoShape 42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8" name="AutoShape 44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9" name="AutoShape 45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0" name="AutoShape 46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2" name="AutoShape 48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4" name="AutoShape 60"/>
          <p:cNvSpPr>
            <a:spLocks noChangeArrowheads="1"/>
          </p:cNvSpPr>
          <p:nvPr/>
        </p:nvSpPr>
        <p:spPr bwMode="auto">
          <a:xfrm>
            <a:off x="4014788" y="66135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5" name="AutoShape 61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6" name="AutoShape 62"/>
          <p:cNvSpPr>
            <a:spLocks noChangeArrowheads="1"/>
          </p:cNvSpPr>
          <p:nvPr/>
        </p:nvSpPr>
        <p:spPr bwMode="auto">
          <a:xfrm rot="1399150">
            <a:off x="3813175" y="65706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7" name="AutoShape 63"/>
          <p:cNvSpPr>
            <a:spLocks noChangeArrowheads="1"/>
          </p:cNvSpPr>
          <p:nvPr/>
        </p:nvSpPr>
        <p:spPr bwMode="auto">
          <a:xfrm rot="-4000850">
            <a:off x="3554413" y="59197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8" name="AutoShape 64"/>
          <p:cNvSpPr>
            <a:spLocks noChangeArrowheads="1"/>
          </p:cNvSpPr>
          <p:nvPr/>
        </p:nvSpPr>
        <p:spPr bwMode="auto">
          <a:xfrm rot="-6700850">
            <a:off x="3552825" y="63071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9" name="AutoShape 65"/>
          <p:cNvSpPr>
            <a:spLocks noChangeArrowheads="1"/>
          </p:cNvSpPr>
          <p:nvPr/>
        </p:nvSpPr>
        <p:spPr bwMode="auto">
          <a:xfrm rot="9499150" flipH="1">
            <a:off x="3829050" y="5664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0" name="AutoShape 66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1" name="AutoShape 67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2" name="AutoShape 68"/>
          <p:cNvSpPr>
            <a:spLocks noChangeArrowheads="1"/>
          </p:cNvSpPr>
          <p:nvPr/>
        </p:nvSpPr>
        <p:spPr bwMode="auto">
          <a:xfrm rot="-3407071">
            <a:off x="3589338" y="58594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3" name="AutoShape 69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4" name="AutoShape 70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5" name="AutoShape 71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 rot="744110">
            <a:off x="3898900" y="66119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 rot="-4655890">
            <a:off x="4489450" y="62357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 rot="8844110" flipH="1">
            <a:off x="4278313" y="6553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144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Tượng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7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V.A – Chicken Dance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836" y="295015"/>
            <a:ext cx="822585" cy="822585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024" grpId="0" animBg="1"/>
      <p:bldP spid="170025" grpId="0" animBg="1"/>
      <p:bldP spid="170026" grpId="0" animBg="1"/>
      <p:bldP spid="170027" grpId="0" animBg="1"/>
      <p:bldP spid="170028" grpId="0" animBg="1"/>
      <p:bldP spid="170029" grpId="0" animBg="1"/>
      <p:bldP spid="170030" grpId="0" animBg="1"/>
      <p:bldP spid="170031" grpId="0" animBg="1"/>
      <p:bldP spid="170032" grpId="0" animBg="1"/>
      <p:bldP spid="170044" grpId="0" animBg="1"/>
      <p:bldP spid="170045" grpId="0" animBg="1"/>
      <p:bldP spid="170046" grpId="0" animBg="1"/>
      <p:bldP spid="170047" grpId="0" animBg="1"/>
      <p:bldP spid="170048" grpId="0" animBg="1"/>
      <p:bldP spid="170049" grpId="0" animBg="1"/>
      <p:bldP spid="170050" grpId="0" animBg="1"/>
      <p:bldP spid="170051" grpId="0" animBg="1"/>
      <p:bldP spid="170052" grpId="0" animBg="1"/>
      <p:bldP spid="170053" grpId="0" animBg="1"/>
      <p:bldP spid="170054" grpId="0" animBg="1"/>
      <p:bldP spid="170055" grpId="0" animBg="1"/>
      <p:bldP spid="170056" grpId="0" animBg="1"/>
      <p:bldP spid="170057" grpId="0" animBg="1"/>
      <p:bldP spid="170058" grpId="0" animBg="1"/>
      <p:bldP spid="170059" grpId="0" animBg="1"/>
      <p:bldP spid="170060" grpId="0" animBg="1"/>
      <p:bldP spid="170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808288" y="1557338"/>
            <a:ext cx="2746375" cy="349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51938" cy="7281863"/>
            <a:chOff x="-27" y="0"/>
            <a:chExt cx="5765" cy="4587"/>
          </a:xfrm>
        </p:grpSpPr>
        <p:pic>
          <p:nvPicPr>
            <p:cNvPr id="67589" name="Picture 5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587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0" name="Picture 6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1" name="Picture 7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8" y="2450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2" name="Picture 8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280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3" name="Picture 9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5" y="0"/>
              <a:ext cx="480" cy="1865"/>
            </a:xfrm>
            <a:prstGeom prst="rect">
              <a:avLst/>
            </a:prstGeom>
            <a:noFill/>
          </p:spPr>
        </p:pic>
        <p:pic>
          <p:nvPicPr>
            <p:cNvPr id="67594" name="Picture 10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633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5" name="Picture 11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6" name="Picture 12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32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7" name="Picture 13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432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8" name="Picture 14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3"/>
              <a:ext cx="480" cy="18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3600"/>
            <a:ext cx="1992313" cy="25558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01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533400" cy="3275012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1981199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356100" y="1700213"/>
            <a:ext cx="1631950" cy="282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pic>
        <p:nvPicPr>
          <p:cNvPr id="9" name="Picture 4" descr="Untitled-1gghj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1FF"/>
              </a:clrFrom>
              <a:clrTo>
                <a:srgbClr val="FD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38" y="1736725"/>
            <a:ext cx="152241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NE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92263"/>
            <a:ext cx="468312" cy="3170237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2" name="Picture 6" descr="NE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73350"/>
            <a:ext cx="1804987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008063" y="1881188"/>
            <a:ext cx="1727200" cy="290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4" descr="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6408738" y="1700213"/>
            <a:ext cx="1851025" cy="3060700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733800" y="1828800"/>
            <a:ext cx="1828800" cy="304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64</Words>
  <Application>Microsoft Office PowerPoint</Application>
  <PresentationFormat>On-screen Show (4:3)</PresentationFormat>
  <Paragraphs>26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.VnTimeH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</cp:revision>
  <dcterms:created xsi:type="dcterms:W3CDTF">2020-01-13T02:17:12Z</dcterms:created>
  <dcterms:modified xsi:type="dcterms:W3CDTF">2023-04-26T02:24:48Z</dcterms:modified>
</cp:coreProperties>
</file>