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59" r:id="rId5"/>
    <p:sldId id="258" r:id="rId6"/>
    <p:sldId id="263" r:id="rId7"/>
    <p:sldId id="260" r:id="rId8"/>
    <p:sldId id="264" r:id="rId9"/>
    <p:sldId id="261" r:id="rId10"/>
    <p:sldId id="265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00"/>
    <a:srgbClr val="FF3300"/>
    <a:srgbClr val="9933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2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839A-C3C9-4FC9-A775-6C4D739177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47" y="911801"/>
            <a:ext cx="86578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</a:p>
          <a:p>
            <a:pPr algn="ctr">
              <a:spcAft>
                <a:spcPts val="600"/>
              </a:spcAft>
            </a:pP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5A3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850" y="110838"/>
            <a:ext cx="565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4755042" y="460565"/>
            <a:ext cx="2942931" cy="1235257"/>
          </a:xfrm>
          <a:prstGeom prst="hear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AutoShape 6" descr="Gây tai nạn giao thông sẽ phải bồi thường như thế nào ? Xử lý tai nạn như  thế nào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Gây tai nạn giao thông sẽ phải bồi thường như thế nào ? Xử lý tai nạn như  thế nào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Những &quot;chướng ngại&quot; bất ngờ mà người lái xe máy có thể vô tình gặp ph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49" y="2266041"/>
            <a:ext cx="4061637" cy="344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2" descr="Đá bóng dưới lòng đường bị phạt bao nhiêu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39">
            <a:off x="6847310" y="2140933"/>
            <a:ext cx="4119638" cy="3376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9544" y="5557498"/>
            <a:ext cx="448340" cy="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983" y="285331"/>
            <a:ext cx="3817088" cy="29788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Ý nghĩa của 5 loại biển báo giáo thông tại đường bộ tại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1" y="3381154"/>
            <a:ext cx="4012388" cy="29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8" descr="Đèn Giao Thông Tín Hiệ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47" y="3381154"/>
            <a:ext cx="4080000" cy="29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Oval 4"/>
          <p:cNvSpPr/>
          <p:nvPr/>
        </p:nvSpPr>
        <p:spPr>
          <a:xfrm>
            <a:off x="1502473" y="2934586"/>
            <a:ext cx="804792" cy="659219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99143" y="2934585"/>
            <a:ext cx="804792" cy="659219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8547" y="457200"/>
            <a:ext cx="3925909" cy="2293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77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12273" y="1561716"/>
            <a:ext cx="2074395" cy="16601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32163" y="1998248"/>
            <a:ext cx="1574157" cy="78707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:\Users\Admin\Desktop\red-24177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Admin\Desktop\red-24177_128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:\Users\Admin\Desktop\red-24177_128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Đèn Giao Thông Tín Hiệu - Miễn Phí vector hình ảnh trê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4" y="604131"/>
            <a:ext cx="4080000" cy="3489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5759" y="3390014"/>
            <a:ext cx="524540" cy="5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9042" y="2488557"/>
            <a:ext cx="6342927" cy="21644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62582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421037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402956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84875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292522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00169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306300" cy="6922294"/>
          </a:xfrm>
          <a:prstGeom prst="rect">
            <a:avLst/>
          </a:prstGeom>
        </p:spPr>
      </p:pic>
      <p:pic>
        <p:nvPicPr>
          <p:cNvPr id="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5900" y="6337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9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11" y="933779"/>
            <a:ext cx="4764612" cy="196644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1759" y="436417"/>
            <a:ext cx="3876386" cy="305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" y="4050144"/>
            <a:ext cx="2726573" cy="233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107" y="4050144"/>
            <a:ext cx="3091760" cy="233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98" y="4050144"/>
            <a:ext cx="3497778" cy="2332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40639" y="3676072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611" y="3678380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28542" y="3676072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197839" y="3159326"/>
            <a:ext cx="1534189" cy="69427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3" y="1908018"/>
            <a:ext cx="5059153" cy="3196889"/>
          </a:xfrm>
          <a:prstGeom prst="rect">
            <a:avLst/>
          </a:prstGeom>
        </p:spPr>
      </p:pic>
      <p:pic>
        <p:nvPicPr>
          <p:cNvPr id="3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2993" y="4644653"/>
            <a:ext cx="460254" cy="4602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12355" y="1589189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 t="-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0" y="318420"/>
            <a:ext cx="6833396" cy="1186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72" y="3766550"/>
            <a:ext cx="3952720" cy="2635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400" y="1849571"/>
            <a:ext cx="3436815" cy="191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3278" y="410791"/>
            <a:ext cx="38735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1509894" y="1776930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4924" t="12682" r="7178"/>
          <a:stretch/>
        </p:blipFill>
        <p:spPr>
          <a:xfrm>
            <a:off x="1938932" y="4427243"/>
            <a:ext cx="3420375" cy="1916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156590" y="3993890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75393" y="414091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build="p"/>
      <p:bldP spid="1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629465" y="1429636"/>
            <a:ext cx="1956121" cy="9954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07463" y="974472"/>
            <a:ext cx="4074289" cy="10205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3" y="2228707"/>
            <a:ext cx="4747847" cy="3165231"/>
          </a:xfrm>
          <a:prstGeom prst="rect">
            <a:avLst/>
          </a:prstGeom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8754" y="48332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37" y="497778"/>
            <a:ext cx="4914014" cy="10758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 algn="ctr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ẻ từ 6 tuổi không đội mũ bảo hiểm sẽ bị phạt tới 200.000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48" y="3279115"/>
            <a:ext cx="3735941" cy="31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ội mũ bảo hiểm cho trẻ: Đảm bảo an toàn giao thông | Báo Lạng S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17" y="3183422"/>
            <a:ext cx="4043810" cy="3119876"/>
          </a:xfrm>
          <a:prstGeom prst="rect">
            <a:avLst/>
          </a:prstGeom>
        </p:spPr>
      </p:pic>
      <p:pic>
        <p:nvPicPr>
          <p:cNvPr id="8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30" y="271131"/>
            <a:ext cx="4306186" cy="260497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573242" y="310033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0630" y="310033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3240911" y="1026227"/>
            <a:ext cx="5871191" cy="135546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200" b="1" dirty="0"/>
          </a:p>
        </p:txBody>
      </p:sp>
      <p:sp>
        <p:nvSpPr>
          <p:cNvPr id="6" name="Right Arrow 5"/>
          <p:cNvSpPr/>
          <p:nvPr/>
        </p:nvSpPr>
        <p:spPr>
          <a:xfrm>
            <a:off x="1158181" y="1411085"/>
            <a:ext cx="1956121" cy="8160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0" y="2666961"/>
            <a:ext cx="5252483" cy="3329802"/>
          </a:xfrm>
          <a:prstGeom prst="rect">
            <a:avLst/>
          </a:prstGeom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6051" y="5495261"/>
            <a:ext cx="501502" cy="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16" y="251389"/>
            <a:ext cx="4254061" cy="69257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Những &quot;chướng ngại&quot; bất ngờ mà người lái xe máy có thể vô tình gặp ph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3" y="3020952"/>
            <a:ext cx="3739485" cy="34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á bóng dưới lòng đường bị phạt bao nhiêu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11" y="3020953"/>
            <a:ext cx="4202245" cy="34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79845" y="27346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12015" y="27346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515702" y="13798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8" idx="4"/>
            <a:endCxn id="6" idx="0"/>
          </p:cNvCxnSpPr>
          <p:nvPr/>
        </p:nvCxnSpPr>
        <p:spPr>
          <a:xfrm flipH="1">
            <a:off x="2838463" y="1952479"/>
            <a:ext cx="2935857" cy="78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7" idx="0"/>
          </p:cNvCxnSpPr>
          <p:nvPr/>
        </p:nvCxnSpPr>
        <p:spPr>
          <a:xfrm>
            <a:off x="5774320" y="1952479"/>
            <a:ext cx="2996313" cy="78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1559" y="478465"/>
            <a:ext cx="3254931" cy="211299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6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209</Words>
  <Application>Microsoft Office PowerPoint</Application>
  <PresentationFormat>Widescreen</PresentationFormat>
  <Paragraphs>41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2023-01-05T05:57:41Z</dcterms:created>
  <dcterms:modified xsi:type="dcterms:W3CDTF">2023-04-26T01:57:29Z</dcterms:modified>
</cp:coreProperties>
</file>