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1" r:id="rId3"/>
    <p:sldId id="289" r:id="rId4"/>
    <p:sldId id="288" r:id="rId5"/>
    <p:sldId id="257" r:id="rId6"/>
    <p:sldId id="258" r:id="rId7"/>
    <p:sldId id="285" r:id="rId8"/>
    <p:sldId id="259" r:id="rId9"/>
    <p:sldId id="260" r:id="rId10"/>
    <p:sldId id="261" r:id="rId11"/>
    <p:sldId id="265" r:id="rId12"/>
    <p:sldId id="267" r:id="rId13"/>
    <p:sldId id="268" r:id="rId14"/>
    <p:sldId id="290" r:id="rId15"/>
    <p:sldId id="263" r:id="rId16"/>
    <p:sldId id="269" r:id="rId17"/>
    <p:sldId id="272" r:id="rId18"/>
    <p:sldId id="270" r:id="rId19"/>
    <p:sldId id="274" r:id="rId20"/>
    <p:sldId id="275" r:id="rId21"/>
    <p:sldId id="276" r:id="rId22"/>
    <p:sldId id="273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92" r:id="rId31"/>
    <p:sldId id="294" r:id="rId32"/>
    <p:sldId id="295" r:id="rId33"/>
    <p:sldId id="2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5461" autoAdjust="0"/>
  </p:normalViewPr>
  <p:slideViewPr>
    <p:cSldViewPr snapToGrid="0">
      <p:cViewPr varScale="1">
        <p:scale>
          <a:sx n="88" d="100"/>
          <a:sy n="88" d="100"/>
        </p:scale>
        <p:origin x="360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1B628-7847-47D6-8B38-FB0838918A19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9E2D4-67B9-4813-AE2C-064BC1B5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9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9E2D4-67B9-4813-AE2C-064BC1B5B5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2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2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2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0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4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0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7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3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9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6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FD7FB-9E28-406B-9D59-E411A2BB8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E9D1-4F69-482D-8337-2AA7B2F4E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6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7535" y="1964724"/>
            <a:ext cx="67838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Hoạt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động</a:t>
            </a:r>
            <a:r>
              <a:rPr lang="en-US" sz="4000" b="1" dirty="0" smtClean="0"/>
              <a:t> : </a:t>
            </a:r>
            <a:r>
              <a:rPr lang="en-US" sz="4000" b="1" dirty="0" err="1" smtClean="0"/>
              <a:t>Làm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với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toán</a:t>
            </a:r>
            <a:endParaRPr lang="en-US" sz="4000" b="1" dirty="0" smtClean="0"/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err="1" smtClean="0"/>
              <a:t>Đề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tài</a:t>
            </a:r>
            <a:r>
              <a:rPr lang="en-US" sz="4000" b="1" dirty="0" smtClean="0"/>
              <a:t>: Ý </a:t>
            </a:r>
            <a:r>
              <a:rPr lang="en-US" sz="4000" b="1" dirty="0" err="1" smtClean="0"/>
              <a:t>nghĩa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các</a:t>
            </a:r>
            <a:r>
              <a:rPr lang="en-US" sz="4000" b="1" dirty="0" smtClean="0"/>
              <a:t> con </a:t>
            </a:r>
            <a:r>
              <a:rPr lang="en-US" sz="4000" b="1" dirty="0" err="1" smtClean="0"/>
              <a:t>số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err="1" smtClean="0"/>
              <a:t>Lớp</a:t>
            </a:r>
            <a:r>
              <a:rPr lang="en-US" sz="4000" b="1" dirty="0" smtClean="0"/>
              <a:t>: 5 </a:t>
            </a:r>
            <a:r>
              <a:rPr lang="en-US" sz="4000" b="1" dirty="0" err="1" smtClean="0"/>
              <a:t>tuổi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A3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40609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33744"/>
            <a:ext cx="12193057" cy="792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486" y="2378618"/>
            <a:ext cx="1307397" cy="4588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581" y="3696170"/>
            <a:ext cx="1530229" cy="3487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3" b="98242" l="9850" r="898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2393" y="1334126"/>
            <a:ext cx="2826096" cy="62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84" y="3309398"/>
            <a:ext cx="1932432" cy="13837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7250"/>
            <a:ext cx="12192000" cy="771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7885"/>
            <a:ext cx="1304657" cy="459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100000" l="9937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885"/>
            <a:ext cx="5129784" cy="546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41" y="340113"/>
            <a:ext cx="11707318" cy="65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0" dirty="0" smtClean="0"/>
              <a:t>   </a:t>
            </a:r>
            <a:r>
              <a:rPr lang="en-US" sz="25000" b="1" dirty="0" smtClean="0">
                <a:solidFill>
                  <a:srgbClr val="FF0000"/>
                </a:solidFill>
              </a:rPr>
              <a:t>113</a:t>
            </a:r>
            <a:endParaRPr lang="en-US" sz="2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3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olice Car Song - Car Songs - PINKFONG Songs for Children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785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812"/>
            <a:ext cx="12191999" cy="6767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1" y="3439887"/>
            <a:ext cx="1556478" cy="34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0" b="1" dirty="0" smtClean="0">
                <a:solidFill>
                  <a:srgbClr val="00B050"/>
                </a:solidFill>
              </a:rPr>
              <a:t>   </a:t>
            </a:r>
            <a:r>
              <a:rPr lang="en-US" sz="25000" b="1" dirty="0" smtClean="0">
                <a:solidFill>
                  <a:srgbClr val="FF0000"/>
                </a:solidFill>
              </a:rPr>
              <a:t>114</a:t>
            </a:r>
            <a:endParaRPr lang="en-US" sz="2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ã tai với tiếng còi xe cứu hỏa Bình Dương hiện đại - Fire truck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5425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5125"/>
            <a:ext cx="105156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27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"/>
            <a:ext cx="121932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. đầu vào babr cả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>
                  <p14:fade out="39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733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94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Tiếng còi xe cấp cứu - xe cứu thươ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0" dirty="0" smtClean="0"/>
              <a:t>   </a:t>
            </a:r>
            <a:r>
              <a:rPr lang="en-US" sz="25000" b="1" dirty="0" smtClean="0">
                <a:solidFill>
                  <a:srgbClr val="FF0000"/>
                </a:solidFill>
              </a:rPr>
              <a:t>115</a:t>
            </a:r>
            <a:endParaRPr lang="en-US" sz="2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486"/>
            <a:ext cx="12192000" cy="66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5641" y="2486214"/>
            <a:ext cx="6245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Mở</a:t>
            </a:r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rộng</a:t>
            </a:r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4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210" y="365125"/>
            <a:ext cx="6354305" cy="63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580" y="216976"/>
            <a:ext cx="3657600" cy="66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32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79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719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2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2175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492125"/>
            <a:ext cx="10426700" cy="5811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743200"/>
            <a:ext cx="932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</a:rPr>
              <a:t>Ôn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tập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trong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phạm</a:t>
            </a:r>
            <a:r>
              <a:rPr lang="en-US" sz="6600" b="1" dirty="0" smtClean="0">
                <a:solidFill>
                  <a:srgbClr val="00B050"/>
                </a:solidFill>
              </a:rPr>
              <a:t> vi 10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Police Car Song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2755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 em tập lái ô tô 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176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6 nhạc nhẹ chơi nhóm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6446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 Em Đi Qua Ngã Tư Đường Phố 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9453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7175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950" y="2701479"/>
            <a:ext cx="72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1</a:t>
            </a:r>
            <a:endParaRPr lang="en-US" sz="8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38275" y="2701479"/>
            <a:ext cx="927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2</a:t>
            </a:r>
            <a:endParaRPr lang="en-US" sz="8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71725" y="2701479"/>
            <a:ext cx="69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3</a:t>
            </a:r>
            <a:endParaRPr lang="en-US" sz="8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14700" y="2701479"/>
            <a:ext cx="457200" cy="144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4</a:t>
            </a:r>
            <a:endParaRPr lang="en-US" sz="8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21175" y="2701479"/>
            <a:ext cx="546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6550" y="2701479"/>
            <a:ext cx="49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6</a:t>
            </a:r>
            <a:endParaRPr lang="en-US" sz="8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15100" y="2701479"/>
            <a:ext cx="57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7</a:t>
            </a:r>
            <a:endParaRPr lang="en-US" sz="8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75550" y="2701479"/>
            <a:ext cx="596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8</a:t>
            </a:r>
            <a:endParaRPr lang="en-US" sz="8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645525" y="2701479"/>
            <a:ext cx="30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9</a:t>
            </a:r>
            <a:endParaRPr lang="en-US" sz="8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512300" y="2701479"/>
            <a:ext cx="139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10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260421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04"/>
            <a:ext cx="12185177" cy="6666495"/>
          </a:xfrm>
        </p:spPr>
      </p:pic>
      <p:sp>
        <p:nvSpPr>
          <p:cNvPr id="5" name="TextBox 4"/>
          <p:cNvSpPr txBox="1"/>
          <p:nvPr/>
        </p:nvSpPr>
        <p:spPr>
          <a:xfrm>
            <a:off x="2360140" y="2324422"/>
            <a:ext cx="8058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Chuyện</a:t>
            </a:r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của</a:t>
            </a:r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bé</a:t>
            </a:r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Linh</a:t>
            </a:r>
            <a:endParaRPr lang="en-US" sz="72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75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30188"/>
            <a:ext cx="12192000" cy="755488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4928" y="1692200"/>
            <a:ext cx="1109568" cy="4017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" b="100000" l="11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1413" y="2688133"/>
            <a:ext cx="1019332" cy="28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5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11527 C -0.00729 -0.12338 -0.03203 -0.13125 -0.04102 -0.13125 C -0.0961 -0.13125 -0.15313 -0.00625 -0.15313 0.11875 C -0.15313 0.05579 -0.18151 -0.00625 -0.20821 -0.00625 C -0.23659 -0.00625 -0.26328 0.05672 -0.26328 0.11875 C -0.26328 0.08773 -0.27735 0.05579 -0.29167 0.05579 C -0.30586 0.05579 -0.32018 0.08681 -0.32018 0.11875 C -0.32018 0.10278 -0.32735 0.08773 -0.33425 0.08773 C -0.34154 0.08773 -0.34844 0.10371 -0.34844 0.11875 C -0.34844 0.11065 -0.35196 0.10278 -0.3556 0.10278 C -0.35742 0.10278 -0.36276 0.11088 -0.36276 0.11875 C -0.36276 0.11482 -0.36459 0.11065 -0.36628 0.11065 C -0.36628 0.10973 -0.36966 0.11459 -0.36966 0.11875 C -0.36966 0.11667 -0.36966 0.11482 -0.37162 0.11482 C -0.37162 0.11574 -0.37344 0.1169 -0.37344 0.11875 C -0.37344 0.11783 -0.37344 0.11667 -0.37344 0.11574 C -0.37526 0.11574 -0.37526 0.11667 -0.37526 0.11783 C -0.37709 0.11783 -0.37709 0.1169 -0.37709 0.11574 C -0.37891 0.11574 -0.37891 0.11667 -0.37891 0.1178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10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11528 C -0.00729 -0.12338 -0.03203 -0.13125 -0.04102 -0.13125 C -0.09609 -0.13125 -0.15313 -0.00625 -0.15313 0.11875 C -0.15313 0.05579 -0.18151 -0.00625 -0.2082 -0.00625 C -0.23659 -0.00625 -0.26328 0.05671 -0.26328 0.11875 C -0.26328 0.08773 -0.27734 0.05579 -0.29167 0.05579 C -0.30586 0.05579 -0.32018 0.0868 -0.32018 0.11875 C -0.32018 0.10278 -0.32734 0.08773 -0.33424 0.08773 C -0.34154 0.08773 -0.34844 0.1037 -0.34844 0.11875 C -0.34844 0.11065 -0.35195 0.10278 -0.3556 0.10278 C -0.35742 0.10278 -0.36276 0.11088 -0.36276 0.11875 C -0.36276 0.11481 -0.36458 0.11065 -0.36628 0.11065 C -0.36628 0.10972 -0.36966 0.11458 -0.36966 0.11875 C -0.36966 0.11666 -0.36966 0.11481 -0.37161 0.11481 C -0.37161 0.11574 -0.37344 0.1169 -0.37344 0.11875 C -0.37344 0.11782 -0.37344 0.11666 -0.37344 0.11574 C -0.37526 0.11574 -0.37526 0.11666 -0.37526 0.11782 C -0.37708 0.11782 -0.37708 0.1169 -0.37708 0.11574 C -0.37891 0.11574 -0.37891 0.11666 -0.37891 0.11782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10543"/>
            <a:ext cx="12192000" cy="976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4302"/>
            <a:ext cx="12192000" cy="79223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23" y="1843790"/>
            <a:ext cx="1328523" cy="5014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" b="100000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511" y="3614790"/>
            <a:ext cx="1589261" cy="348950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12564" y="566426"/>
            <a:ext cx="2383436" cy="1124262"/>
          </a:xfrm>
          <a:prstGeom prst="cloudCallout">
            <a:avLst>
              <a:gd name="adj1" fmla="val -26493"/>
              <a:gd name="adj2" fmla="val 718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Nhà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ở </a:t>
            </a:r>
            <a:r>
              <a:rPr lang="en-US" b="1" dirty="0" err="1" smtClean="0"/>
              <a:t>đâu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7" name="Cloud Callout 6"/>
          <p:cNvSpPr/>
          <p:nvPr/>
        </p:nvSpPr>
        <p:spPr>
          <a:xfrm>
            <a:off x="7354569" y="2473377"/>
            <a:ext cx="2763792" cy="1107165"/>
          </a:xfrm>
          <a:prstGeom prst="cloudCallout">
            <a:avLst>
              <a:gd name="adj1" fmla="val -24087"/>
              <a:gd name="adj2" fmla="val 71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</a:t>
            </a:r>
            <a:r>
              <a:rPr lang="en-US" b="1" dirty="0" err="1" smtClean="0"/>
              <a:t>hà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ở 89 – </a:t>
            </a:r>
            <a:r>
              <a:rPr lang="en-US" b="1" dirty="0" err="1" smtClean="0"/>
              <a:t>ngõ</a:t>
            </a:r>
            <a:r>
              <a:rPr lang="en-US" b="1" dirty="0" smtClean="0"/>
              <a:t> 389 </a:t>
            </a:r>
            <a:r>
              <a:rPr lang="en-US" b="1" dirty="0" err="1" smtClean="0"/>
              <a:t>Phường</a:t>
            </a:r>
            <a:r>
              <a:rPr lang="en-US" b="1" dirty="0" smtClean="0"/>
              <a:t> </a:t>
            </a:r>
            <a:r>
              <a:rPr lang="en-US" b="1" dirty="0" err="1" smtClean="0"/>
              <a:t>Đông</a:t>
            </a:r>
            <a:r>
              <a:rPr lang="en-US" b="1" dirty="0" smtClean="0"/>
              <a:t> </a:t>
            </a:r>
            <a:r>
              <a:rPr lang="en-US" b="1" dirty="0" err="1" smtClean="0"/>
              <a:t>Thành</a:t>
            </a:r>
            <a:r>
              <a:rPr lang="en-US" b="1" dirty="0" smtClean="0"/>
              <a:t> 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90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33744"/>
            <a:ext cx="12193057" cy="7925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547" y="2039803"/>
            <a:ext cx="1329043" cy="5017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803760"/>
            <a:ext cx="1528132" cy="348721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773310" y="2589557"/>
            <a:ext cx="2698230" cy="1214203"/>
          </a:xfrm>
          <a:prstGeom prst="cloudCallout">
            <a:avLst>
              <a:gd name="adj1" fmla="val -24722"/>
              <a:gd name="adj2" fmla="val 6867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Dạ</a:t>
            </a:r>
            <a:endParaRPr lang="en-US" b="1" dirty="0" smtClean="0"/>
          </a:p>
          <a:p>
            <a:pPr algn="ctr"/>
            <a:r>
              <a:rPr lang="en-US" b="1" dirty="0" smtClean="0"/>
              <a:t>0987997917 ạ </a:t>
            </a:r>
            <a:endParaRPr lang="en-US" b="1" dirty="0"/>
          </a:p>
        </p:txBody>
      </p:sp>
      <p:sp>
        <p:nvSpPr>
          <p:cNvPr id="10" name="Cloud Callout 9"/>
          <p:cNvSpPr/>
          <p:nvPr/>
        </p:nvSpPr>
        <p:spPr>
          <a:xfrm>
            <a:off x="3433104" y="615712"/>
            <a:ext cx="2871220" cy="1289154"/>
          </a:xfrm>
          <a:prstGeom prst="cloudCallout">
            <a:avLst>
              <a:gd name="adj1" fmla="val -26054"/>
              <a:gd name="adj2" fmla="val 706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điện</a:t>
            </a:r>
            <a:r>
              <a:rPr lang="en-US" b="1" dirty="0" smtClean="0"/>
              <a:t> </a:t>
            </a:r>
            <a:r>
              <a:rPr lang="en-US" b="1" dirty="0" err="1" smtClean="0"/>
              <a:t>thoại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bố</a:t>
            </a:r>
            <a:r>
              <a:rPr lang="en-US" b="1" dirty="0" smtClean="0"/>
              <a:t> </a:t>
            </a:r>
            <a:r>
              <a:rPr lang="en-US" b="1" dirty="0" err="1" smtClean="0"/>
              <a:t>mẹ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bao</a:t>
            </a:r>
            <a:r>
              <a:rPr lang="en-US" b="1" dirty="0" smtClean="0"/>
              <a:t> </a:t>
            </a:r>
            <a:r>
              <a:rPr lang="en-US" b="1" dirty="0" err="1" smtClean="0"/>
              <a:t>nhiêu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45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80</Words>
  <Application>Microsoft Office PowerPoint</Application>
  <PresentationFormat>Widescreen</PresentationFormat>
  <Paragraphs>27</Paragraphs>
  <Slides>33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động: làm quen với toán   Đề Tài: Ý nghĩa của các con số</dc:title>
  <dc:creator>Admin</dc:creator>
  <cp:lastModifiedBy>Admin</cp:lastModifiedBy>
  <cp:revision>37</cp:revision>
  <dcterms:created xsi:type="dcterms:W3CDTF">2023-02-22T04:51:13Z</dcterms:created>
  <dcterms:modified xsi:type="dcterms:W3CDTF">2023-04-26T01:45:39Z</dcterms:modified>
</cp:coreProperties>
</file>