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4" r:id="rId6"/>
    <p:sldId id="259" r:id="rId7"/>
    <p:sldId id="262" r:id="rId8"/>
    <p:sldId id="263" r:id="rId9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C8192-DDF9-0D2C-AB17-D2913BC4A5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AC7B25-AC3A-00F5-138F-A02718463B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790B43-CBA4-C919-B42F-596C39E86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A17C0-B4E6-65A0-33AB-BC5DF08DB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B0D615-6F6B-C566-D1C0-C2B0F5F58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61312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E023A-D386-6F3B-E34E-E3434F200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034762-A5E1-3B14-AF82-D5D53D194E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F558E-0DDD-3250-7E39-3EFB7391E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58392C-74D2-2F23-C598-7FE65F378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B1CD5E-E505-71F7-3481-E660250D9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28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C59E7BC-53C4-AF2C-A065-90DED069D8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BB991D-F479-0226-6DBA-C07DD7DEDE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CA0180-25F4-38CC-33B8-FA31128ED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47DB7-6585-7120-7EE1-48B48F618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E86D10-625C-B3DA-A287-9F3F1F845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32118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07D0B-B656-D997-939E-1D98A1EE8D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605B69-7DCA-00E5-C307-A46616912B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F64D40-C206-5C18-2386-DC48A8F2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4EB054-1E2B-EF5C-D3CF-5047E7A1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2035DD-5CCF-7780-07E2-2FB8333E6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89083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56CFD-A5FC-31D0-B8E1-A6320BF32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A9F173-E0BE-C645-52BA-804E4F7DD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64EEE6-EC8E-13D3-37BA-B3AAFD768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A71C99-EC0F-E799-E09B-9DD9AFB28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15430B-81C6-5BB2-7FD7-B39135671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95220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231E9-DA31-4E1E-1070-59E75C6FA6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E7090-DC9B-4443-923C-3EED3D1075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0BA330-DB8E-2627-F675-4A1DAB1AAC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128259-062B-9110-1F59-68266D1A0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5617F3-AA61-DE82-E5E4-781735A32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54E165-A4AB-D600-FC5B-9E82118A8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19152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0A102-C4D8-8136-2C50-E4527A9BC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08281-5024-0055-7093-59160A470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11B5C8-F12F-D90D-E814-0459496795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C886BF-56B6-DB90-5F9B-3EE869D543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1A901E-B0CE-64B8-B44A-893E58DE5E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46AB33-A374-9C8F-8838-C100E1EB4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1F81E8-6786-0FFD-50F8-294254497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B2A0D9-F8C3-32D5-EEB3-DC30BB9DF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019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613FD-5F31-894E-C499-C5E7F4083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357D79-6C9A-BEA5-56CD-4F23618CA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1D72A5-CA82-1DD8-EBD4-9146F36E1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0B0FBF-15D1-0691-E3EB-ED0F2E353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15451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1DC870-E123-6078-A767-BC843BAF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090B44-898C-ACFD-4763-566462378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2E9379-ACED-E3E3-B861-6D87C828D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79876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B78AC-A698-5FCB-AC92-3C351B7F3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91245-3A3F-F61F-10B7-03F3A71CD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2376DD-EA7E-6525-82BD-9E9D59131A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EE26D5-E0D2-E6D3-151C-5D775D692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CAD583-C5EE-5E48-08C7-2DC40F18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7BC890-202A-9587-EE16-7242624BB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69352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E062D-E6B1-CAF5-FDA5-F56211AED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F34421-FB03-E30E-DE0F-4BE91720DB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F6DC83-B08F-A645-6028-0E8CEDBFFC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1B1DBC-AF78-ABD3-8F67-C22C4A40D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C04BD8-320A-8AF7-CA55-F22309B18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7CF084-0FB0-9BD5-E747-5C36C1F45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09748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B8BB11-1AAB-9E62-A3D6-09EE317DC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5B6AAD-D593-4520-140E-7E2230973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56C362-F839-1FC3-A9CF-E7D87B1C9F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8E2EE-8EEA-4826-872F-05592DDCBFD1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8985E-E62F-2A9A-6F21-1E60218F89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ED7FDE-17D8-453F-9ED0-93173BBD91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56847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A06D9C-B110-7E34-02CA-63AC76AD9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6730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A169DC-AFF4-1A79-DA7E-3BCC42A08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15636"/>
            <a:ext cx="9144000" cy="831273"/>
          </a:xfrm>
        </p:spPr>
        <p:txBody>
          <a:bodyPr>
            <a:normAutofit/>
          </a:bodyPr>
          <a:lstStyle/>
          <a:p>
            <a:endParaRPr lang="vi-VN" sz="2800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3E7F0F-C87A-D3A9-80DA-770CABEBE388}"/>
              </a:ext>
            </a:extLst>
          </p:cNvPr>
          <p:cNvSpPr/>
          <p:nvPr/>
        </p:nvSpPr>
        <p:spPr>
          <a:xfrm>
            <a:off x="2119746" y="1745672"/>
            <a:ext cx="854825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ỨNG DỤNG PHƯƠNG PHÁP STEAM</a:t>
            </a:r>
          </a:p>
          <a:p>
            <a:pPr algn="ctr"/>
            <a:endParaRPr lang="vi-VN" sz="4800" b="1" cap="none" spc="0" dirty="0">
              <a:ln w="13462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F1535D-8279-F9FA-B381-8C2B28428D3E}"/>
              </a:ext>
            </a:extLst>
          </p:cNvPr>
          <p:cNvSpPr txBox="1"/>
          <p:nvPr/>
        </p:nvSpPr>
        <p:spPr>
          <a:xfrm>
            <a:off x="3215409" y="3428999"/>
            <a:ext cx="757151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khoa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4 – 5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Đỗ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11" descr="Phao Hoa Anh Dong">
            <a:extLst>
              <a:ext uri="{FF2B5EF4-FFF2-40B4-BE49-F238E27FC236}">
                <a16:creationId xmlns:a16="http://schemas.microsoft.com/office/drawing/2014/main" id="{0B31C698-B067-34A5-F132-65CD08FF59E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7129" y="3623295"/>
            <a:ext cx="271549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 descr="Phao Hoa Anh Dong">
            <a:extLst>
              <a:ext uri="{FF2B5EF4-FFF2-40B4-BE49-F238E27FC236}">
                <a16:creationId xmlns:a16="http://schemas.microsoft.com/office/drawing/2014/main" id="{C51A9888-196A-6DCD-95AB-3737C5B4065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7603" y="4321836"/>
            <a:ext cx="2540794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 descr="Phao Hoa Anh Dong">
            <a:extLst>
              <a:ext uri="{FF2B5EF4-FFF2-40B4-BE49-F238E27FC236}">
                <a16:creationId xmlns:a16="http://schemas.microsoft.com/office/drawing/2014/main" id="{54C2EB70-A269-9FF5-45F0-E493844D066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0055"/>
            <a:ext cx="16938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Phao Hoa Anh Dong">
            <a:extLst>
              <a:ext uri="{FF2B5EF4-FFF2-40B4-BE49-F238E27FC236}">
                <a16:creationId xmlns:a16="http://schemas.microsoft.com/office/drawing/2014/main" id="{F454C7B1-D01C-7AF3-1E4A-0C56BDC0AA7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564" y="831272"/>
            <a:ext cx="320220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Bloemen08">
            <a:hlinkClick r:id="rId4" action="ppaction://hlinksldjump"/>
            <a:extLst>
              <a:ext uri="{FF2B5EF4-FFF2-40B4-BE49-F238E27FC236}">
                <a16:creationId xmlns:a16="http://schemas.microsoft.com/office/drawing/2014/main" id="{31FB8AEF-DBEC-6D6C-EB4B-314B52916E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685" y="5251788"/>
            <a:ext cx="1553821" cy="1596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 descr="Gach chan 19">
            <a:extLst>
              <a:ext uri="{FF2B5EF4-FFF2-40B4-BE49-F238E27FC236}">
                <a16:creationId xmlns:a16="http://schemas.microsoft.com/office/drawing/2014/main" id="{5030A0F2-F14F-FA67-483D-5B3F30B46E5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73056"/>
            <a:ext cx="12192000" cy="184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 descr="bird[1]">
            <a:extLst>
              <a:ext uri="{FF2B5EF4-FFF2-40B4-BE49-F238E27FC236}">
                <a16:creationId xmlns:a16="http://schemas.microsoft.com/office/drawing/2014/main" id="{AC6E3BC6-ABA9-7F85-17B8-F7D76D86D08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270" y="90054"/>
            <a:ext cx="924545" cy="10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1" descr="bird[1]">
            <a:extLst>
              <a:ext uri="{FF2B5EF4-FFF2-40B4-BE49-F238E27FC236}">
                <a16:creationId xmlns:a16="http://schemas.microsoft.com/office/drawing/2014/main" id="{8CFB6E50-FAB2-0AAD-471B-19F067E25F1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42" y="404306"/>
            <a:ext cx="924545" cy="10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31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25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2D833EC-5FDA-3E40-0276-D0F7A8EE24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82" y="0"/>
            <a:ext cx="11873345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8E05CDE-BFA5-7CE6-162B-0D513133C6F1}"/>
              </a:ext>
            </a:extLst>
          </p:cNvPr>
          <p:cNvSpPr/>
          <p:nvPr/>
        </p:nvSpPr>
        <p:spPr>
          <a:xfrm>
            <a:off x="3699163" y="310140"/>
            <a:ext cx="3352800" cy="678872"/>
          </a:xfrm>
          <a:prstGeom prst="round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Victorian" pitchFamily="2" charset="0"/>
              </a:rPr>
              <a:t>E1: Thu </a:t>
            </a:r>
            <a:r>
              <a:rPr lang="en-US" sz="4800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Victorian" pitchFamily="2" charset="0"/>
              </a:rPr>
              <a:t>hút</a:t>
            </a:r>
            <a:endParaRPr lang="en-US" sz="48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Victorian" pitchFamily="2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057400" y="1536699"/>
            <a:ext cx="7823200" cy="353536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dirty="0">
                <a:latin typeface="Times New Roman"/>
                <a:ea typeface="Arial"/>
                <a:cs typeface="Times New Roman"/>
              </a:rPr>
              <a:t> - 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Tình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huống</a:t>
            </a:r>
            <a:r>
              <a:rPr lang="en-US" dirty="0">
                <a:latin typeface="Times New Roman"/>
                <a:ea typeface="Arial"/>
                <a:cs typeface="Times New Roman"/>
              </a:rPr>
              <a:t>: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Có</a:t>
            </a:r>
            <a:r>
              <a:rPr lang="en-US" dirty="0">
                <a:latin typeface="Times New Roman"/>
                <a:ea typeface="Arial"/>
                <a:cs typeface="Times New Roman"/>
              </a:rPr>
              <a:t> 1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bạn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nhỏ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muốn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vẽ</a:t>
            </a:r>
            <a:r>
              <a:rPr lang="en-US" dirty="0">
                <a:latin typeface="Times New Roman"/>
                <a:ea typeface="Arial"/>
                <a:cs typeface="Times New Roman"/>
              </a:rPr>
              <a:t> 1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bức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tranh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đẹp</a:t>
            </a:r>
            <a:r>
              <a:rPr lang="en-US" dirty="0">
                <a:latin typeface="Times New Roman"/>
                <a:ea typeface="Arial"/>
                <a:cs typeface="Times New Roman"/>
              </a:rPr>
              <a:t>,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nhiều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màu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sắc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để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tặng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mẹ</a:t>
            </a:r>
            <a:r>
              <a:rPr lang="en-US" dirty="0">
                <a:latin typeface="Times New Roman"/>
                <a:ea typeface="Arial"/>
                <a:cs typeface="Times New Roman"/>
              </a:rPr>
              <a:t>,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nhưng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bạn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nhỏ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chỉ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có</a:t>
            </a:r>
            <a:r>
              <a:rPr lang="en-US" dirty="0">
                <a:latin typeface="Times New Roman"/>
                <a:ea typeface="Arial"/>
                <a:cs typeface="Times New Roman"/>
              </a:rPr>
              <a:t> 3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màu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xanh</a:t>
            </a:r>
            <a:r>
              <a:rPr lang="en-US" dirty="0">
                <a:latin typeface="Times New Roman"/>
                <a:ea typeface="Arial"/>
                <a:cs typeface="Times New Roman"/>
              </a:rPr>
              <a:t>,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đỏ</a:t>
            </a:r>
            <a:r>
              <a:rPr lang="en-US" dirty="0">
                <a:latin typeface="Times New Roman"/>
                <a:ea typeface="Arial"/>
                <a:cs typeface="Times New Roman"/>
              </a:rPr>
              <a:t> ,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vàng</a:t>
            </a:r>
            <a:r>
              <a:rPr lang="en-US" dirty="0">
                <a:latin typeface="Times New Roman"/>
                <a:ea typeface="Arial"/>
                <a:cs typeface="Times New Roman"/>
              </a:rPr>
              <a:t>.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Trẻ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nghĩ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ra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giải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pháp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giúp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bạn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nhỏ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có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nhiều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màu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từ</a:t>
            </a:r>
            <a:r>
              <a:rPr lang="en-US" dirty="0">
                <a:latin typeface="Times New Roman"/>
                <a:ea typeface="Arial"/>
                <a:cs typeface="Times New Roman"/>
              </a:rPr>
              <a:t> 3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màu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xanh</a:t>
            </a:r>
            <a:r>
              <a:rPr lang="en-US" dirty="0">
                <a:latin typeface="Times New Roman"/>
                <a:ea typeface="Arial"/>
                <a:cs typeface="Times New Roman"/>
              </a:rPr>
              <a:t>,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đỏ</a:t>
            </a:r>
            <a:r>
              <a:rPr lang="en-US" dirty="0">
                <a:latin typeface="Times New Roman"/>
                <a:ea typeface="Arial"/>
                <a:cs typeface="Times New Roman"/>
              </a:rPr>
              <a:t>,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vàng</a:t>
            </a:r>
            <a:endParaRPr lang="en-US" sz="1800" dirty="0">
              <a:latin typeface="Tahoma"/>
              <a:ea typeface="Arial"/>
              <a:cs typeface="Times New Roman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dirty="0">
                <a:latin typeface="Times New Roman"/>
                <a:ea typeface="Arial"/>
                <a:cs typeface="Times New Roman"/>
              </a:rPr>
              <a:t> - 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Pha</a:t>
            </a:r>
            <a:r>
              <a:rPr lang="en-US" dirty="0">
                <a:latin typeface="Times New Roman"/>
                <a:ea typeface="Arial"/>
                <a:cs typeface="Times New Roman"/>
              </a:rPr>
              <a:t> 2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màu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với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nhau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tạo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ra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một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màu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mới</a:t>
            </a:r>
            <a:r>
              <a:rPr lang="en-US" dirty="0">
                <a:latin typeface="Times New Roman"/>
                <a:ea typeface="Arial"/>
                <a:cs typeface="Times New Roman"/>
              </a:rPr>
              <a:t>.</a:t>
            </a:r>
            <a:endParaRPr lang="en-US" sz="1800" dirty="0">
              <a:latin typeface="Tahoma"/>
              <a:ea typeface="Arial"/>
              <a:cs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8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B264757-2B6F-AE05-7607-4BCA528D5A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E85358-42FC-3F91-A36D-B665B1520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0836" y="365125"/>
            <a:ext cx="7432964" cy="3569566"/>
          </a:xfrm>
        </p:spPr>
        <p:txBody>
          <a:bodyPr/>
          <a:lstStyle/>
          <a:p>
            <a:endParaRPr lang="vi-VN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C122A8-0253-D680-24AA-EF50161C6B31}"/>
              </a:ext>
            </a:extLst>
          </p:cNvPr>
          <p:cNvSpPr/>
          <p:nvPr/>
        </p:nvSpPr>
        <p:spPr>
          <a:xfrm>
            <a:off x="242455" y="115744"/>
            <a:ext cx="3235036" cy="914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Victorian" pitchFamily="2" charset="0"/>
              </a:rPr>
              <a:t>E2. </a:t>
            </a:r>
            <a:r>
              <a:rPr lang="en-US" sz="3600" dirty="0" err="1">
                <a:latin typeface="Victorian" pitchFamily="2" charset="0"/>
              </a:rPr>
              <a:t>Khám</a:t>
            </a:r>
            <a:r>
              <a:rPr lang="en-US" sz="3600" dirty="0">
                <a:latin typeface="Victorian" pitchFamily="2" charset="0"/>
              </a:rPr>
              <a:t> </a:t>
            </a:r>
            <a:r>
              <a:rPr lang="en-US" sz="3600" dirty="0" err="1">
                <a:latin typeface="Victorian" pitchFamily="2" charset="0"/>
              </a:rPr>
              <a:t>phá</a:t>
            </a:r>
            <a:endParaRPr lang="vi-VN" sz="3600" dirty="0">
              <a:latin typeface="Victorian" pitchFamily="2" charset="0"/>
            </a:endParaRPr>
          </a:p>
        </p:txBody>
      </p:sp>
      <p:pic>
        <p:nvPicPr>
          <p:cNvPr id="3" name="One Little Finger - featuring Noodle &amp; Pals - Super Simple Songs">
            <a:hlinkClick r:id="" action="ppaction://media"/>
            <a:extLst>
              <a:ext uri="{FF2B5EF4-FFF2-40B4-BE49-F238E27FC236}">
                <a16:creationId xmlns:a16="http://schemas.microsoft.com/office/drawing/2014/main" id="{58E2E2E0-FC3F-8F08-0F6F-A7749A7B1F9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77491" y="115744"/>
            <a:ext cx="8472053" cy="39436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198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9F1D5C4-0CD1-4800-294C-8CEBEBC89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A7B8A1-D433-02BA-4A80-CA192BF2C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4156364" cy="997382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accent1">
                    <a:lumMod val="50000"/>
                  </a:schemeClr>
                </a:solidFill>
                <a:latin typeface="Victorian" pitchFamily="2" charset="0"/>
              </a:rPr>
              <a:t>E3:Giải </a:t>
            </a:r>
            <a:r>
              <a:rPr lang="en-US" sz="4800" dirty="0" err="1">
                <a:solidFill>
                  <a:schemeClr val="accent1">
                    <a:lumMod val="50000"/>
                  </a:schemeClr>
                </a:solidFill>
                <a:latin typeface="Victorian" pitchFamily="2" charset="0"/>
              </a:rPr>
              <a:t>thích</a:t>
            </a:r>
            <a:endParaRPr lang="vi-VN" sz="4800" dirty="0">
              <a:solidFill>
                <a:schemeClr val="accent1">
                  <a:lumMod val="50000"/>
                </a:schemeClr>
              </a:solidFill>
              <a:latin typeface="Victoria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80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09700" y="635000"/>
            <a:ext cx="1612900" cy="15113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9118600" y="4851400"/>
            <a:ext cx="1612900" cy="15113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4946650" y="4851400"/>
            <a:ext cx="1612900" cy="15113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9118600" y="2794000"/>
            <a:ext cx="1612900" cy="15113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5029200" y="2768600"/>
            <a:ext cx="1612900" cy="15113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118600" y="635000"/>
            <a:ext cx="1612900" cy="15113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5029200" y="635000"/>
            <a:ext cx="1612900" cy="15113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409700" y="4851400"/>
            <a:ext cx="1612900" cy="15113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1409700" y="2794000"/>
            <a:ext cx="1612900" cy="15113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lus 24"/>
          <p:cNvSpPr/>
          <p:nvPr/>
        </p:nvSpPr>
        <p:spPr>
          <a:xfrm>
            <a:off x="3556000" y="863600"/>
            <a:ext cx="1143000" cy="1111250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lus 25"/>
          <p:cNvSpPr/>
          <p:nvPr/>
        </p:nvSpPr>
        <p:spPr>
          <a:xfrm>
            <a:off x="3505200" y="5051425"/>
            <a:ext cx="1143000" cy="1111250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lus 26"/>
          <p:cNvSpPr/>
          <p:nvPr/>
        </p:nvSpPr>
        <p:spPr>
          <a:xfrm>
            <a:off x="3505200" y="2968625"/>
            <a:ext cx="1143000" cy="1111250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Equal 27"/>
          <p:cNvSpPr/>
          <p:nvPr/>
        </p:nvSpPr>
        <p:spPr>
          <a:xfrm>
            <a:off x="7277100" y="933450"/>
            <a:ext cx="1333500" cy="914400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Equal 28"/>
          <p:cNvSpPr/>
          <p:nvPr/>
        </p:nvSpPr>
        <p:spPr>
          <a:xfrm>
            <a:off x="7277100" y="3092450"/>
            <a:ext cx="1333500" cy="914400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Equal 29"/>
          <p:cNvSpPr/>
          <p:nvPr/>
        </p:nvSpPr>
        <p:spPr>
          <a:xfrm>
            <a:off x="7277100" y="5149850"/>
            <a:ext cx="1333500" cy="914400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25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56027-8067-F9AE-0978-A17C30B18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2036" y="969819"/>
            <a:ext cx="9261763" cy="720870"/>
          </a:xfrm>
        </p:spPr>
        <p:txBody>
          <a:bodyPr>
            <a:normAutofit/>
          </a:bodyPr>
          <a:lstStyle/>
          <a:p>
            <a:endParaRPr lang="vi-VN" dirty="0"/>
          </a:p>
        </p:txBody>
      </p:sp>
      <p:pic>
        <p:nvPicPr>
          <p:cNvPr id="6" name="Picture 11" descr="bird[1]">
            <a:extLst>
              <a:ext uri="{FF2B5EF4-FFF2-40B4-BE49-F238E27FC236}">
                <a16:creationId xmlns:a16="http://schemas.microsoft.com/office/drawing/2014/main" id="{723B19A1-543D-F2D2-4F44-D338AF5F73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942" y="-37344"/>
            <a:ext cx="1018258" cy="113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AA4B828-B8DB-D47C-F275-4414948B5941}"/>
              </a:ext>
            </a:extLst>
          </p:cNvPr>
          <p:cNvSpPr/>
          <p:nvPr/>
        </p:nvSpPr>
        <p:spPr>
          <a:xfrm>
            <a:off x="630382" y="1828800"/>
            <a:ext cx="86106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9600" b="1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Dạy</a:t>
            </a:r>
            <a:r>
              <a:rPr lang="en-US" sz="9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9600" b="1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trẻ</a:t>
            </a:r>
            <a:r>
              <a:rPr lang="en-US" sz="9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9600" b="1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đọc</a:t>
            </a:r>
            <a:r>
              <a:rPr lang="en-US" sz="9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9600" b="1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thơ</a:t>
            </a:r>
            <a:endParaRPr lang="en-US" sz="9600" b="1" dirty="0">
              <a:solidFill>
                <a:srgbClr val="003399"/>
              </a:solidFill>
            </a:endParaRPr>
          </a:p>
        </p:txBody>
      </p:sp>
      <p:pic>
        <p:nvPicPr>
          <p:cNvPr id="11" name="Picture 2" descr="F:\Tranh ảnh dạy học\Hinh nen dep\SLGG_2003.jpg">
            <a:extLst>
              <a:ext uri="{FF2B5EF4-FFF2-40B4-BE49-F238E27FC236}">
                <a16:creationId xmlns:a16="http://schemas.microsoft.com/office/drawing/2014/main" id="{0679853D-A145-4DD5-61BB-0538E004E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344"/>
            <a:ext cx="12115799" cy="67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5D03230-DA2A-ED6D-4F35-2C41037F1992}"/>
              </a:ext>
            </a:extLst>
          </p:cNvPr>
          <p:cNvSpPr/>
          <p:nvPr/>
        </p:nvSpPr>
        <p:spPr>
          <a:xfrm>
            <a:off x="2951018" y="1977349"/>
            <a:ext cx="8104909" cy="927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54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E4.Củng </a:t>
            </a:r>
            <a:r>
              <a:rPr lang="en-US" sz="5400" b="1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cố</a:t>
            </a:r>
            <a:r>
              <a:rPr lang="en-US" sz="54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,</a:t>
            </a:r>
            <a:r>
              <a:rPr lang="en-US" sz="5400" b="1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mở</a:t>
            </a:r>
            <a:r>
              <a:rPr lang="en-US" sz="54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b="1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rộng</a:t>
            </a:r>
            <a:endParaRPr lang="en-US" sz="5400" b="1" dirty="0">
              <a:ln>
                <a:solidFill>
                  <a:schemeClr val="tx1"/>
                </a:solidFill>
              </a:ln>
              <a:solidFill>
                <a:srgbClr val="003399"/>
              </a:solidFill>
            </a:endParaRPr>
          </a:p>
        </p:txBody>
      </p:sp>
      <p:pic>
        <p:nvPicPr>
          <p:cNvPr id="13" name="Picture 5" descr="696927qx7ttrgj3j">
            <a:extLst>
              <a:ext uri="{FF2B5EF4-FFF2-40B4-BE49-F238E27FC236}">
                <a16:creationId xmlns:a16="http://schemas.microsoft.com/office/drawing/2014/main" id="{9A5D6FB4-661D-E759-7291-7641AD78A1B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050232" y="4514850"/>
            <a:ext cx="7239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">
            <a:extLst>
              <a:ext uri="{FF2B5EF4-FFF2-40B4-BE49-F238E27FC236}">
                <a16:creationId xmlns:a16="http://schemas.microsoft.com/office/drawing/2014/main" id="{9F8BDCB9-1232-780B-9C5D-436843D1CD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507" y="2028825"/>
            <a:ext cx="37909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FDA411FA-D00A-DE0B-5C85-DE3E8A33F5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382" y="295275"/>
            <a:ext cx="37909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">
            <a:extLst>
              <a:ext uri="{FF2B5EF4-FFF2-40B4-BE49-F238E27FC236}">
                <a16:creationId xmlns:a16="http://schemas.microsoft.com/office/drawing/2014/main" id="{00AD43A3-125C-0B99-17F3-215F3179DB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807" y="4046538"/>
            <a:ext cx="37909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>
            <a:extLst>
              <a:ext uri="{FF2B5EF4-FFF2-40B4-BE49-F238E27FC236}">
                <a16:creationId xmlns:a16="http://schemas.microsoft.com/office/drawing/2014/main" id="{F172788B-8249-C090-D96C-8E32FDC88F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582" y="447675"/>
            <a:ext cx="37909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0">
            <a:extLst>
              <a:ext uri="{FF2B5EF4-FFF2-40B4-BE49-F238E27FC236}">
                <a16:creationId xmlns:a16="http://schemas.microsoft.com/office/drawing/2014/main" id="{9EAB2EC0-6221-2839-064D-82DDA7F60E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857" y="2389188"/>
            <a:ext cx="37909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1">
            <a:extLst>
              <a:ext uri="{FF2B5EF4-FFF2-40B4-BE49-F238E27FC236}">
                <a16:creationId xmlns:a16="http://schemas.microsoft.com/office/drawing/2014/main" id="{7878D523-060F-0E26-D814-1D13B31DE6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673" y="1502543"/>
            <a:ext cx="37909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>
            <a:extLst>
              <a:ext uri="{FF2B5EF4-FFF2-40B4-BE49-F238E27FC236}">
                <a16:creationId xmlns:a16="http://schemas.microsoft.com/office/drawing/2014/main" id="{102BFC57-B690-BA6C-ACA6-E62D877881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320" y="3030320"/>
            <a:ext cx="37909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3">
            <a:extLst>
              <a:ext uri="{FF2B5EF4-FFF2-40B4-BE49-F238E27FC236}">
                <a16:creationId xmlns:a16="http://schemas.microsoft.com/office/drawing/2014/main" id="{82CFFC38-2C27-E21F-6798-D73AC9D1FC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054" y="-441325"/>
            <a:ext cx="37909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">
            <a:extLst>
              <a:ext uri="{FF2B5EF4-FFF2-40B4-BE49-F238E27FC236}">
                <a16:creationId xmlns:a16="http://schemas.microsoft.com/office/drawing/2014/main" id="{685FDB1A-BF83-94E6-CE76-0619E17C05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120" y="5410200"/>
            <a:ext cx="618172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8">
            <a:extLst>
              <a:ext uri="{FF2B5EF4-FFF2-40B4-BE49-F238E27FC236}">
                <a16:creationId xmlns:a16="http://schemas.microsoft.com/office/drawing/2014/main" id="{799A1627-D308-D420-CE14-B5B2C91CEC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645" y="3787775"/>
            <a:ext cx="3792537" cy="188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19">
            <a:extLst>
              <a:ext uri="{FF2B5EF4-FFF2-40B4-BE49-F238E27FC236}">
                <a16:creationId xmlns:a16="http://schemas.microsoft.com/office/drawing/2014/main" id="{7CEAD8BC-F54C-2831-08F0-0A44FC24A8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086" y="1461205"/>
            <a:ext cx="3792538" cy="188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">
            <a:extLst>
              <a:ext uri="{FF2B5EF4-FFF2-40B4-BE49-F238E27FC236}">
                <a16:creationId xmlns:a16="http://schemas.microsoft.com/office/drawing/2014/main" id="{613AE0BD-FCFC-3D2E-8914-E256EA23DE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598" y="0"/>
            <a:ext cx="4876800" cy="752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0">
            <a:extLst>
              <a:ext uri="{FF2B5EF4-FFF2-40B4-BE49-F238E27FC236}">
                <a16:creationId xmlns:a16="http://schemas.microsoft.com/office/drawing/2014/main" id="{18275112-7FDF-283A-120D-B88D95958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473" y="2436"/>
            <a:ext cx="48768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667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82E10FA-3352-76B8-95EF-2F144831C0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6C3A44-5148-A13F-2D75-12DFC506AD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727" y="2064327"/>
            <a:ext cx="7287492" cy="2396837"/>
          </a:xfrm>
        </p:spPr>
        <p:txBody>
          <a:bodyPr>
            <a:normAutofit/>
          </a:bodyPr>
          <a:lstStyle/>
          <a:p>
            <a:r>
              <a:rPr lang="en-US" sz="6600" dirty="0">
                <a:latin typeface="Victorian" pitchFamily="2" charset="0"/>
              </a:rPr>
              <a:t>E5 : </a:t>
            </a:r>
            <a:r>
              <a:rPr lang="en-US" sz="6600" dirty="0" err="1">
                <a:latin typeface="Victorian" pitchFamily="2" charset="0"/>
              </a:rPr>
              <a:t>Đánh</a:t>
            </a:r>
            <a:r>
              <a:rPr lang="en-US" sz="6600" dirty="0">
                <a:latin typeface="Victorian" pitchFamily="2" charset="0"/>
              </a:rPr>
              <a:t> </a:t>
            </a:r>
            <a:r>
              <a:rPr lang="en-US" sz="6600" dirty="0" err="1">
                <a:latin typeface="Victorian" pitchFamily="2" charset="0"/>
              </a:rPr>
              <a:t>giá</a:t>
            </a:r>
            <a:endParaRPr lang="vi-VN" sz="6600" dirty="0">
              <a:latin typeface="Victoria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79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34D55-4D73-89F7-62BF-A9B5B45F3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47FF7-1AC4-AA1D-F7A1-411025512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Picture 3" descr="fg3 [Converted].png">
            <a:extLst>
              <a:ext uri="{FF2B5EF4-FFF2-40B4-BE49-F238E27FC236}">
                <a16:creationId xmlns:a16="http://schemas.microsoft.com/office/drawing/2014/main" id="{398E70BB-4977-4C25-83D0-5FBC6944BE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86FE086-12A6-5F5A-ADDE-138AB9DF6CCB}"/>
              </a:ext>
            </a:extLst>
          </p:cNvPr>
          <p:cNvSpPr/>
          <p:nvPr/>
        </p:nvSpPr>
        <p:spPr>
          <a:xfrm>
            <a:off x="1925783" y="1925782"/>
            <a:ext cx="78477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50" dirty="0" err="1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Chúc</a:t>
            </a:r>
            <a:r>
              <a:rPr lang="en-US" sz="5400" b="1" cap="none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5400" b="1" cap="none" spc="50" dirty="0" err="1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cô</a:t>
            </a:r>
            <a:r>
              <a:rPr lang="en-US" sz="5400" b="1" cap="none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5400" b="1" cap="none" spc="50" dirty="0" err="1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mạnh</a:t>
            </a:r>
            <a:r>
              <a:rPr lang="en-US" sz="5400" b="1" cap="none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5400" b="1" cap="none" spc="50" dirty="0" err="1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khoẻ</a:t>
            </a:r>
            <a:endParaRPr lang="en-US" sz="5400" b="1" cap="none" spc="50" dirty="0">
              <a:ln w="9525" cmpd="sng">
                <a:solidFill>
                  <a:schemeClr val="tx1"/>
                </a:solidFill>
                <a:prstDash val="solid"/>
              </a:ln>
              <a:solidFill>
                <a:schemeClr val="bg2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350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134</Words>
  <Application>Microsoft Office PowerPoint</Application>
  <PresentationFormat>Widescreen</PresentationFormat>
  <Paragraphs>14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Tahoma</vt:lpstr>
      <vt:lpstr>Times New Roman</vt:lpstr>
      <vt:lpstr>Victorian</vt:lpstr>
      <vt:lpstr>Office Theme</vt:lpstr>
      <vt:lpstr>PowerPoint Presentation</vt:lpstr>
      <vt:lpstr>PowerPoint Presentation</vt:lpstr>
      <vt:lpstr>PowerPoint Presentation</vt:lpstr>
      <vt:lpstr>E3:Giải thích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TRƯỜNG MẦM NON PHƯƠNG TÚ</dc:title>
  <dc:creator>Administrator</dc:creator>
  <cp:lastModifiedBy>ADMIN</cp:lastModifiedBy>
  <cp:revision>9</cp:revision>
  <dcterms:created xsi:type="dcterms:W3CDTF">2022-10-19T02:26:30Z</dcterms:created>
  <dcterms:modified xsi:type="dcterms:W3CDTF">2022-12-19T08:45:13Z</dcterms:modified>
</cp:coreProperties>
</file>