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4" r:id="rId6"/>
    <p:sldId id="259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200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4004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9112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0908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2386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658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8614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57450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4454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987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5626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8E2EE-8EEA-4826-872F-05592DDCBFD1}" type="datetimeFigureOut">
              <a:rPr lang="vi-VN" smtClean="0"/>
              <a:t>10/03/2023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3AA2E-4856-442E-B828-E8DFFE87882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813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A06D9C-B110-7E34-02CA-63AC76AD9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1"/>
            <a:ext cx="9144000" cy="50047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169DC-AFF4-1A79-DA7E-3BCC42A08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68977"/>
            <a:ext cx="6858000" cy="623455"/>
          </a:xfrm>
        </p:spPr>
        <p:txBody>
          <a:bodyPr>
            <a:normAutofit/>
          </a:bodyPr>
          <a:lstStyle/>
          <a:p>
            <a:endParaRPr lang="vi-VN" sz="21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3E7F0F-C87A-D3A9-80DA-770CABEBE388}"/>
              </a:ext>
            </a:extLst>
          </p:cNvPr>
          <p:cNvSpPr/>
          <p:nvPr/>
        </p:nvSpPr>
        <p:spPr>
          <a:xfrm>
            <a:off x="1589809" y="2166504"/>
            <a:ext cx="6411191" cy="17312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3600" b="1" dirty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PHƯƠNG PHÁP STEAM</a:t>
            </a:r>
          </a:p>
          <a:p>
            <a:pPr algn="ctr"/>
            <a:endParaRPr lang="vi-VN" sz="3600" b="1" dirty="0">
              <a:ln w="13462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F1535D-8279-F9FA-B381-8C2B28428D3E}"/>
              </a:ext>
            </a:extLst>
          </p:cNvPr>
          <p:cNvSpPr txBox="1"/>
          <p:nvPr/>
        </p:nvSpPr>
        <p:spPr>
          <a:xfrm>
            <a:off x="2411557" y="3428999"/>
            <a:ext cx="56786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4 – 5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1" descr="Phao Hoa Anh Dong">
            <a:extLst>
              <a:ext uri="{FF2B5EF4-FFF2-40B4-BE49-F238E27FC236}">
                <a16:creationId xmlns:a16="http://schemas.microsoft.com/office/drawing/2014/main" id="{0B31C698-B067-34A5-F132-65CD08FF59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347" y="3574721"/>
            <a:ext cx="2036619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Phao Hoa Anh Dong">
            <a:extLst>
              <a:ext uri="{FF2B5EF4-FFF2-40B4-BE49-F238E27FC236}">
                <a16:creationId xmlns:a16="http://schemas.microsoft.com/office/drawing/2014/main" id="{C51A9888-196A-6DCD-95AB-3737C5B4065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202" y="4098627"/>
            <a:ext cx="190559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Phao Hoa Anh Dong">
            <a:extLst>
              <a:ext uri="{FF2B5EF4-FFF2-40B4-BE49-F238E27FC236}">
                <a16:creationId xmlns:a16="http://schemas.microsoft.com/office/drawing/2014/main" id="{54C2EB70-A269-9FF5-45F0-E493844D066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924791"/>
            <a:ext cx="127039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Phao Hoa Anh Dong">
            <a:extLst>
              <a:ext uri="{FF2B5EF4-FFF2-40B4-BE49-F238E27FC236}">
                <a16:creationId xmlns:a16="http://schemas.microsoft.com/office/drawing/2014/main" id="{F454C7B1-D01C-7AF3-1E4A-0C56BDC0AA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674" y="1480704"/>
            <a:ext cx="240165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Bloemen08">
            <a:hlinkClick r:id="rId4" action="ppaction://hlinksldjump"/>
            <a:extLst>
              <a:ext uri="{FF2B5EF4-FFF2-40B4-BE49-F238E27FC236}">
                <a16:creationId xmlns:a16="http://schemas.microsoft.com/office/drawing/2014/main" id="{31FB8AEF-DBEC-6D6C-EB4B-314B52916E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764" y="4796092"/>
            <a:ext cx="1165366" cy="119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Gach chan 19">
            <a:extLst>
              <a:ext uri="{FF2B5EF4-FFF2-40B4-BE49-F238E27FC236}">
                <a16:creationId xmlns:a16="http://schemas.microsoft.com/office/drawing/2014/main" id="{5030A0F2-F14F-FA67-483D-5B3F30B46E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2042"/>
            <a:ext cx="9144000" cy="13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bird[1]">
            <a:extLst>
              <a:ext uri="{FF2B5EF4-FFF2-40B4-BE49-F238E27FC236}">
                <a16:creationId xmlns:a16="http://schemas.microsoft.com/office/drawing/2014/main" id="{AC6E3BC6-ABA9-7F85-17B8-F7D76D86D08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953" y="924791"/>
            <a:ext cx="693409" cy="7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bird[1]">
            <a:extLst>
              <a:ext uri="{FF2B5EF4-FFF2-40B4-BE49-F238E27FC236}">
                <a16:creationId xmlns:a16="http://schemas.microsoft.com/office/drawing/2014/main" id="{8CFB6E50-FAB2-0AAD-471B-19F067E25F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07" y="1160480"/>
            <a:ext cx="693409" cy="7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1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D833EC-5FDA-3E40-0276-D0F7A8EE2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7" y="857250"/>
            <a:ext cx="8905009" cy="51435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8E05CDE-BFA5-7CE6-162B-0D513133C6F1}"/>
              </a:ext>
            </a:extLst>
          </p:cNvPr>
          <p:cNvSpPr/>
          <p:nvPr/>
        </p:nvSpPr>
        <p:spPr>
          <a:xfrm>
            <a:off x="2774372" y="1089855"/>
            <a:ext cx="2514600" cy="509154"/>
          </a:xfrm>
          <a:prstGeom prst="round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Victorian" pitchFamily="2" charset="0"/>
              </a:rPr>
              <a:t>E1: Thu </a:t>
            </a:r>
            <a:r>
              <a:rPr lang="en-US" sz="36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Victorian" pitchFamily="2" charset="0"/>
              </a:rPr>
              <a:t>hút</a:t>
            </a:r>
            <a:endParaRPr lang="en-US" sz="36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Victorian" pitchFamily="2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43050" y="2009775"/>
            <a:ext cx="5867400" cy="2651522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dirty="0">
                <a:latin typeface="Times New Roman"/>
                <a:ea typeface="Arial"/>
                <a:cs typeface="Times New Roman"/>
              </a:rPr>
              <a:t> - 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Tình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huống</a:t>
            </a:r>
            <a:r>
              <a:rPr lang="en-US" dirty="0">
                <a:latin typeface="Times New Roman"/>
                <a:ea typeface="Arial"/>
                <a:cs typeface="Times New Roman"/>
              </a:rPr>
              <a:t>: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Có</a:t>
            </a:r>
            <a:r>
              <a:rPr lang="en-US" dirty="0">
                <a:latin typeface="Times New Roman"/>
                <a:ea typeface="Arial"/>
                <a:cs typeface="Times New Roman"/>
              </a:rPr>
              <a:t> 1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bạn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muốn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vẽ</a:t>
            </a:r>
            <a:r>
              <a:rPr lang="en-US" dirty="0">
                <a:latin typeface="Times New Roman"/>
                <a:ea typeface="Arial"/>
                <a:cs typeface="Times New Roman"/>
              </a:rPr>
              <a:t> 1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bức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tranh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đẹp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nhiều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sắc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để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tặng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mẹ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nhưng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bạn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chỉ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có</a:t>
            </a:r>
            <a:r>
              <a:rPr lang="en-US" dirty="0">
                <a:latin typeface="Times New Roman"/>
                <a:ea typeface="Arial"/>
                <a:cs typeface="Times New Roman"/>
              </a:rPr>
              <a:t> 3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xanh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vàng</a:t>
            </a:r>
            <a:r>
              <a:rPr lang="en-US" dirty="0">
                <a:latin typeface="Times New Roman"/>
                <a:ea typeface="Arial"/>
                <a:cs typeface="Times New Roman"/>
              </a:rPr>
              <a:t>.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Trẻ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nghĩ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ra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giải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pháp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giúp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bạn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có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nhiều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từ</a:t>
            </a:r>
            <a:r>
              <a:rPr lang="en-US" dirty="0">
                <a:latin typeface="Times New Roman"/>
                <a:ea typeface="Arial"/>
                <a:cs typeface="Times New Roman"/>
              </a:rPr>
              <a:t> 3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xanh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đỏ</a:t>
            </a:r>
            <a:r>
              <a:rPr lang="en-US" dirty="0">
                <a:latin typeface="Times New Roman"/>
                <a:ea typeface="Arial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vàng</a:t>
            </a:r>
            <a:endParaRPr lang="en-US" sz="1350" dirty="0">
              <a:latin typeface="Tahoma"/>
              <a:ea typeface="Arial"/>
              <a:cs typeface="Times New Roman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en-US" dirty="0">
                <a:latin typeface="Times New Roman"/>
                <a:ea typeface="Arial"/>
                <a:cs typeface="Times New Roman"/>
              </a:rPr>
              <a:t> - 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Pha</a:t>
            </a:r>
            <a:r>
              <a:rPr lang="en-US" dirty="0">
                <a:latin typeface="Times New Roman"/>
                <a:ea typeface="Arial"/>
                <a:cs typeface="Times New Roman"/>
              </a:rPr>
              <a:t> 2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với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nhau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tạo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ra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một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màu</a:t>
            </a:r>
            <a:r>
              <a:rPr lang="en-US" dirty="0">
                <a:latin typeface="Times New Roman"/>
                <a:ea typeface="Arial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Arial"/>
                <a:cs typeface="Times New Roman"/>
              </a:rPr>
              <a:t>mới</a:t>
            </a:r>
            <a:r>
              <a:rPr lang="en-US" dirty="0">
                <a:latin typeface="Times New Roman"/>
                <a:ea typeface="Arial"/>
                <a:cs typeface="Times New Roman"/>
              </a:rPr>
              <a:t>.</a:t>
            </a:r>
            <a:endParaRPr lang="en-US" sz="1350" dirty="0">
              <a:latin typeface="Tahoma"/>
              <a:ea typeface="Arial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8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85358-42FC-3F91-A36D-B665B1520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0627" y="1131094"/>
            <a:ext cx="5574723" cy="2677175"/>
          </a:xfrm>
        </p:spPr>
        <p:txBody>
          <a:bodyPr/>
          <a:lstStyle/>
          <a:p>
            <a:endParaRPr lang="vi-VN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B264757-2B6F-AE05-7607-4BCA528D5A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C122A8-0253-D680-24AA-EF50161C6B31}"/>
              </a:ext>
            </a:extLst>
          </p:cNvPr>
          <p:cNvSpPr/>
          <p:nvPr/>
        </p:nvSpPr>
        <p:spPr>
          <a:xfrm>
            <a:off x="181841" y="944058"/>
            <a:ext cx="2426277" cy="685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dirty="0">
                <a:latin typeface="Victorian" pitchFamily="2" charset="0"/>
              </a:rPr>
              <a:t>E2. </a:t>
            </a:r>
            <a:r>
              <a:rPr lang="en-US" sz="2700" dirty="0" err="1">
                <a:latin typeface="Victorian" pitchFamily="2" charset="0"/>
              </a:rPr>
              <a:t>Khám</a:t>
            </a:r>
            <a:r>
              <a:rPr lang="en-US" sz="2700" dirty="0">
                <a:latin typeface="Victorian" pitchFamily="2" charset="0"/>
              </a:rPr>
              <a:t> </a:t>
            </a:r>
            <a:r>
              <a:rPr lang="en-US" sz="2700" dirty="0" err="1">
                <a:latin typeface="Victorian" pitchFamily="2" charset="0"/>
              </a:rPr>
              <a:t>phá</a:t>
            </a:r>
            <a:endParaRPr lang="vi-VN" sz="2700" dirty="0">
              <a:latin typeface="Victorian" pitchFamily="2" charset="0"/>
            </a:endParaRPr>
          </a:p>
        </p:txBody>
      </p:sp>
      <p:pic>
        <p:nvPicPr>
          <p:cNvPr id="3" name="One Little Finger - featuring Noodle &amp; Pals - Super Simple Songs">
            <a:hlinkClick r:id="" action="ppaction://media"/>
            <a:extLst>
              <a:ext uri="{FF2B5EF4-FFF2-40B4-BE49-F238E27FC236}">
                <a16:creationId xmlns:a16="http://schemas.microsoft.com/office/drawing/2014/main" id="{58E2E2E0-FC3F-8F08-0F6F-A7749A7B1F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08119" y="944058"/>
            <a:ext cx="6354040" cy="29577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198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F1D5C4-0CD1-4800-294C-8CEBEBC89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1"/>
            <a:ext cx="9144000" cy="51434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A7B8A1-D433-02BA-4A80-CA192BF2C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699022"/>
            <a:ext cx="3117273" cy="748037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Victorian" pitchFamily="2" charset="0"/>
              </a:rPr>
              <a:t>E3:Giải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Victorian" pitchFamily="2" charset="0"/>
              </a:rPr>
              <a:t>thích</a:t>
            </a:r>
            <a:endParaRPr lang="vi-VN" sz="3600" dirty="0">
              <a:solidFill>
                <a:schemeClr val="accent1">
                  <a:lumMod val="50000"/>
                </a:schemeClr>
              </a:solidFill>
              <a:latin typeface="Victori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80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57275" y="1333500"/>
            <a:ext cx="1209675" cy="11334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7" name="Rectangle 16"/>
          <p:cNvSpPr/>
          <p:nvPr/>
        </p:nvSpPr>
        <p:spPr>
          <a:xfrm>
            <a:off x="6838950" y="4495800"/>
            <a:ext cx="1209675" cy="11334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8" name="Rectangle 17"/>
          <p:cNvSpPr/>
          <p:nvPr/>
        </p:nvSpPr>
        <p:spPr>
          <a:xfrm>
            <a:off x="3709988" y="4495800"/>
            <a:ext cx="1209675" cy="11334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Rectangle 18"/>
          <p:cNvSpPr/>
          <p:nvPr/>
        </p:nvSpPr>
        <p:spPr>
          <a:xfrm>
            <a:off x="6838950" y="2952750"/>
            <a:ext cx="1209675" cy="11334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0" name="Rectangle 19"/>
          <p:cNvSpPr/>
          <p:nvPr/>
        </p:nvSpPr>
        <p:spPr>
          <a:xfrm>
            <a:off x="3771900" y="2933700"/>
            <a:ext cx="1209675" cy="113347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1" name="Rectangle 20"/>
          <p:cNvSpPr/>
          <p:nvPr/>
        </p:nvSpPr>
        <p:spPr>
          <a:xfrm>
            <a:off x="6838950" y="1333500"/>
            <a:ext cx="1209675" cy="113347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2" name="Rectangle 21"/>
          <p:cNvSpPr/>
          <p:nvPr/>
        </p:nvSpPr>
        <p:spPr>
          <a:xfrm>
            <a:off x="3771900" y="1333500"/>
            <a:ext cx="1209675" cy="113347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Rectangle 22"/>
          <p:cNvSpPr/>
          <p:nvPr/>
        </p:nvSpPr>
        <p:spPr>
          <a:xfrm>
            <a:off x="1057275" y="4495800"/>
            <a:ext cx="1209675" cy="11334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4" name="Rectangle 23"/>
          <p:cNvSpPr/>
          <p:nvPr/>
        </p:nvSpPr>
        <p:spPr>
          <a:xfrm>
            <a:off x="1057275" y="2952750"/>
            <a:ext cx="1209675" cy="11334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5" name="Plus 24"/>
          <p:cNvSpPr/>
          <p:nvPr/>
        </p:nvSpPr>
        <p:spPr>
          <a:xfrm>
            <a:off x="2667000" y="1504950"/>
            <a:ext cx="857250" cy="833438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Plus 25"/>
          <p:cNvSpPr/>
          <p:nvPr/>
        </p:nvSpPr>
        <p:spPr>
          <a:xfrm>
            <a:off x="2628900" y="4645819"/>
            <a:ext cx="857250" cy="833438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Plus 26"/>
          <p:cNvSpPr/>
          <p:nvPr/>
        </p:nvSpPr>
        <p:spPr>
          <a:xfrm>
            <a:off x="2628900" y="3083719"/>
            <a:ext cx="857250" cy="833438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Equal 27"/>
          <p:cNvSpPr/>
          <p:nvPr/>
        </p:nvSpPr>
        <p:spPr>
          <a:xfrm>
            <a:off x="5457825" y="1557338"/>
            <a:ext cx="1000125" cy="68580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9" name="Equal 28"/>
          <p:cNvSpPr/>
          <p:nvPr/>
        </p:nvSpPr>
        <p:spPr>
          <a:xfrm>
            <a:off x="5457825" y="3176588"/>
            <a:ext cx="1000125" cy="68580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0" name="Equal 29"/>
          <p:cNvSpPr/>
          <p:nvPr/>
        </p:nvSpPr>
        <p:spPr>
          <a:xfrm>
            <a:off x="5457825" y="4719638"/>
            <a:ext cx="1000125" cy="68580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5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56027-8067-F9AE-0978-A17C30B18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028" y="1584614"/>
            <a:ext cx="6946322" cy="540653"/>
          </a:xfrm>
        </p:spPr>
        <p:txBody>
          <a:bodyPr>
            <a:normAutofit fontScale="90000"/>
          </a:bodyPr>
          <a:lstStyle/>
          <a:p>
            <a:endParaRPr lang="vi-VN" dirty="0"/>
          </a:p>
        </p:txBody>
      </p:sp>
      <p:pic>
        <p:nvPicPr>
          <p:cNvPr id="6" name="Picture 11" descr="bird[1]">
            <a:extLst>
              <a:ext uri="{FF2B5EF4-FFF2-40B4-BE49-F238E27FC236}">
                <a16:creationId xmlns:a16="http://schemas.microsoft.com/office/drawing/2014/main" id="{723B19A1-543D-F2D2-4F44-D338AF5F73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706" y="829242"/>
            <a:ext cx="763694" cy="85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AA4B828-B8DB-D47C-F275-4414948B5941}"/>
              </a:ext>
            </a:extLst>
          </p:cNvPr>
          <p:cNvSpPr/>
          <p:nvPr/>
        </p:nvSpPr>
        <p:spPr>
          <a:xfrm>
            <a:off x="472787" y="2228850"/>
            <a:ext cx="645795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72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Dạy</a:t>
            </a:r>
            <a:r>
              <a:rPr lang="en-US" sz="72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72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trẻ</a:t>
            </a:r>
            <a:r>
              <a:rPr lang="en-US" sz="72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72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đọc</a:t>
            </a:r>
            <a:r>
              <a:rPr lang="en-US" sz="72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7200" b="1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thơ</a:t>
            </a:r>
            <a:endParaRPr lang="en-US" sz="7200" b="1" dirty="0">
              <a:solidFill>
                <a:srgbClr val="003399"/>
              </a:solidFill>
            </a:endParaRPr>
          </a:p>
        </p:txBody>
      </p:sp>
      <p:pic>
        <p:nvPicPr>
          <p:cNvPr id="11" name="Picture 2" descr="F:\Tranh ảnh dạy học\Hinh nen dep\SLGG_2003.jpg">
            <a:extLst>
              <a:ext uri="{FF2B5EF4-FFF2-40B4-BE49-F238E27FC236}">
                <a16:creationId xmlns:a16="http://schemas.microsoft.com/office/drawing/2014/main" id="{0679853D-A145-4DD5-61BB-0538E004E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29242"/>
            <a:ext cx="9086849" cy="5028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D03230-DA2A-ED6D-4F35-2C41037F1992}"/>
              </a:ext>
            </a:extLst>
          </p:cNvPr>
          <p:cNvSpPr/>
          <p:nvPr/>
        </p:nvSpPr>
        <p:spPr>
          <a:xfrm>
            <a:off x="2213264" y="2340262"/>
            <a:ext cx="607868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5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E4.Củng </a:t>
            </a:r>
            <a:r>
              <a:rPr lang="en-US" sz="405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cố</a:t>
            </a:r>
            <a:r>
              <a:rPr lang="en-US" sz="405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,</a:t>
            </a:r>
            <a:r>
              <a:rPr lang="en-US" sz="405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mở</a:t>
            </a:r>
            <a:r>
              <a:rPr lang="en-US" sz="405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05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rộng</a:t>
            </a:r>
            <a:endParaRPr lang="en-US" sz="4050" b="1" dirty="0">
              <a:ln>
                <a:solidFill>
                  <a:schemeClr val="tx1"/>
                </a:solidFill>
              </a:ln>
              <a:solidFill>
                <a:srgbClr val="003399"/>
              </a:solidFill>
            </a:endParaRPr>
          </a:p>
        </p:txBody>
      </p:sp>
      <p:pic>
        <p:nvPicPr>
          <p:cNvPr id="13" name="Picture 5" descr="696927qx7ttrgj3j">
            <a:extLst>
              <a:ext uri="{FF2B5EF4-FFF2-40B4-BE49-F238E27FC236}">
                <a16:creationId xmlns:a16="http://schemas.microsoft.com/office/drawing/2014/main" id="{9A5D6FB4-661D-E759-7291-7641AD78A1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87674" y="4243388"/>
            <a:ext cx="5429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">
            <a:extLst>
              <a:ext uri="{FF2B5EF4-FFF2-40B4-BE49-F238E27FC236}">
                <a16:creationId xmlns:a16="http://schemas.microsoft.com/office/drawing/2014/main" id="{9F8BDCB9-1232-780B-9C5D-436843D1CD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130" y="2378869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FDA411FA-D00A-DE0B-5C85-DE3E8A33F5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536" y="1078706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>
            <a:extLst>
              <a:ext uri="{FF2B5EF4-FFF2-40B4-BE49-F238E27FC236}">
                <a16:creationId xmlns:a16="http://schemas.microsoft.com/office/drawing/2014/main" id="{00AD43A3-125C-0B99-17F3-215F3179DB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605" y="3892153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id="{F172788B-8249-C090-D96C-8E32FDC88F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936" y="1193006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9EAB2EC0-6221-2839-064D-82DDA7F60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143" y="2649141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>
            <a:extLst>
              <a:ext uri="{FF2B5EF4-FFF2-40B4-BE49-F238E27FC236}">
                <a16:creationId xmlns:a16="http://schemas.microsoft.com/office/drawing/2014/main" id="{7878D523-060F-0E26-D814-1D13B31DE6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05" y="1984157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>
            <a:extLst>
              <a:ext uri="{FF2B5EF4-FFF2-40B4-BE49-F238E27FC236}">
                <a16:creationId xmlns:a16="http://schemas.microsoft.com/office/drawing/2014/main" id="{102BFC57-B690-BA6C-ACA6-E62D877881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740" y="3129990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3">
            <a:extLst>
              <a:ext uri="{FF2B5EF4-FFF2-40B4-BE49-F238E27FC236}">
                <a16:creationId xmlns:a16="http://schemas.microsoft.com/office/drawing/2014/main" id="{82CFFC38-2C27-E21F-6798-D73AC9D1F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290" y="526256"/>
            <a:ext cx="284321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685FDB1A-BF83-94E6-CE76-0619E17C05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590" y="4914901"/>
            <a:ext cx="4636294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8">
            <a:extLst>
              <a:ext uri="{FF2B5EF4-FFF2-40B4-BE49-F238E27FC236}">
                <a16:creationId xmlns:a16="http://schemas.microsoft.com/office/drawing/2014/main" id="{799A1627-D308-D420-CE14-B5B2C91CE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734" y="3698082"/>
            <a:ext cx="2844403" cy="141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9">
            <a:extLst>
              <a:ext uri="{FF2B5EF4-FFF2-40B4-BE49-F238E27FC236}">
                <a16:creationId xmlns:a16="http://schemas.microsoft.com/office/drawing/2014/main" id="{7CEAD8BC-F54C-2831-08F0-0A44FC24A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564" y="1953154"/>
            <a:ext cx="2844404" cy="141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">
            <a:extLst>
              <a:ext uri="{FF2B5EF4-FFF2-40B4-BE49-F238E27FC236}">
                <a16:creationId xmlns:a16="http://schemas.microsoft.com/office/drawing/2014/main" id="{613AE0BD-FCFC-3D2E-8914-E256EA23DE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949" y="857250"/>
            <a:ext cx="36576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">
            <a:extLst>
              <a:ext uri="{FF2B5EF4-FFF2-40B4-BE49-F238E27FC236}">
                <a16:creationId xmlns:a16="http://schemas.microsoft.com/office/drawing/2014/main" id="{18275112-7FDF-283A-120D-B88D95958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355" y="859077"/>
            <a:ext cx="36576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67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2E10FA-3352-76B8-95EF-2F144831C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1"/>
            <a:ext cx="9144000" cy="51434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C3A44-5148-A13F-2D75-12DFC506A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4045" y="2405496"/>
            <a:ext cx="5465619" cy="1797628"/>
          </a:xfrm>
        </p:spPr>
        <p:txBody>
          <a:bodyPr>
            <a:normAutofit/>
          </a:bodyPr>
          <a:lstStyle/>
          <a:p>
            <a:r>
              <a:rPr lang="en-US" sz="4950" dirty="0">
                <a:latin typeface="Victorian" pitchFamily="2" charset="0"/>
              </a:rPr>
              <a:t>E5 : </a:t>
            </a:r>
            <a:r>
              <a:rPr lang="en-US" sz="4950" dirty="0" err="1">
                <a:latin typeface="Victorian" pitchFamily="2" charset="0"/>
              </a:rPr>
              <a:t>Đánh</a:t>
            </a:r>
            <a:r>
              <a:rPr lang="en-US" sz="4950" dirty="0">
                <a:latin typeface="Victorian" pitchFamily="2" charset="0"/>
              </a:rPr>
              <a:t> </a:t>
            </a:r>
            <a:r>
              <a:rPr lang="en-US" sz="4950" dirty="0" err="1">
                <a:latin typeface="Victorian" pitchFamily="2" charset="0"/>
              </a:rPr>
              <a:t>giá</a:t>
            </a:r>
            <a:endParaRPr lang="vi-VN" sz="4950" dirty="0">
              <a:latin typeface="Victori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9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34D55-4D73-89F7-62BF-A9B5B45F3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47FF7-1AC4-AA1D-F7A1-411025512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fg3 [Converted].png">
            <a:extLst>
              <a:ext uri="{FF2B5EF4-FFF2-40B4-BE49-F238E27FC236}">
                <a16:creationId xmlns:a16="http://schemas.microsoft.com/office/drawing/2014/main" id="{398E70BB-4977-4C25-83D0-5FBC6944B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86FE086-12A6-5F5A-ADDE-138AB9DF6CCB}"/>
              </a:ext>
            </a:extLst>
          </p:cNvPr>
          <p:cNvSpPr/>
          <p:nvPr/>
        </p:nvSpPr>
        <p:spPr>
          <a:xfrm>
            <a:off x="1444337" y="2301587"/>
            <a:ext cx="5885801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4050" b="1" spc="38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Chúc</a:t>
            </a:r>
            <a:r>
              <a:rPr lang="en-US" sz="4050" b="1" spc="38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4050" b="1" spc="38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cô</a:t>
            </a:r>
            <a:r>
              <a:rPr lang="en-US" sz="4050" b="1" spc="38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4050" b="1" spc="38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mạnh</a:t>
            </a:r>
            <a:r>
              <a:rPr lang="en-US" sz="4050" b="1" spc="38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4050" b="1" spc="38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2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khoẻ</a:t>
            </a:r>
            <a:endParaRPr lang="en-US" sz="4050" b="1" spc="38" dirty="0">
              <a:ln w="9525" cmpd="sng">
                <a:solidFill>
                  <a:schemeClr val="tx1"/>
                </a:solidFill>
                <a:prstDash val="solid"/>
              </a:ln>
              <a:solidFill>
                <a:schemeClr val="bg2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350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134</Words>
  <Application>Microsoft Office PowerPoint</Application>
  <PresentationFormat>On-screen Show (4:3)</PresentationFormat>
  <Paragraphs>14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Tahoma</vt:lpstr>
      <vt:lpstr>Times New Roman</vt:lpstr>
      <vt:lpstr>Victorian</vt:lpstr>
      <vt:lpstr>Office Theme</vt:lpstr>
      <vt:lpstr>PowerPoint Presentation</vt:lpstr>
      <vt:lpstr>PowerPoint Presentation</vt:lpstr>
      <vt:lpstr>PowerPoint Presentation</vt:lpstr>
      <vt:lpstr>E3:Giải thích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TRƯỜNG MẦM NON PHƯƠNG TÚ</dc:title>
  <dc:creator>Administrator</dc:creator>
  <cp:lastModifiedBy>ADMIN</cp:lastModifiedBy>
  <cp:revision>10</cp:revision>
  <dcterms:created xsi:type="dcterms:W3CDTF">2022-10-19T02:26:30Z</dcterms:created>
  <dcterms:modified xsi:type="dcterms:W3CDTF">2023-03-10T07:32:08Z</dcterms:modified>
</cp:coreProperties>
</file>