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7" r:id="rId2"/>
    <p:sldId id="258" r:id="rId3"/>
    <p:sldId id="271" r:id="rId4"/>
    <p:sldId id="272" r:id="rId5"/>
    <p:sldId id="274" r:id="rId6"/>
    <p:sldId id="259" r:id="rId7"/>
    <p:sldId id="260" r:id="rId8"/>
    <p:sldId id="261" r:id="rId9"/>
    <p:sldId id="262" r:id="rId10"/>
    <p:sldId id="275" r:id="rId11"/>
    <p:sldId id="263" r:id="rId12"/>
    <p:sldId id="264" r:id="rId13"/>
    <p:sldId id="265" r:id="rId14"/>
    <p:sldId id="266" r:id="rId15"/>
    <p:sldId id="285" r:id="rId16"/>
    <p:sldId id="292" r:id="rId17"/>
    <p:sldId id="293" r:id="rId18"/>
    <p:sldId id="268" r:id="rId19"/>
    <p:sldId id="288" r:id="rId20"/>
    <p:sldId id="289" r:id="rId21"/>
    <p:sldId id="287" r:id="rId22"/>
    <p:sldId id="291" r:id="rId23"/>
    <p:sldId id="290" r:id="rId24"/>
    <p:sldId id="282" r:id="rId25"/>
    <p:sldId id="276" r:id="rId26"/>
    <p:sldId id="283" r:id="rId27"/>
    <p:sldId id="278" r:id="rId28"/>
    <p:sldId id="279" r:id="rId29"/>
    <p:sldId id="28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3DA7"/>
    <a:srgbClr val="F13F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981" autoAdjust="0"/>
  </p:normalViewPr>
  <p:slideViewPr>
    <p:cSldViewPr snapToGrid="0">
      <p:cViewPr varScale="1">
        <p:scale>
          <a:sx n="65" d="100"/>
          <a:sy n="65" d="100"/>
        </p:scale>
        <p:origin x="37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CB78E-3FF8-4655-BE5A-E978DEF30B64}" type="datetimeFigureOut">
              <a:rPr lang="en-US" smtClean="0"/>
              <a:t>26/3/2022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20EC5A-A5A5-4354-BEEA-261A86F8565A}" type="slidenum">
              <a:rPr lang="en-US" smtClean="0"/>
              <a:t>‹#›</a:t>
            </a:fld>
            <a:endParaRPr lang="en-US"/>
          </a:p>
        </p:txBody>
      </p:sp>
    </p:spTree>
    <p:extLst>
      <p:ext uri="{BB962C8B-B14F-4D97-AF65-F5344CB8AC3E}">
        <p14:creationId xmlns:p14="http://schemas.microsoft.com/office/powerpoint/2010/main" val="403989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20EC5A-A5A5-4354-BEEA-261A86F8565A}" type="slidenum">
              <a:rPr lang="en-US" smtClean="0"/>
              <a:t>15</a:t>
            </a:fld>
            <a:endParaRPr lang="en-US"/>
          </a:p>
        </p:txBody>
      </p:sp>
    </p:spTree>
    <p:extLst>
      <p:ext uri="{BB962C8B-B14F-4D97-AF65-F5344CB8AC3E}">
        <p14:creationId xmlns:p14="http://schemas.microsoft.com/office/powerpoint/2010/main" val="1004488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936FF-7AE2-4CA3-865B-7B0537F6D2EC}" type="datetimeFigureOut">
              <a:rPr lang="en-US" smtClean="0"/>
              <a:t>26/3/2022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25870-8CE8-4A0D-A773-73758C1F5311}" type="slidenum">
              <a:rPr lang="en-US" smtClean="0"/>
              <a:t>‹#›</a:t>
            </a:fld>
            <a:endParaRPr lang="en-US"/>
          </a:p>
        </p:txBody>
      </p:sp>
    </p:spTree>
    <p:extLst>
      <p:ext uri="{BB962C8B-B14F-4D97-AF65-F5344CB8AC3E}">
        <p14:creationId xmlns:p14="http://schemas.microsoft.com/office/powerpoint/2010/main" val="1881624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936FF-7AE2-4CA3-865B-7B0537F6D2EC}" type="datetimeFigureOut">
              <a:rPr lang="en-US" smtClean="0"/>
              <a:t>26/3/2022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25870-8CE8-4A0D-A773-73758C1F5311}" type="slidenum">
              <a:rPr lang="en-US" smtClean="0"/>
              <a:t>‹#›</a:t>
            </a:fld>
            <a:endParaRPr lang="en-US"/>
          </a:p>
        </p:txBody>
      </p:sp>
    </p:spTree>
    <p:extLst>
      <p:ext uri="{BB962C8B-B14F-4D97-AF65-F5344CB8AC3E}">
        <p14:creationId xmlns:p14="http://schemas.microsoft.com/office/powerpoint/2010/main" val="935241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936FF-7AE2-4CA3-865B-7B0537F6D2EC}" type="datetimeFigureOut">
              <a:rPr lang="en-US" smtClean="0"/>
              <a:t>26/3/2022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25870-8CE8-4A0D-A773-73758C1F5311}" type="slidenum">
              <a:rPr lang="en-US" smtClean="0"/>
              <a:t>‹#›</a:t>
            </a:fld>
            <a:endParaRPr lang="en-US"/>
          </a:p>
        </p:txBody>
      </p:sp>
    </p:spTree>
    <p:extLst>
      <p:ext uri="{BB962C8B-B14F-4D97-AF65-F5344CB8AC3E}">
        <p14:creationId xmlns:p14="http://schemas.microsoft.com/office/powerpoint/2010/main" val="3088150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936FF-7AE2-4CA3-865B-7B0537F6D2EC}" type="datetimeFigureOut">
              <a:rPr lang="en-US" smtClean="0"/>
              <a:t>26/3/2022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25870-8CE8-4A0D-A773-73758C1F5311}" type="slidenum">
              <a:rPr lang="en-US" smtClean="0"/>
              <a:t>‹#›</a:t>
            </a:fld>
            <a:endParaRPr lang="en-US"/>
          </a:p>
        </p:txBody>
      </p:sp>
    </p:spTree>
    <p:extLst>
      <p:ext uri="{BB962C8B-B14F-4D97-AF65-F5344CB8AC3E}">
        <p14:creationId xmlns:p14="http://schemas.microsoft.com/office/powerpoint/2010/main" val="4093740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A7936FF-7AE2-4CA3-865B-7B0537F6D2EC}" type="datetimeFigureOut">
              <a:rPr lang="en-US" smtClean="0"/>
              <a:t>26/3/2022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25870-8CE8-4A0D-A773-73758C1F5311}" type="slidenum">
              <a:rPr lang="en-US" smtClean="0"/>
              <a:t>‹#›</a:t>
            </a:fld>
            <a:endParaRPr lang="en-US"/>
          </a:p>
        </p:txBody>
      </p:sp>
    </p:spTree>
    <p:extLst>
      <p:ext uri="{BB962C8B-B14F-4D97-AF65-F5344CB8AC3E}">
        <p14:creationId xmlns:p14="http://schemas.microsoft.com/office/powerpoint/2010/main" val="115062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936FF-7AE2-4CA3-865B-7B0537F6D2EC}" type="datetimeFigureOut">
              <a:rPr lang="en-US" smtClean="0"/>
              <a:t>26/3/2022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25870-8CE8-4A0D-A773-73758C1F5311}" type="slidenum">
              <a:rPr lang="en-US" smtClean="0"/>
              <a:t>‹#›</a:t>
            </a:fld>
            <a:endParaRPr lang="en-US"/>
          </a:p>
        </p:txBody>
      </p:sp>
    </p:spTree>
    <p:extLst>
      <p:ext uri="{BB962C8B-B14F-4D97-AF65-F5344CB8AC3E}">
        <p14:creationId xmlns:p14="http://schemas.microsoft.com/office/powerpoint/2010/main" val="1898537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936FF-7AE2-4CA3-865B-7B0537F6D2EC}" type="datetimeFigureOut">
              <a:rPr lang="en-US" smtClean="0"/>
              <a:t>26/3/2022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25870-8CE8-4A0D-A773-73758C1F5311}" type="slidenum">
              <a:rPr lang="en-US" smtClean="0"/>
              <a:t>‹#›</a:t>
            </a:fld>
            <a:endParaRPr lang="en-US"/>
          </a:p>
        </p:txBody>
      </p:sp>
    </p:spTree>
    <p:extLst>
      <p:ext uri="{BB962C8B-B14F-4D97-AF65-F5344CB8AC3E}">
        <p14:creationId xmlns:p14="http://schemas.microsoft.com/office/powerpoint/2010/main" val="185076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936FF-7AE2-4CA3-865B-7B0537F6D2EC}" type="datetimeFigureOut">
              <a:rPr lang="en-US" smtClean="0"/>
              <a:t>26/3/2022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25870-8CE8-4A0D-A773-73758C1F5311}" type="slidenum">
              <a:rPr lang="en-US" smtClean="0"/>
              <a:t>‹#›</a:t>
            </a:fld>
            <a:endParaRPr lang="en-US"/>
          </a:p>
        </p:txBody>
      </p:sp>
    </p:spTree>
    <p:extLst>
      <p:ext uri="{BB962C8B-B14F-4D97-AF65-F5344CB8AC3E}">
        <p14:creationId xmlns:p14="http://schemas.microsoft.com/office/powerpoint/2010/main" val="1902757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936FF-7AE2-4CA3-865B-7B0537F6D2EC}" type="datetimeFigureOut">
              <a:rPr lang="en-US" smtClean="0"/>
              <a:t>26/3/2022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25870-8CE8-4A0D-A773-73758C1F5311}" type="slidenum">
              <a:rPr lang="en-US" smtClean="0"/>
              <a:t>‹#›</a:t>
            </a:fld>
            <a:endParaRPr lang="en-US"/>
          </a:p>
        </p:txBody>
      </p:sp>
    </p:spTree>
    <p:extLst>
      <p:ext uri="{BB962C8B-B14F-4D97-AF65-F5344CB8AC3E}">
        <p14:creationId xmlns:p14="http://schemas.microsoft.com/office/powerpoint/2010/main" val="1446061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A7936FF-7AE2-4CA3-865B-7B0537F6D2EC}" type="datetimeFigureOut">
              <a:rPr lang="en-US" smtClean="0"/>
              <a:t>26/3/2022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25870-8CE8-4A0D-A773-73758C1F5311}" type="slidenum">
              <a:rPr lang="en-US" smtClean="0"/>
              <a:t>‹#›</a:t>
            </a:fld>
            <a:endParaRPr lang="en-US"/>
          </a:p>
        </p:txBody>
      </p:sp>
    </p:spTree>
    <p:extLst>
      <p:ext uri="{BB962C8B-B14F-4D97-AF65-F5344CB8AC3E}">
        <p14:creationId xmlns:p14="http://schemas.microsoft.com/office/powerpoint/2010/main" val="3794576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A7936FF-7AE2-4CA3-865B-7B0537F6D2EC}" type="datetimeFigureOut">
              <a:rPr lang="en-US" smtClean="0"/>
              <a:t>26/3/2022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25870-8CE8-4A0D-A773-73758C1F5311}" type="slidenum">
              <a:rPr lang="en-US" smtClean="0"/>
              <a:t>‹#›</a:t>
            </a:fld>
            <a:endParaRPr lang="en-US"/>
          </a:p>
        </p:txBody>
      </p:sp>
    </p:spTree>
    <p:extLst>
      <p:ext uri="{BB962C8B-B14F-4D97-AF65-F5344CB8AC3E}">
        <p14:creationId xmlns:p14="http://schemas.microsoft.com/office/powerpoint/2010/main" val="3935094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936FF-7AE2-4CA3-865B-7B0537F6D2EC}" type="datetimeFigureOut">
              <a:rPr lang="en-US" smtClean="0"/>
              <a:t>26/3/2022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25870-8CE8-4A0D-A773-73758C1F5311}" type="slidenum">
              <a:rPr lang="en-US" smtClean="0"/>
              <a:t>‹#›</a:t>
            </a:fld>
            <a:endParaRPr lang="en-US"/>
          </a:p>
        </p:txBody>
      </p:sp>
    </p:spTree>
    <p:extLst>
      <p:ext uri="{BB962C8B-B14F-4D97-AF65-F5344CB8AC3E}">
        <p14:creationId xmlns:p14="http://schemas.microsoft.com/office/powerpoint/2010/main" val="292979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2.xml"/><Relationship Id="rId7" Type="http://schemas.openxmlformats.org/officeDocument/2006/relationships/image" Target="../media/image4.gif"/><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37.gif"/><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24.xml.rels><?xml version="1.0" encoding="UTF-8" standalone="yes"?>
<Relationships xmlns="http://schemas.openxmlformats.org/package/2006/relationships"><Relationship Id="rId8" Type="http://schemas.openxmlformats.org/officeDocument/2006/relationships/image" Target="../media/image65.gif"/><Relationship Id="rId3" Type="http://schemas.openxmlformats.org/officeDocument/2006/relationships/image" Target="../media/image60.gif"/><Relationship Id="rId7" Type="http://schemas.openxmlformats.org/officeDocument/2006/relationships/image" Target="../media/image64.gif"/><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gif"/><Relationship Id="rId11" Type="http://schemas.openxmlformats.org/officeDocument/2006/relationships/image" Target="../media/image14.png"/><Relationship Id="rId5" Type="http://schemas.openxmlformats.org/officeDocument/2006/relationships/image" Target="../media/image62.gif"/><Relationship Id="rId10" Type="http://schemas.openxmlformats.org/officeDocument/2006/relationships/image" Target="../media/image67.gif"/><Relationship Id="rId4" Type="http://schemas.openxmlformats.org/officeDocument/2006/relationships/image" Target="../media/image61.gif"/><Relationship Id="rId9" Type="http://schemas.openxmlformats.org/officeDocument/2006/relationships/image" Target="../media/image66.gif"/></Relationships>
</file>

<file path=ppt/slides/_rels/slide2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image" Target="../media/image74.gif"/><Relationship Id="rId5" Type="http://schemas.openxmlformats.org/officeDocument/2006/relationships/image" Target="../media/image4.gif"/><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LoveYou-Danbi-4455605_hq">
            <a:hlinkClick r:id="" action="ppaction://media"/>
          </p:cNvPr>
          <p:cNvPicPr>
            <a:picLocks noChangeAspect="1"/>
          </p:cNvPicPr>
          <p:nvPr>
            <a:audioFile r:link="rId1"/>
            <p:extLst>
              <p:ext uri="{DAA4B4D4-6D71-4841-9C94-3DE7FCFB9230}">
                <p14:media xmlns:p14="http://schemas.microsoft.com/office/powerpoint/2010/main" r:embed="rId2">
                  <p14:trim end="243134.2142"/>
                </p14:media>
              </p:ext>
            </p:extLst>
          </p:nvPr>
        </p:nvPicPr>
        <p:blipFill>
          <a:blip r:embed="rId4"/>
          <a:stretch>
            <a:fillRect/>
          </a:stretch>
        </p:blipFill>
        <p:spPr>
          <a:xfrm>
            <a:off x="11402291" y="6102927"/>
            <a:ext cx="609600" cy="6096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988"/>
            <a:ext cx="12192000" cy="6858000"/>
          </a:xfrm>
          <a:prstGeom prst="rect">
            <a:avLst/>
          </a:prstGeom>
        </p:spPr>
      </p:pic>
      <p:sp>
        <p:nvSpPr>
          <p:cNvPr id="6" name="Rectangle 5"/>
          <p:cNvSpPr/>
          <p:nvPr/>
        </p:nvSpPr>
        <p:spPr>
          <a:xfrm>
            <a:off x="2984826" y="565461"/>
            <a:ext cx="7296421" cy="1169551"/>
          </a:xfrm>
          <a:prstGeom prst="rect">
            <a:avLst/>
          </a:prstGeom>
          <a:noFill/>
        </p:spPr>
        <p:txBody>
          <a:bodyPr wrap="none" lIns="91440" tIns="45720" rIns="91440" bIns="45720">
            <a:spAutoFit/>
          </a:bodyPr>
          <a:lstStyle/>
          <a:p>
            <a:pPr algn="ctr"/>
            <a:r>
              <a:rPr lang="en-US" sz="2200" b="1"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PHÒNG GIÁO DỤC VÀ ĐÀO TẠO HUYỆN TIÊN LÃNG</a:t>
            </a:r>
          </a:p>
          <a:p>
            <a:pPr algn="ctr"/>
            <a:r>
              <a:rPr lang="en-US" sz="22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TRƯỜNG MẦM NON TÂY HƯNG</a:t>
            </a:r>
          </a:p>
          <a:p>
            <a:pPr algn="ctr"/>
            <a:endParaRPr lang="en-US" sz="2600" b="1"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a:off x="5061868" y="1324493"/>
            <a:ext cx="3142336" cy="7257"/>
          </a:xfrm>
          <a:prstGeom prst="line">
            <a:avLst/>
          </a:prstGeom>
        </p:spPr>
        <p:style>
          <a:lnRef idx="2">
            <a:schemeClr val="dk1"/>
          </a:lnRef>
          <a:fillRef idx="0">
            <a:schemeClr val="dk1"/>
          </a:fillRef>
          <a:effectRef idx="1">
            <a:schemeClr val="dk1"/>
          </a:effectRef>
          <a:fontRef idx="minor">
            <a:schemeClr val="tx1"/>
          </a:fontRef>
        </p:style>
      </p:cxnSp>
      <p:sp>
        <p:nvSpPr>
          <p:cNvPr id="11" name="Rectangle 10"/>
          <p:cNvSpPr/>
          <p:nvPr/>
        </p:nvSpPr>
        <p:spPr>
          <a:xfrm>
            <a:off x="837284" y="2531907"/>
            <a:ext cx="10517431" cy="692497"/>
          </a:xfrm>
          <a:prstGeom prst="rect">
            <a:avLst/>
          </a:prstGeom>
          <a:noFill/>
        </p:spPr>
        <p:txBody>
          <a:bodyPr wrap="none" lIns="91440" tIns="45720" rIns="91440" bIns="45720">
            <a:spAutoFit/>
          </a:bodyPr>
          <a:lstStyle/>
          <a:p>
            <a:pPr algn="ctr"/>
            <a:r>
              <a:rPr lang="en-US" sz="3900" b="1" cap="none" spc="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BÀI THUYẾT TRÌNH BIỆN PHÁP GIÁO DỤC</a:t>
            </a:r>
            <a:endParaRPr lang="en-US" sz="3900" b="1" cap="none" spc="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2" name="Rectangle 11"/>
          <p:cNvSpPr/>
          <p:nvPr/>
        </p:nvSpPr>
        <p:spPr>
          <a:xfrm>
            <a:off x="1929751" y="3556310"/>
            <a:ext cx="8100294" cy="984885"/>
          </a:xfrm>
          <a:prstGeom prst="rect">
            <a:avLst/>
          </a:prstGeom>
          <a:noFill/>
        </p:spPr>
        <p:txBody>
          <a:bodyPr wrap="none" lIns="91440" tIns="45720" rIns="91440" bIns="45720">
            <a:spAutoFit/>
          </a:bodyPr>
          <a:lstStyle/>
          <a:p>
            <a:pPr algn="ctr"/>
            <a:r>
              <a:rPr lang="en-US" sz="2900" b="1" cap="none" spc="0" dirty="0" err="1" smtClean="0">
                <a:ln w="0"/>
                <a:solidFill>
                  <a:schemeClr val="accent6">
                    <a:lumMod val="7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Tên</a:t>
            </a:r>
            <a:r>
              <a:rPr lang="en-US" sz="2900" b="1" cap="none" spc="0" dirty="0" smtClean="0">
                <a:ln w="0"/>
                <a:solidFill>
                  <a:schemeClr val="accent6">
                    <a:lumMod val="7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900" b="1" cap="none" spc="0" dirty="0" err="1" smtClean="0">
                <a:ln w="0"/>
                <a:solidFill>
                  <a:schemeClr val="accent6">
                    <a:lumMod val="7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đề</a:t>
            </a:r>
            <a:r>
              <a:rPr lang="en-US" sz="2900" b="1" cap="none" spc="0" dirty="0" smtClean="0">
                <a:ln w="0"/>
                <a:solidFill>
                  <a:schemeClr val="accent6">
                    <a:lumMod val="7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900" b="1" cap="none" spc="0" dirty="0" err="1" smtClean="0">
                <a:ln w="0"/>
                <a:solidFill>
                  <a:schemeClr val="accent6">
                    <a:lumMod val="7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tài</a:t>
            </a:r>
            <a:r>
              <a:rPr lang="en-US" sz="2900" b="1" cap="none" spc="0" dirty="0" smtClean="0">
                <a:ln w="0"/>
                <a:solidFill>
                  <a:schemeClr val="accent6">
                    <a:lumMod val="7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9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Một</a:t>
            </a:r>
            <a:r>
              <a:rPr lang="en-US" sz="29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9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số</a:t>
            </a:r>
            <a:r>
              <a:rPr lang="en-US" sz="29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9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biện</a:t>
            </a:r>
            <a:r>
              <a:rPr lang="en-US" sz="29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9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pháp</a:t>
            </a:r>
            <a:r>
              <a:rPr lang="en-US" sz="29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9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phát</a:t>
            </a:r>
            <a:r>
              <a:rPr lang="en-US" sz="29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9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triển</a:t>
            </a:r>
            <a:r>
              <a:rPr lang="en-US" sz="29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9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ngôn</a:t>
            </a:r>
            <a:r>
              <a:rPr lang="en-US" sz="29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9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ngữ</a:t>
            </a:r>
            <a:r>
              <a:rPr lang="en-US" sz="29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p>
          <a:p>
            <a:pPr algn="ctr"/>
            <a:r>
              <a:rPr lang="en-US" sz="29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cho</a:t>
            </a:r>
            <a:r>
              <a:rPr lang="en-US" sz="29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9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trẻ</a:t>
            </a:r>
            <a:r>
              <a:rPr lang="en-US" sz="29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3-4 </a:t>
            </a:r>
            <a:r>
              <a:rPr lang="en-US" sz="29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tuổi</a:t>
            </a:r>
            <a:r>
              <a:rPr lang="en-US" sz="29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9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thông</a:t>
            </a:r>
            <a:r>
              <a:rPr lang="en-US" sz="29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qua </a:t>
            </a:r>
            <a:r>
              <a:rPr lang="en-US" sz="29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các</a:t>
            </a:r>
            <a:r>
              <a:rPr lang="en-US" sz="29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9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trò</a:t>
            </a:r>
            <a:r>
              <a:rPr lang="en-US" sz="29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9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chơi</a:t>
            </a:r>
            <a:r>
              <a:rPr lang="en-US" sz="29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9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dân</a:t>
            </a:r>
            <a:r>
              <a:rPr lang="en-US" sz="29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9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gian</a:t>
            </a:r>
            <a:endParaRPr lang="en-US" sz="2900" b="1" cap="none" spc="0"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3" name="Rectangle 12"/>
          <p:cNvSpPr/>
          <p:nvPr/>
        </p:nvSpPr>
        <p:spPr>
          <a:xfrm>
            <a:off x="3215582" y="4965434"/>
            <a:ext cx="5401607" cy="492443"/>
          </a:xfrm>
          <a:prstGeom prst="rect">
            <a:avLst/>
          </a:prstGeom>
          <a:noFill/>
        </p:spPr>
        <p:txBody>
          <a:bodyPr wrap="none" lIns="91440" tIns="45720" rIns="91440" bIns="45720">
            <a:spAutoFit/>
          </a:bodyPr>
          <a:lstStyle/>
          <a:p>
            <a:pPr algn="ctr"/>
            <a:r>
              <a:rPr lang="en-US" sz="2500" b="1"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sz="2500" b="1"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500" b="1"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viên</a:t>
            </a:r>
            <a:r>
              <a:rPr lang="en-US" sz="2500" b="1"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500" b="1"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trình</a:t>
            </a:r>
            <a:r>
              <a:rPr lang="en-US" sz="2500" b="1"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500" b="1"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bày</a:t>
            </a:r>
            <a:r>
              <a:rPr lang="en-US" sz="2500" b="1"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500" b="1"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Phạm</a:t>
            </a:r>
            <a:r>
              <a:rPr lang="en-US" sz="2500" b="1"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500" b="1"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Thị</a:t>
            </a:r>
            <a:r>
              <a:rPr lang="en-US" sz="2500" b="1"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500" b="1"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Thủy</a:t>
            </a:r>
            <a:endParaRPr lang="en-US" sz="2500" b="1"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1547" y="4731658"/>
            <a:ext cx="2034525" cy="1888638"/>
          </a:xfrm>
          <a:prstGeom prst="rect">
            <a:avLst/>
          </a:prstGeom>
        </p:spPr>
      </p:pic>
      <p:pic>
        <p:nvPicPr>
          <p:cNvPr id="15" name="Picture 14">
            <a:extLst>
              <a:ext uri="{FF2B5EF4-FFF2-40B4-BE49-F238E27FC236}">
                <a16:creationId xmlns:a16="http://schemas.microsoft.com/office/drawing/2014/main" id="{4ACF8DFA-F103-4F6B-8096-3B7B26D12D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024" y="4965434"/>
            <a:ext cx="2089454" cy="1691463"/>
          </a:xfrm>
          <a:prstGeom prst="rect">
            <a:avLst/>
          </a:prstGeom>
        </p:spPr>
      </p:pic>
      <p:pic>
        <p:nvPicPr>
          <p:cNvPr id="17" name="Picture 16">
            <a:extLst>
              <a:ext uri="{FF2B5EF4-FFF2-40B4-BE49-F238E27FC236}">
                <a16:creationId xmlns:a16="http://schemas.microsoft.com/office/drawing/2014/main" id="{1604A41D-692F-4DA5-B9A8-845234D6A7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08425" y="5580547"/>
            <a:ext cx="2375148" cy="1154782"/>
          </a:xfrm>
          <a:prstGeom prst="rect">
            <a:avLst/>
          </a:prstGeom>
        </p:spPr>
      </p:pic>
    </p:spTree>
    <p:extLst>
      <p:ext uri="{BB962C8B-B14F-4D97-AF65-F5344CB8AC3E}">
        <p14:creationId xmlns:p14="http://schemas.microsoft.com/office/powerpoint/2010/main" val="397406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2185257" y="2044005"/>
            <a:ext cx="7269939" cy="1384995"/>
          </a:xfrm>
          <a:prstGeom prst="rect">
            <a:avLst/>
          </a:prstGeom>
          <a:noFill/>
        </p:spPr>
        <p:txBody>
          <a:bodyPr wrap="none" lIns="91440" tIns="45720" rIns="91440" bIns="45720">
            <a:spAutoFit/>
          </a:bodyPr>
          <a:lstStyle/>
          <a:p>
            <a:pPr algn="ctr"/>
            <a:r>
              <a:rPr lang="en-US" sz="2800" b="1"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a:t>
            </a:r>
            <a:r>
              <a:rPr lang="en-US" sz="28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Biện</a:t>
            </a:r>
            <a:r>
              <a:rPr lang="en-US" sz="28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pháp</a:t>
            </a:r>
            <a:r>
              <a:rPr lang="en-US" sz="28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2: </a:t>
            </a:r>
            <a:r>
              <a:rPr lang="en-US" sz="28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Chuẩn</a:t>
            </a:r>
            <a:r>
              <a:rPr lang="en-US" sz="28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bị</a:t>
            </a:r>
            <a:r>
              <a:rPr lang="en-US" sz="28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và</a:t>
            </a:r>
            <a:r>
              <a:rPr lang="en-US" sz="28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tổ</a:t>
            </a:r>
            <a:r>
              <a:rPr lang="en-US" sz="28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chức</a:t>
            </a:r>
            <a:r>
              <a:rPr lang="en-US" sz="28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p>
          <a:p>
            <a:pPr algn="ctr"/>
            <a:r>
              <a:rPr lang="en-US" sz="28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trò</a:t>
            </a:r>
            <a:r>
              <a:rPr lang="en-US" sz="28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chơi</a:t>
            </a:r>
            <a:r>
              <a:rPr lang="en-US" sz="2800" b="1"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dân</a:t>
            </a:r>
            <a:r>
              <a:rPr lang="en-US" sz="2800"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gian</a:t>
            </a:r>
            <a:r>
              <a:rPr lang="en-US" sz="2800"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phù</a:t>
            </a:r>
            <a:r>
              <a:rPr lang="en-US" sz="2800"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hợp</a:t>
            </a:r>
            <a:r>
              <a:rPr lang="en-US" sz="2800"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với</a:t>
            </a:r>
            <a:r>
              <a:rPr lang="en-US" sz="2800"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từng</a:t>
            </a:r>
            <a:r>
              <a:rPr lang="en-US" sz="2800"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hoạt</a:t>
            </a:r>
            <a:r>
              <a:rPr lang="en-US" sz="2800"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động</a:t>
            </a:r>
            <a:r>
              <a:rPr lang="en-US" sz="2800"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p>
          <a:p>
            <a:pPr algn="ctr"/>
            <a:r>
              <a:rPr lang="en-US" sz="28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để</a:t>
            </a:r>
            <a:r>
              <a:rPr lang="en-US" sz="2800"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phát</a:t>
            </a:r>
            <a:r>
              <a:rPr lang="en-US" sz="2800"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triển</a:t>
            </a:r>
            <a:r>
              <a:rPr lang="en-US" sz="2800"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ngôn</a:t>
            </a:r>
            <a:r>
              <a:rPr lang="en-US" sz="2800"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ngữ</a:t>
            </a:r>
            <a:r>
              <a:rPr lang="en-US" sz="2800"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cho</a:t>
            </a:r>
            <a:r>
              <a:rPr lang="en-US" sz="2800"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trẻ</a:t>
            </a:r>
            <a:endParaRPr lang="en-US" sz="2800" b="1" cap="none" spc="0"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3725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599065" y="137886"/>
            <a:ext cx="9255126" cy="523875"/>
          </a:xfrm>
          <a:prstGeom prst="rect">
            <a:avLst/>
          </a:prstGeom>
          <a:noFill/>
        </p:spPr>
        <p:txBody>
          <a:bodyPr wrap="none">
            <a:spAutoFit/>
          </a:bodyPr>
          <a:lstStyle/>
          <a:p>
            <a:pPr algn="ctr">
              <a:defRPr/>
            </a:pPr>
            <a:r>
              <a:rPr lang="en-US" sz="28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Nhóm</a:t>
            </a:r>
            <a:r>
              <a:rPr lang="en-US" sz="2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TC </a:t>
            </a:r>
            <a:r>
              <a:rPr lang="en-US" sz="28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vận</a:t>
            </a:r>
            <a:r>
              <a:rPr lang="en-US" sz="2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động</a:t>
            </a:r>
            <a:r>
              <a:rPr lang="en-US" sz="2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giúp</a:t>
            </a:r>
            <a:r>
              <a:rPr lang="en-US" sz="2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phát</a:t>
            </a:r>
            <a:r>
              <a:rPr lang="en-US" sz="2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triển</a:t>
            </a:r>
            <a:r>
              <a:rPr lang="en-US" sz="2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sức</a:t>
            </a:r>
            <a:r>
              <a:rPr lang="en-US" sz="2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khỏe</a:t>
            </a:r>
            <a:r>
              <a:rPr lang="en-US" sz="2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thể</a:t>
            </a:r>
            <a:r>
              <a:rPr lang="en-US" sz="2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chất</a:t>
            </a:r>
            <a:r>
              <a:rPr lang="en-US" sz="2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như</a:t>
            </a:r>
            <a:r>
              <a:rPr lang="en-US" sz="2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2422" y="989011"/>
            <a:ext cx="4138613"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6628" y="989010"/>
            <a:ext cx="4006850"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51729" y="3863974"/>
            <a:ext cx="41386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451048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p:cNvSpPr/>
          <p:nvPr/>
        </p:nvSpPr>
        <p:spPr>
          <a:xfrm>
            <a:off x="1574006" y="202768"/>
            <a:ext cx="9043988" cy="523875"/>
          </a:xfrm>
          <a:prstGeom prst="rect">
            <a:avLst/>
          </a:prstGeom>
          <a:noFill/>
        </p:spPr>
        <p:txBody>
          <a:bodyPr wrap="none">
            <a:spAutoFit/>
          </a:bodyPr>
          <a:lstStyle/>
          <a:p>
            <a:pPr algn="ctr">
              <a:defRPr/>
            </a:pPr>
            <a:r>
              <a:rPr lang="en-US" sz="2800" b="1"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Nhóm</a:t>
            </a:r>
            <a:r>
              <a:rPr lang="en-US" sz="28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TC </a:t>
            </a:r>
            <a:r>
              <a:rPr lang="en-US" sz="2800" b="1"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học</a:t>
            </a:r>
            <a:r>
              <a:rPr lang="en-US" sz="28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tập</a:t>
            </a:r>
            <a:r>
              <a:rPr lang="en-US" sz="28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giúp</a:t>
            </a:r>
            <a:r>
              <a:rPr lang="en-US" sz="28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trẻ</a:t>
            </a:r>
            <a:r>
              <a:rPr lang="en-US" sz="28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có</a:t>
            </a:r>
            <a:r>
              <a:rPr lang="en-US" sz="28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được</a:t>
            </a:r>
            <a:r>
              <a:rPr lang="en-US" sz="28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sự</a:t>
            </a:r>
            <a:r>
              <a:rPr lang="en-US" sz="28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quan</a:t>
            </a:r>
            <a:r>
              <a:rPr lang="en-US" sz="28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sát</a:t>
            </a:r>
            <a:r>
              <a:rPr lang="en-US" sz="28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tính</a:t>
            </a:r>
            <a:r>
              <a:rPr lang="en-US" sz="28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toán</a:t>
            </a:r>
            <a:r>
              <a:rPr lang="en-US" sz="28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p>
        </p:txBody>
      </p:sp>
      <p:pic>
        <p:nvPicPr>
          <p:cNvPr id="1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8855" y="978407"/>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p:cNvPicPr>
          <p:nvPr/>
        </p:nvPicPr>
        <p:blipFill>
          <a:blip r:embed="rId4">
            <a:extLst>
              <a:ext uri="{28A0092B-C50C-407E-A947-70E740481C1C}">
                <a14:useLocalDpi xmlns:a14="http://schemas.microsoft.com/office/drawing/2010/main" val="0"/>
              </a:ext>
            </a:extLst>
          </a:blip>
          <a:srcRect l="7317" r="10365" b="20387"/>
          <a:stretch>
            <a:fillRect/>
          </a:stretch>
        </p:blipFill>
        <p:spPr bwMode="auto">
          <a:xfrm>
            <a:off x="6655594" y="978407"/>
            <a:ext cx="39624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p:cNvPicPr>
          <p:nvPr/>
        </p:nvPicPr>
        <p:blipFill>
          <a:blip r:embed="rId5">
            <a:extLst>
              <a:ext uri="{28A0092B-C50C-407E-A947-70E740481C1C}">
                <a14:useLocalDpi xmlns:a14="http://schemas.microsoft.com/office/drawing/2010/main" val="0"/>
              </a:ext>
            </a:extLst>
          </a:blip>
          <a:srcRect t="12500" b="12500"/>
          <a:stretch>
            <a:fillRect/>
          </a:stretch>
        </p:blipFill>
        <p:spPr bwMode="auto">
          <a:xfrm>
            <a:off x="3912394" y="4003928"/>
            <a:ext cx="4724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6924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479367" y="119640"/>
            <a:ext cx="8539162" cy="831850"/>
          </a:xfrm>
          <a:prstGeom prst="rect">
            <a:avLst/>
          </a:prstGeom>
          <a:noFill/>
        </p:spPr>
        <p:txBody>
          <a:bodyPr wrap="none">
            <a:spAutoFit/>
          </a:bodyPr>
          <a:lstStyle/>
          <a:p>
            <a:pPr algn="ctr">
              <a:defRPr/>
            </a:pPr>
            <a:r>
              <a:rPr lang="en-US" sz="24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Nhóm</a:t>
            </a:r>
            <a:r>
              <a:rPr lang="en-US" sz="24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TC </a:t>
            </a:r>
            <a:r>
              <a:rPr lang="en-US" sz="24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mô</a:t>
            </a:r>
            <a:r>
              <a:rPr lang="en-US" sz="24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4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phỏng</a:t>
            </a:r>
            <a:r>
              <a:rPr lang="en-US" sz="24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4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giúp</a:t>
            </a:r>
            <a:r>
              <a:rPr lang="en-US" sz="24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4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trẻ</a:t>
            </a:r>
            <a:r>
              <a:rPr lang="en-US" sz="24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4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có</a:t>
            </a:r>
            <a:r>
              <a:rPr lang="en-US" sz="24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4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cơ</a:t>
            </a:r>
            <a:r>
              <a:rPr lang="en-US" sz="24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4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hội</a:t>
            </a:r>
            <a:r>
              <a:rPr lang="en-US" sz="24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4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được</a:t>
            </a:r>
            <a:r>
              <a:rPr lang="en-US" sz="24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4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tập</a:t>
            </a:r>
            <a:r>
              <a:rPr lang="en-US" sz="24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4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làm</a:t>
            </a:r>
            <a:r>
              <a:rPr lang="en-US" sz="24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4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người</a:t>
            </a:r>
            <a:r>
              <a:rPr lang="en-US" sz="24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4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lớn</a:t>
            </a:r>
            <a:r>
              <a:rPr lang="en-US" sz="24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p>
          <a:p>
            <a:pPr algn="ctr">
              <a:defRPr/>
            </a:pPr>
            <a:r>
              <a:rPr lang="en-US" sz="24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qua </a:t>
            </a:r>
            <a:r>
              <a:rPr lang="en-US" sz="24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mô</a:t>
            </a:r>
            <a:r>
              <a:rPr lang="en-US" sz="24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4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phỏng</a:t>
            </a:r>
            <a:r>
              <a:rPr lang="en-US" sz="24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4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các</a:t>
            </a:r>
            <a:r>
              <a:rPr lang="en-US" sz="24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4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hành</a:t>
            </a:r>
            <a:r>
              <a:rPr lang="en-US" sz="24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4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động</a:t>
            </a:r>
            <a:r>
              <a:rPr lang="en-US" sz="24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4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của</a:t>
            </a:r>
            <a:r>
              <a:rPr lang="en-US" sz="24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4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người</a:t>
            </a:r>
            <a:r>
              <a:rPr lang="en-US" sz="24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4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lớn</a:t>
            </a:r>
            <a:r>
              <a:rPr lang="en-US" sz="24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97113" y="1032164"/>
            <a:ext cx="4368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58013" y="1032164"/>
            <a:ext cx="43688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1513" y="3819669"/>
            <a:ext cx="4953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4498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2389477" y="13855"/>
            <a:ext cx="8105775" cy="954088"/>
          </a:xfrm>
          <a:prstGeom prst="rect">
            <a:avLst/>
          </a:prstGeom>
          <a:noFill/>
        </p:spPr>
        <p:txBody>
          <a:bodyPr wrap="none">
            <a:spAutoFit/>
          </a:bodyPr>
          <a:lstStyle/>
          <a:p>
            <a:pPr algn="ctr" eaLnBrk="0" fontAlgn="base" hangingPunct="0">
              <a:spcBef>
                <a:spcPct val="0"/>
              </a:spcBef>
              <a:spcAft>
                <a:spcPct val="0"/>
              </a:spcAft>
              <a:defRPr/>
            </a:pPr>
            <a:r>
              <a:rPr lang="en-US" sz="28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Nhóm</a:t>
            </a:r>
            <a:r>
              <a:rPr lang="en-US" sz="2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TC </a:t>
            </a:r>
            <a:r>
              <a:rPr lang="en-US" sz="28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sáng</a:t>
            </a:r>
            <a:r>
              <a:rPr lang="en-US" sz="2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tạo</a:t>
            </a:r>
            <a:r>
              <a:rPr lang="en-US" sz="2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giúp</a:t>
            </a:r>
            <a:r>
              <a:rPr lang="en-US" sz="2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phát</a:t>
            </a:r>
            <a:r>
              <a:rPr lang="en-US" sz="2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triển</a:t>
            </a:r>
            <a:r>
              <a:rPr lang="en-US" sz="2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trí</a:t>
            </a:r>
            <a:r>
              <a:rPr lang="en-US" sz="2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tưởng</a:t>
            </a:r>
            <a:r>
              <a:rPr lang="en-US" sz="2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tượng</a:t>
            </a:r>
            <a:r>
              <a:rPr lang="en-US" sz="2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p>
          <a:p>
            <a:pPr algn="ctr" eaLnBrk="0" fontAlgn="base" hangingPunct="0">
              <a:spcBef>
                <a:spcPct val="0"/>
              </a:spcBef>
              <a:spcAft>
                <a:spcPct val="0"/>
              </a:spcAft>
              <a:defRPr/>
            </a:pPr>
            <a:r>
              <a:rPr lang="en-US" sz="28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sự</a:t>
            </a:r>
            <a:r>
              <a:rPr lang="en-US" sz="2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khéo</a:t>
            </a:r>
            <a:r>
              <a:rPr lang="en-US" sz="2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léo</a:t>
            </a:r>
            <a:r>
              <a:rPr lang="en-US" sz="2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p>
        </p:txBody>
      </p:sp>
      <p:pic>
        <p:nvPicPr>
          <p:cNvPr id="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981798"/>
            <a:ext cx="4191000" cy="27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86092" y="981798"/>
            <a:ext cx="4191000" cy="27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27789" y="3823061"/>
            <a:ext cx="4629150"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289646" y="4589824"/>
            <a:ext cx="1615354" cy="2219325"/>
          </a:xfrm>
          <a:prstGeom prst="rect">
            <a:avLst/>
          </a:prstGeom>
        </p:spPr>
      </p:pic>
    </p:spTree>
    <p:extLst>
      <p:ext uri="{BB962C8B-B14F-4D97-AF65-F5344CB8AC3E}">
        <p14:creationId xmlns:p14="http://schemas.microsoft.com/office/powerpoint/2010/main" val="2904918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2954" y="328320"/>
            <a:ext cx="5330493" cy="2904153"/>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6461" b="18920"/>
          <a:stretch/>
        </p:blipFill>
        <p:spPr>
          <a:xfrm>
            <a:off x="619431" y="581814"/>
            <a:ext cx="4793227" cy="460961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3820" y="3560792"/>
            <a:ext cx="5250426" cy="2825259"/>
          </a:xfrm>
          <a:prstGeom prst="rect">
            <a:avLst/>
          </a:prstGeom>
        </p:spPr>
      </p:pic>
    </p:spTree>
    <p:extLst>
      <p:ext uri="{BB962C8B-B14F-4D97-AF65-F5344CB8AC3E}">
        <p14:creationId xmlns:p14="http://schemas.microsoft.com/office/powerpoint/2010/main" val="203469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12182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909501" y="29497"/>
            <a:ext cx="3841750" cy="585788"/>
          </a:xfrm>
          <a:prstGeom prst="rect">
            <a:avLst/>
          </a:prstGeom>
          <a:noFill/>
        </p:spPr>
        <p:txBody>
          <a:bodyPr wrap="none">
            <a:spAutoFit/>
          </a:bodyPr>
          <a:lstStyle/>
          <a:p>
            <a:pPr algn="ctr">
              <a:defRPr/>
            </a:pPr>
            <a:r>
              <a:rPr lang="en-US" sz="32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Hoạt</a:t>
            </a:r>
            <a:r>
              <a:rPr lang="en-US" sz="32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động</a:t>
            </a:r>
            <a:r>
              <a:rPr lang="en-US" sz="32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ngoài</a:t>
            </a:r>
            <a:r>
              <a:rPr lang="en-US" sz="32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trời</a:t>
            </a:r>
            <a:endParaRPr lang="en-US" sz="32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74" y="644782"/>
            <a:ext cx="5659853" cy="608048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4827" y="644782"/>
            <a:ext cx="5548442" cy="6080483"/>
          </a:xfrm>
          <a:prstGeom prst="rect">
            <a:avLst/>
          </a:prstGeom>
        </p:spPr>
      </p:pic>
    </p:spTree>
    <p:extLst>
      <p:ext uri="{BB962C8B-B14F-4D97-AF65-F5344CB8AC3E}">
        <p14:creationId xmlns:p14="http://schemas.microsoft.com/office/powerpoint/2010/main" val="28757036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6" y="-3175"/>
            <a:ext cx="12195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003500" y="147484"/>
            <a:ext cx="6588125" cy="584200"/>
          </a:xfrm>
          <a:prstGeom prst="rect">
            <a:avLst/>
          </a:prstGeom>
          <a:noFill/>
        </p:spPr>
        <p:txBody>
          <a:bodyPr wrap="none">
            <a:spAutoFit/>
          </a:bodyPr>
          <a:lstStyle/>
          <a:p>
            <a:pPr algn="ctr">
              <a:defRPr/>
            </a:pPr>
            <a:r>
              <a:rPr lang="en-US" sz="32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Hoạt</a:t>
            </a:r>
            <a:r>
              <a:rPr lang="en-US" sz="32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động</a:t>
            </a:r>
            <a:r>
              <a:rPr lang="en-US" sz="32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chung</a:t>
            </a:r>
            <a:r>
              <a:rPr lang="en-US" sz="32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và</a:t>
            </a:r>
            <a:r>
              <a:rPr lang="en-US" sz="32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hoạt</a:t>
            </a:r>
            <a:r>
              <a:rPr lang="en-US" sz="32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động</a:t>
            </a:r>
            <a:r>
              <a:rPr lang="en-US" sz="32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chiều</a:t>
            </a:r>
            <a:endParaRPr lang="en-US" sz="32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2488" y="685800"/>
            <a:ext cx="5556676"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64828" y="720213"/>
            <a:ext cx="553162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2488" y="3732212"/>
            <a:ext cx="5556676"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4828" y="3732213"/>
            <a:ext cx="5531622" cy="2971800"/>
          </a:xfrm>
          <a:prstGeom prst="rect">
            <a:avLst/>
          </a:prstGeom>
        </p:spPr>
      </p:pic>
    </p:spTree>
    <p:extLst>
      <p:ext uri="{BB962C8B-B14F-4D97-AF65-F5344CB8AC3E}">
        <p14:creationId xmlns:p14="http://schemas.microsoft.com/office/powerpoint/2010/main" val="16676429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789099" y="1955953"/>
            <a:ext cx="10613803" cy="1077218"/>
          </a:xfrm>
          <a:prstGeom prst="rect">
            <a:avLst/>
          </a:prstGeom>
          <a:noFill/>
        </p:spPr>
        <p:txBody>
          <a:bodyPr wrap="none" lIns="91440" tIns="45720" rIns="91440" bIns="45720">
            <a:spAutoFit/>
          </a:bodyPr>
          <a:lstStyle/>
          <a:p>
            <a:pPr algn="ctr"/>
            <a:r>
              <a:rPr lang="en-US" sz="3200" b="1"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a:t>
            </a:r>
            <a:r>
              <a:rPr lang="en-US" sz="32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Giải</a:t>
            </a:r>
            <a:r>
              <a:rPr lang="en-US" sz="32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pháp</a:t>
            </a:r>
            <a:r>
              <a:rPr lang="en-US" sz="32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3: </a:t>
            </a:r>
            <a:r>
              <a:rPr lang="en-US" sz="32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Kết</a:t>
            </a:r>
            <a:r>
              <a:rPr lang="en-US" sz="32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hợp</a:t>
            </a:r>
            <a:r>
              <a:rPr lang="en-US" sz="32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với</a:t>
            </a:r>
            <a:r>
              <a:rPr lang="en-US" sz="32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phụ</a:t>
            </a:r>
            <a:r>
              <a:rPr lang="en-US" sz="32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huynh</a:t>
            </a:r>
            <a:endParaRPr lang="en-US" sz="32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algn="ctr"/>
            <a:r>
              <a:rPr lang="en-US" sz="32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Để</a:t>
            </a:r>
            <a:r>
              <a:rPr lang="en-US" sz="3200"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thực</a:t>
            </a:r>
            <a:r>
              <a:rPr lang="en-US" sz="3200"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hiện</a:t>
            </a:r>
            <a:r>
              <a:rPr lang="en-US" sz="3200"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tốt</a:t>
            </a:r>
            <a:r>
              <a:rPr lang="en-US" sz="3200"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việc</a:t>
            </a:r>
            <a:r>
              <a:rPr lang="en-US" sz="3200"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tổ</a:t>
            </a:r>
            <a:r>
              <a:rPr lang="en-US" sz="3200"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chức</a:t>
            </a:r>
            <a:r>
              <a:rPr lang="en-US" sz="3200"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trò</a:t>
            </a:r>
            <a:r>
              <a:rPr lang="en-US" sz="3200"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chơi</a:t>
            </a:r>
            <a:r>
              <a:rPr lang="en-US" sz="3200"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dân</a:t>
            </a:r>
            <a:r>
              <a:rPr lang="en-US" sz="3200"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gian</a:t>
            </a:r>
            <a:r>
              <a:rPr lang="en-US" sz="3200"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khi</a:t>
            </a:r>
            <a:r>
              <a:rPr lang="en-US" sz="3200"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trẻ</a:t>
            </a:r>
            <a:r>
              <a:rPr lang="en-US" sz="3200"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ở </a:t>
            </a:r>
            <a:r>
              <a:rPr lang="en-US" sz="32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nhà</a:t>
            </a:r>
            <a:endParaRPr lang="en-US" sz="3200" b="1" cap="none" spc="0"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2821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0155" y="255638"/>
            <a:ext cx="7728155" cy="6454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0059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Rectangle 2"/>
          <p:cNvSpPr/>
          <p:nvPr/>
        </p:nvSpPr>
        <p:spPr>
          <a:xfrm>
            <a:off x="2992517" y="113298"/>
            <a:ext cx="3463769" cy="1046440"/>
          </a:xfrm>
          <a:prstGeom prst="rect">
            <a:avLst/>
          </a:prstGeom>
          <a:noFill/>
        </p:spPr>
        <p:txBody>
          <a:bodyPr wrap="none" lIns="91440" tIns="45720" rIns="91440" bIns="45720">
            <a:spAutoFit/>
          </a:bodyPr>
          <a:lstStyle/>
          <a:p>
            <a:pPr algn="ctr"/>
            <a:r>
              <a:rPr lang="en-US" sz="36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 ĐẶT VẤN ĐỀ</a:t>
            </a:r>
          </a:p>
          <a:p>
            <a:pPr algn="ctr"/>
            <a:r>
              <a:rPr lang="en-US" sz="2600" b="1"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 </a:t>
            </a:r>
            <a:r>
              <a:rPr lang="en-US" sz="2600" b="1"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Lý</a:t>
            </a:r>
            <a:r>
              <a:rPr lang="en-US" sz="2600" b="1"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do </a:t>
            </a:r>
            <a:r>
              <a:rPr lang="en-US" sz="2600" b="1"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chọn</a:t>
            </a:r>
            <a:r>
              <a:rPr lang="en-US" sz="2600" b="1"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600" b="1"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đề</a:t>
            </a:r>
            <a:r>
              <a:rPr lang="en-US" sz="2600" b="1"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600" b="1"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tài</a:t>
            </a:r>
            <a:endParaRPr lang="en-US" sz="2600" b="1" cap="none" spc="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3329705" y="2782669"/>
            <a:ext cx="184731" cy="646331"/>
          </a:xfrm>
          <a:prstGeom prst="rect">
            <a:avLst/>
          </a:prstGeom>
          <a:noFill/>
        </p:spPr>
        <p:txBody>
          <a:bodyPr wrap="none" lIns="91440" tIns="45720" rIns="91440" bIns="45720">
            <a:spAutoFit/>
          </a:bodyPr>
          <a:lstStyle/>
          <a:p>
            <a:pPr algn="ctr"/>
            <a:endParaRPr lang="en-US" sz="3600" b="0"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16280">
            <a:off x="707451" y="1959233"/>
            <a:ext cx="5447907" cy="438874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19041">
            <a:off x="6684615" y="305015"/>
            <a:ext cx="4932286" cy="5758206"/>
          </a:xfrm>
          <a:prstGeom prst="rect">
            <a:avLst/>
          </a:prstGeom>
        </p:spPr>
      </p:pic>
    </p:spTree>
    <p:extLst>
      <p:ext uri="{BB962C8B-B14F-4D97-AF65-F5344CB8AC3E}">
        <p14:creationId xmlns:p14="http://schemas.microsoft.com/office/powerpoint/2010/main" val="938862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heckerboard(across)">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477" y="-501445"/>
            <a:ext cx="12521380" cy="749217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97374">
            <a:off x="690285" y="304866"/>
            <a:ext cx="5762810" cy="6079857"/>
          </a:xfrm>
          <a:prstGeom prst="rect">
            <a:avLst/>
          </a:prstGeom>
        </p:spPr>
      </p:pic>
    </p:spTree>
    <p:extLst>
      <p:ext uri="{BB962C8B-B14F-4D97-AF65-F5344CB8AC3E}">
        <p14:creationId xmlns:p14="http://schemas.microsoft.com/office/powerpoint/2010/main" val="2151549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049432" cy="6858000"/>
          </a:xfrm>
          <a:prstGeom prst="rect">
            <a:avLst/>
          </a:prstGeom>
        </p:spPr>
      </p:pic>
      <p:pic>
        <p:nvPicPr>
          <p:cNvPr id="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4348" y="1134704"/>
            <a:ext cx="8580025" cy="572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1448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p:nvSpPr>
        <p:spPr>
          <a:xfrm>
            <a:off x="1267594" y="492506"/>
            <a:ext cx="9656811" cy="646331"/>
          </a:xfrm>
          <a:prstGeom prst="rect">
            <a:avLst/>
          </a:prstGeom>
          <a:noFill/>
        </p:spPr>
        <p:txBody>
          <a:bodyPr wrap="none" lIns="91440" tIns="45720" rIns="91440" bIns="45720">
            <a:spAutoFit/>
          </a:bodyPr>
          <a:lstStyle/>
          <a:p>
            <a:pPr algn="ctr"/>
            <a:r>
              <a:rPr lang="en-US" sz="3600" b="1"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3.2: </a:t>
            </a:r>
            <a:r>
              <a:rPr lang="en-US" sz="3600" b="1"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Đánh</a:t>
            </a:r>
            <a:r>
              <a:rPr lang="en-US" sz="3600" b="1"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a:t>
            </a:r>
            <a:r>
              <a:rPr lang="en-US" sz="3600" b="1"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ưu</a:t>
            </a:r>
            <a:r>
              <a:rPr lang="en-US" sz="3600" b="1"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điểm</a:t>
            </a:r>
            <a:r>
              <a:rPr lang="en-US" sz="3600" b="1"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và</a:t>
            </a:r>
            <a:r>
              <a:rPr lang="en-US" sz="3600" b="1"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hạn</a:t>
            </a:r>
            <a:r>
              <a:rPr lang="en-US" sz="3600" b="1"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chế</a:t>
            </a:r>
            <a:r>
              <a:rPr lang="en-US" sz="3600" b="1"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của</a:t>
            </a:r>
            <a:r>
              <a:rPr lang="en-US" sz="3600" b="1"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biện</a:t>
            </a:r>
            <a:r>
              <a:rPr lang="en-US" sz="3600" b="1"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pháp</a:t>
            </a:r>
            <a:endParaRPr lang="en-US" sz="3600" b="1"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8" name="Rectangle 7"/>
          <p:cNvSpPr/>
          <p:nvPr/>
        </p:nvSpPr>
        <p:spPr>
          <a:xfrm>
            <a:off x="339213" y="1256611"/>
            <a:ext cx="11547987" cy="5229765"/>
          </a:xfrm>
          <a:prstGeom prst="rect">
            <a:avLst/>
          </a:prstGeom>
        </p:spPr>
        <p:txBody>
          <a:bodyPr wrap="square">
            <a:spAutoFit/>
          </a:bodyPr>
          <a:lstStyle/>
          <a:p>
            <a:pPr indent="228600" algn="just">
              <a:lnSpc>
                <a:spcPct val="150000"/>
              </a:lnSpc>
              <a:spcAft>
                <a:spcPts val="0"/>
              </a:spcAft>
            </a:pPr>
            <a:r>
              <a:rPr lang="pt-BR" sz="2500" dirty="0" smtClean="0">
                <a:latin typeface="Times New Roman" panose="02020603050405020304" pitchFamily="18" charset="0"/>
                <a:ea typeface="Calibri" panose="020F0502020204030204" pitchFamily="34" charset="0"/>
                <a:cs typeface="Times New Roman" panose="02020603050405020304" pitchFamily="18" charset="0"/>
              </a:rPr>
              <a:t>- </a:t>
            </a:r>
            <a:r>
              <a:rPr lang="pt-BR" sz="2500" dirty="0">
                <a:latin typeface="Times New Roman" panose="02020603050405020304" pitchFamily="18" charset="0"/>
                <a:ea typeface="Calibri" panose="020F0502020204030204" pitchFamily="34" charset="0"/>
                <a:cs typeface="Times New Roman" panose="02020603050405020304" pitchFamily="18" charset="0"/>
              </a:rPr>
              <a:t>Ưu </a:t>
            </a:r>
            <a:r>
              <a:rPr lang="pt-BR" sz="2500" dirty="0" smtClean="0">
                <a:latin typeface="Times New Roman" panose="02020603050405020304" pitchFamily="18" charset="0"/>
                <a:ea typeface="Calibri" panose="020F0502020204030204" pitchFamily="34" charset="0"/>
                <a:cs typeface="Times New Roman" panose="02020603050405020304" pitchFamily="18" charset="0"/>
              </a:rPr>
              <a:t>điểm: </a:t>
            </a:r>
            <a:r>
              <a:rPr lang="pt-BR" sz="2500" spc="-30" dirty="0" smtClean="0">
                <a:latin typeface="Times New Roman" panose="02020603050405020304" pitchFamily="18" charset="0"/>
                <a:ea typeface="Calibri" panose="020F0502020204030204" pitchFamily="34" charset="0"/>
                <a:cs typeface="Times New Roman" panose="02020603050405020304" pitchFamily="18" charset="0"/>
              </a:rPr>
              <a:t>Trẻ </a:t>
            </a:r>
            <a:r>
              <a:rPr lang="pt-BR" sz="2500" spc="-30" dirty="0">
                <a:latin typeface="Times New Roman" panose="02020603050405020304" pitchFamily="18" charset="0"/>
                <a:ea typeface="Calibri" panose="020F0502020204030204" pitchFamily="34" charset="0"/>
                <a:cs typeface="Times New Roman" panose="02020603050405020304" pitchFamily="18" charset="0"/>
              </a:rPr>
              <a:t>đã được cung cấp thêm nhiều vốn từ tiếng Việt, có khả năng sử dụng ngôn ngữ đúng nghĩa, đúng ngữ cảnh. Trẻ đã tự tin hơn khi tham gia các hoạt động học tập, vui chơi, khám phá, trải nghiệm,…góp phần nâng cao chất lượng giáo dục của trẻ tại trường.</a:t>
            </a:r>
            <a:endParaRPr lang="en-US" sz="2500" dirty="0">
              <a:latin typeface="Times New Roman" panose="02020603050405020304" pitchFamily="18" charset="0"/>
              <a:ea typeface="Calibri" panose="020F0502020204030204" pitchFamily="34" charset="0"/>
              <a:cs typeface="Times New Roman" panose="02020603050405020304" pitchFamily="18" charset="0"/>
            </a:endParaRPr>
          </a:p>
          <a:p>
            <a:pPr indent="228600" algn="just">
              <a:lnSpc>
                <a:spcPct val="150000"/>
              </a:lnSpc>
              <a:spcAft>
                <a:spcPts val="0"/>
              </a:spcAft>
            </a:pPr>
            <a:r>
              <a:rPr lang="pt-BR" sz="2500" dirty="0">
                <a:latin typeface="Times New Roman" panose="02020603050405020304" pitchFamily="18" charset="0"/>
                <a:ea typeface="Calibri" panose="020F0502020204030204" pitchFamily="34" charset="0"/>
                <a:cs typeface="Times New Roman" panose="02020603050405020304" pitchFamily="18" charset="0"/>
              </a:rPr>
              <a:t>Phụ huynh đã nhận thức được tầm quan trọng của việc phát triển ngôn ngữ cho trẻ nhất là trẻ 3-4 tuổi và đặc biệt là phụ huynh biết cách sử dụng trò chơi dân gian để giáo dục ngôn ngữ cho trẻ.</a:t>
            </a:r>
            <a:endParaRPr lang="en-US" sz="2500" dirty="0">
              <a:latin typeface="Times New Roman" panose="02020603050405020304" pitchFamily="18" charset="0"/>
              <a:ea typeface="Calibri" panose="020F0502020204030204" pitchFamily="34" charset="0"/>
              <a:cs typeface="Times New Roman" panose="02020603050405020304" pitchFamily="18" charset="0"/>
            </a:endParaRPr>
          </a:p>
          <a:p>
            <a:pPr indent="228600" algn="just">
              <a:lnSpc>
                <a:spcPct val="150000"/>
              </a:lnSpc>
              <a:spcBef>
                <a:spcPts val="100"/>
              </a:spcBef>
              <a:spcAft>
                <a:spcPts val="100"/>
              </a:spcAft>
            </a:pPr>
            <a:r>
              <a:rPr lang="pt-BR"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Hạn chế: Đồ dùng đồ chơi phục vụ cho một số trò chơi chưa thực sự phong phú, số lượng còn ít hay đã cũ</a:t>
            </a:r>
            <a:r>
              <a:rPr lang="pt-BR" sz="25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2942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19"/>
            <a:ext cx="12192000" cy="6838781"/>
          </a:xfrm>
          <a:prstGeom prst="rect">
            <a:avLst/>
          </a:prstGeom>
        </p:spPr>
      </p:pic>
      <p:sp>
        <p:nvSpPr>
          <p:cNvPr id="7" name="Rectangle 6"/>
          <p:cNvSpPr/>
          <p:nvPr/>
        </p:nvSpPr>
        <p:spPr>
          <a:xfrm>
            <a:off x="1138801" y="205300"/>
            <a:ext cx="10330072" cy="584775"/>
          </a:xfrm>
          <a:prstGeom prst="rect">
            <a:avLst/>
          </a:prstGeom>
          <a:noFill/>
        </p:spPr>
        <p:txBody>
          <a:bodyPr wrap="none" lIns="91440" tIns="45720" rIns="91440" bIns="45720">
            <a:spAutoFit/>
          </a:bodyPr>
          <a:lstStyle/>
          <a:p>
            <a:pPr algn="ctr"/>
            <a:r>
              <a:rPr lang="en-US" sz="3200" b="1"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3.2: </a:t>
            </a:r>
            <a:r>
              <a:rPr lang="en-US" sz="3200" b="1"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Đánh</a:t>
            </a:r>
            <a:r>
              <a:rPr lang="en-US" sz="3200" b="1"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a:t>
            </a:r>
            <a:r>
              <a:rPr lang="en-US" sz="3200" b="1"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kết</a:t>
            </a:r>
            <a:r>
              <a:rPr lang="en-US" sz="3200"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quả</a:t>
            </a:r>
            <a:r>
              <a:rPr lang="en-US" sz="3200"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đạt</a:t>
            </a:r>
            <a:r>
              <a:rPr lang="en-US" sz="3200"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được</a:t>
            </a:r>
            <a:r>
              <a:rPr lang="en-US" sz="3200"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sau</a:t>
            </a:r>
            <a:r>
              <a:rPr lang="en-US" sz="3200"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khi</a:t>
            </a:r>
            <a:r>
              <a:rPr lang="en-US" sz="3200"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áp</a:t>
            </a:r>
            <a:r>
              <a:rPr lang="en-US" sz="3200"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dụng</a:t>
            </a:r>
            <a:r>
              <a:rPr lang="en-US" sz="3200" b="1"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biện</a:t>
            </a:r>
            <a:r>
              <a:rPr lang="en-US" sz="3200" b="1"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pháp</a:t>
            </a:r>
            <a:endParaRPr lang="en-US" sz="3200" b="1"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8" name="Rectangle 7"/>
          <p:cNvSpPr/>
          <p:nvPr/>
        </p:nvSpPr>
        <p:spPr>
          <a:xfrm>
            <a:off x="1927336" y="858618"/>
            <a:ext cx="1899879" cy="523220"/>
          </a:xfrm>
          <a:prstGeom prst="rect">
            <a:avLst/>
          </a:prstGeom>
          <a:noFill/>
        </p:spPr>
        <p:txBody>
          <a:bodyPr wrap="none" lIns="91440" tIns="45720" rIns="91440" bIns="45720">
            <a:spAutoFit/>
          </a:bodyPr>
          <a:lstStyle/>
          <a:p>
            <a:pPr algn="ctr"/>
            <a:r>
              <a:rPr lang="en-US" sz="28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Về</a:t>
            </a:r>
            <a:r>
              <a:rPr lang="en-US" sz="28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phía</a:t>
            </a:r>
            <a:r>
              <a:rPr lang="en-US" sz="28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trẻ</a:t>
            </a:r>
            <a:endParaRPr lang="en-US" sz="2800" b="1"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052" y="1381839"/>
            <a:ext cx="5805948" cy="528443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4667" y="1381838"/>
            <a:ext cx="5805948" cy="5284433"/>
          </a:xfrm>
          <a:prstGeom prst="rect">
            <a:avLst/>
          </a:prstGeom>
        </p:spPr>
      </p:pic>
      <p:sp>
        <p:nvSpPr>
          <p:cNvPr id="11" name="Rectangle 10"/>
          <p:cNvSpPr/>
          <p:nvPr/>
        </p:nvSpPr>
        <p:spPr>
          <a:xfrm>
            <a:off x="7606734" y="790076"/>
            <a:ext cx="2828018" cy="523220"/>
          </a:xfrm>
          <a:prstGeom prst="rect">
            <a:avLst/>
          </a:prstGeom>
          <a:noFill/>
        </p:spPr>
        <p:txBody>
          <a:bodyPr wrap="none" lIns="91440" tIns="45720" rIns="91440" bIns="45720">
            <a:spAutoFit/>
          </a:bodyPr>
          <a:lstStyle/>
          <a:p>
            <a:pPr algn="ctr"/>
            <a:r>
              <a:rPr lang="en-US" sz="28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Về</a:t>
            </a:r>
            <a:r>
              <a:rPr lang="en-US" sz="28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phía</a:t>
            </a:r>
            <a:r>
              <a:rPr lang="en-US" sz="28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sz="28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viên</a:t>
            </a:r>
            <a:endParaRPr lang="en-US" sz="2800" b="1"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565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067309" cy="6858000"/>
          </a:xfrm>
          <a:prstGeom prst="rect">
            <a:avLst/>
          </a:prstGeom>
        </p:spPr>
      </p:pic>
      <p:sp>
        <p:nvSpPr>
          <p:cNvPr id="6" name="Rectangle 5"/>
          <p:cNvSpPr/>
          <p:nvPr/>
        </p:nvSpPr>
        <p:spPr>
          <a:xfrm>
            <a:off x="1758353" y="127153"/>
            <a:ext cx="8315098" cy="646331"/>
          </a:xfrm>
          <a:prstGeom prst="rect">
            <a:avLst/>
          </a:prstGeom>
          <a:noFill/>
        </p:spPr>
        <p:txBody>
          <a:bodyPr wrap="none" lIns="91440" tIns="45720" rIns="91440" bIns="45720">
            <a:spAutoFit/>
          </a:bodyPr>
          <a:lstStyle/>
          <a:p>
            <a:pPr algn="ctr"/>
            <a:r>
              <a:rPr lang="en-US" sz="36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Bảng</a:t>
            </a:r>
            <a:r>
              <a:rPr lang="en-US" sz="36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khảo</a:t>
            </a:r>
            <a:r>
              <a:rPr lang="en-US" sz="36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sát</a:t>
            </a:r>
            <a:r>
              <a:rPr lang="en-US" sz="36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sau</a:t>
            </a:r>
            <a:r>
              <a:rPr lang="en-US" sz="36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khi</a:t>
            </a:r>
            <a:r>
              <a:rPr lang="en-US" sz="36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áp</a:t>
            </a:r>
            <a:r>
              <a:rPr lang="en-US" sz="36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dụng</a:t>
            </a:r>
            <a:r>
              <a:rPr lang="en-US" sz="36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biện</a:t>
            </a:r>
            <a:r>
              <a:rPr lang="en-US" sz="36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pháp</a:t>
            </a:r>
            <a:endParaRPr lang="en-US" sz="3600" b="1"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grpSp>
        <p:nvGrpSpPr>
          <p:cNvPr id="10" name="Group 3">
            <a:extLst>
              <a:ext uri="{FF2B5EF4-FFF2-40B4-BE49-F238E27FC236}">
                <a16:creationId xmlns:a16="http://schemas.microsoft.com/office/drawing/2014/main" id="{311878FF-B2F5-4789-91E4-0A0DB9AF7748}"/>
              </a:ext>
            </a:extLst>
          </p:cNvPr>
          <p:cNvGrpSpPr>
            <a:grpSpLocks/>
          </p:cNvGrpSpPr>
          <p:nvPr/>
        </p:nvGrpSpPr>
        <p:grpSpPr bwMode="auto">
          <a:xfrm>
            <a:off x="0" y="6113584"/>
            <a:ext cx="12192000" cy="744415"/>
            <a:chOff x="560" y="3384"/>
            <a:chExt cx="4624" cy="648"/>
          </a:xfrm>
        </p:grpSpPr>
        <p:pic>
          <p:nvPicPr>
            <p:cNvPr id="11" name="Picture 4" descr="4408">
              <a:extLst>
                <a:ext uri="{FF2B5EF4-FFF2-40B4-BE49-F238E27FC236}">
                  <a16:creationId xmlns:a16="http://schemas.microsoft.com/office/drawing/2014/main" id="{27771A6D-5805-4FAF-B7B0-50B47C89EC2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48" y="3646"/>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4635">
              <a:extLst>
                <a:ext uri="{FF2B5EF4-FFF2-40B4-BE49-F238E27FC236}">
                  <a16:creationId xmlns:a16="http://schemas.microsoft.com/office/drawing/2014/main" id="{7D30F166-8595-4F34-AE68-7DDDA10057E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00" y="3568"/>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boo7">
              <a:extLst>
                <a:ext uri="{FF2B5EF4-FFF2-40B4-BE49-F238E27FC236}">
                  <a16:creationId xmlns:a16="http://schemas.microsoft.com/office/drawing/2014/main" id="{B7B5590E-574F-4CCA-8510-6A78CFD530E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email001">
              <a:extLst>
                <a:ext uri="{FF2B5EF4-FFF2-40B4-BE49-F238E27FC236}">
                  <a16:creationId xmlns:a16="http://schemas.microsoft.com/office/drawing/2014/main" id="{72865DCA-0589-4E0C-A8E3-6F45C9FC84B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84" y="3591"/>
              <a:ext cx="640"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et5">
              <a:extLst>
                <a:ext uri="{FF2B5EF4-FFF2-40B4-BE49-F238E27FC236}">
                  <a16:creationId xmlns:a16="http://schemas.microsoft.com/office/drawing/2014/main" id="{36FEEBF0-0005-40EE-85F5-55ACB92659C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376" y="3384"/>
              <a:ext cx="365"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glob_anm">
              <a:extLst>
                <a:ext uri="{FF2B5EF4-FFF2-40B4-BE49-F238E27FC236}">
                  <a16:creationId xmlns:a16="http://schemas.microsoft.com/office/drawing/2014/main" id="{374B0812-55AB-4FD7-A35B-2F08F98F1B97}"/>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080"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ani53">
              <a:extLst>
                <a:ext uri="{FF2B5EF4-FFF2-40B4-BE49-F238E27FC236}">
                  <a16:creationId xmlns:a16="http://schemas.microsoft.com/office/drawing/2014/main" id="{C670D462-5985-4331-BDC2-A4CDAD44BFCF}"/>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416" y="3472"/>
              <a:ext cx="256"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mu37">
              <a:extLst>
                <a:ext uri="{FF2B5EF4-FFF2-40B4-BE49-F238E27FC236}">
                  <a16:creationId xmlns:a16="http://schemas.microsoft.com/office/drawing/2014/main" id="{3AF530F6-7FC1-4C14-B510-917603F6CBA7}"/>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89"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18"/>
          <p:cNvPicPr>
            <a:picLocks noChangeAspect="1"/>
          </p:cNvPicPr>
          <p:nvPr/>
        </p:nvPicPr>
        <p:blipFill>
          <a:blip r:embed="rId11"/>
          <a:stretch>
            <a:fillRect/>
          </a:stretch>
        </p:blipFill>
        <p:spPr>
          <a:xfrm>
            <a:off x="203200" y="4032477"/>
            <a:ext cx="2124295" cy="621846"/>
          </a:xfrm>
          <a:prstGeom prst="rect">
            <a:avLst/>
          </a:prstGeom>
        </p:spPr>
      </p:pic>
      <p:pic>
        <p:nvPicPr>
          <p:cNvPr id="20" name="Picture 19"/>
          <p:cNvPicPr>
            <a:picLocks noChangeAspect="1"/>
          </p:cNvPicPr>
          <p:nvPr/>
        </p:nvPicPr>
        <p:blipFill>
          <a:blip r:embed="rId11"/>
          <a:stretch>
            <a:fillRect/>
          </a:stretch>
        </p:blipFill>
        <p:spPr>
          <a:xfrm>
            <a:off x="2505295" y="4030019"/>
            <a:ext cx="2124295" cy="621846"/>
          </a:xfrm>
          <a:prstGeom prst="rect">
            <a:avLst/>
          </a:prstGeom>
        </p:spPr>
      </p:pic>
      <p:pic>
        <p:nvPicPr>
          <p:cNvPr id="21" name="Picture 20"/>
          <p:cNvPicPr>
            <a:picLocks noChangeAspect="1"/>
          </p:cNvPicPr>
          <p:nvPr/>
        </p:nvPicPr>
        <p:blipFill>
          <a:blip r:embed="rId11"/>
          <a:stretch>
            <a:fillRect/>
          </a:stretch>
        </p:blipFill>
        <p:spPr>
          <a:xfrm>
            <a:off x="4941254" y="4030019"/>
            <a:ext cx="2124295" cy="621846"/>
          </a:xfrm>
          <a:prstGeom prst="rect">
            <a:avLst/>
          </a:prstGeom>
        </p:spPr>
      </p:pic>
      <p:pic>
        <p:nvPicPr>
          <p:cNvPr id="22" name="Picture 21"/>
          <p:cNvPicPr>
            <a:picLocks noChangeAspect="1"/>
          </p:cNvPicPr>
          <p:nvPr/>
        </p:nvPicPr>
        <p:blipFill>
          <a:blip r:embed="rId11"/>
          <a:stretch>
            <a:fillRect/>
          </a:stretch>
        </p:blipFill>
        <p:spPr>
          <a:xfrm>
            <a:off x="7377213" y="4030019"/>
            <a:ext cx="2124295" cy="621846"/>
          </a:xfrm>
          <a:prstGeom prst="rect">
            <a:avLst/>
          </a:prstGeom>
        </p:spPr>
      </p:pic>
      <p:pic>
        <p:nvPicPr>
          <p:cNvPr id="23" name="Picture 22"/>
          <p:cNvPicPr>
            <a:picLocks noChangeAspect="1"/>
          </p:cNvPicPr>
          <p:nvPr/>
        </p:nvPicPr>
        <p:blipFill>
          <a:blip r:embed="rId11"/>
          <a:stretch>
            <a:fillRect/>
          </a:stretch>
        </p:blipFill>
        <p:spPr>
          <a:xfrm>
            <a:off x="9814426" y="4030019"/>
            <a:ext cx="2124295" cy="621846"/>
          </a:xfrm>
          <a:prstGeom prst="rect">
            <a:avLst/>
          </a:prstGeom>
        </p:spPr>
      </p:pic>
      <p:sp>
        <p:nvSpPr>
          <p:cNvPr id="24" name="Can 23"/>
          <p:cNvSpPr/>
          <p:nvPr/>
        </p:nvSpPr>
        <p:spPr>
          <a:xfrm>
            <a:off x="1428661" y="3504425"/>
            <a:ext cx="548827" cy="76234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an 24"/>
          <p:cNvSpPr/>
          <p:nvPr/>
        </p:nvSpPr>
        <p:spPr>
          <a:xfrm>
            <a:off x="3598906" y="3352317"/>
            <a:ext cx="548827" cy="91445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an 25"/>
          <p:cNvSpPr/>
          <p:nvPr/>
        </p:nvSpPr>
        <p:spPr>
          <a:xfrm>
            <a:off x="6043564" y="3352317"/>
            <a:ext cx="548827" cy="91445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an 26"/>
          <p:cNvSpPr/>
          <p:nvPr/>
        </p:nvSpPr>
        <p:spPr>
          <a:xfrm>
            <a:off x="8522556" y="3735919"/>
            <a:ext cx="548827" cy="5308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an 27"/>
          <p:cNvSpPr/>
          <p:nvPr/>
        </p:nvSpPr>
        <p:spPr>
          <a:xfrm>
            <a:off x="11001549" y="3352317"/>
            <a:ext cx="548827" cy="92559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an 28"/>
          <p:cNvSpPr/>
          <p:nvPr/>
        </p:nvSpPr>
        <p:spPr>
          <a:xfrm>
            <a:off x="684754" y="1238866"/>
            <a:ext cx="536642" cy="3039044"/>
          </a:xfrm>
          <a:prstGeom prst="can">
            <a:avLst/>
          </a:prstGeom>
          <a:solidFill>
            <a:srgbClr val="F73D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an 29"/>
          <p:cNvSpPr/>
          <p:nvPr/>
        </p:nvSpPr>
        <p:spPr>
          <a:xfrm>
            <a:off x="2933676" y="1603886"/>
            <a:ext cx="536642" cy="2662886"/>
          </a:xfrm>
          <a:prstGeom prst="can">
            <a:avLst/>
          </a:prstGeom>
          <a:solidFill>
            <a:srgbClr val="F73D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an 30"/>
          <p:cNvSpPr/>
          <p:nvPr/>
        </p:nvSpPr>
        <p:spPr>
          <a:xfrm>
            <a:off x="5342999" y="1238866"/>
            <a:ext cx="536642" cy="3014529"/>
          </a:xfrm>
          <a:prstGeom prst="can">
            <a:avLst/>
          </a:prstGeom>
          <a:solidFill>
            <a:srgbClr val="F73D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an 31"/>
          <p:cNvSpPr/>
          <p:nvPr/>
        </p:nvSpPr>
        <p:spPr>
          <a:xfrm>
            <a:off x="7762310" y="900637"/>
            <a:ext cx="536642" cy="3377273"/>
          </a:xfrm>
          <a:prstGeom prst="can">
            <a:avLst/>
          </a:prstGeom>
          <a:solidFill>
            <a:srgbClr val="F73D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an 32"/>
          <p:cNvSpPr/>
          <p:nvPr/>
        </p:nvSpPr>
        <p:spPr>
          <a:xfrm>
            <a:off x="10222464" y="1603886"/>
            <a:ext cx="536642" cy="2662886"/>
          </a:xfrm>
          <a:prstGeom prst="can">
            <a:avLst/>
          </a:prstGeom>
          <a:solidFill>
            <a:srgbClr val="F73D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91125" y="4813569"/>
            <a:ext cx="2031902" cy="707886"/>
          </a:xfrm>
          <a:prstGeom prst="rect">
            <a:avLst/>
          </a:prstGeom>
          <a:solidFill>
            <a:srgbClr val="FFC000"/>
          </a:solidFill>
        </p:spPr>
        <p:txBody>
          <a:bodyPr wrap="none" lIns="91440" tIns="45720" rIns="91440" bIns="45720">
            <a:spAutoFit/>
          </a:bodyPr>
          <a:lstStyle/>
          <a:p>
            <a:pPr algn="ct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Trẻ</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nói</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mạch</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lạc</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p>
          <a:p>
            <a:pPr algn="ct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mạnh</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dạn</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tự</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tin</a:t>
            </a:r>
            <a:endParaRPr lang="en-US" sz="2000" b="0"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35" name="Rectangle 34"/>
          <p:cNvSpPr/>
          <p:nvPr/>
        </p:nvSpPr>
        <p:spPr>
          <a:xfrm>
            <a:off x="2505295" y="4790099"/>
            <a:ext cx="1876351" cy="707886"/>
          </a:xfrm>
          <a:prstGeom prst="rect">
            <a:avLst/>
          </a:prstGeom>
          <a:solidFill>
            <a:srgbClr val="FFC000"/>
          </a:solidFill>
        </p:spPr>
        <p:txBody>
          <a:bodyPr wrap="square" lIns="91440" tIns="45720" rIns="91440" bIns="45720">
            <a:spAutoFit/>
          </a:bodyPr>
          <a:lstStyle/>
          <a:p>
            <a:pPr algn="ct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Trẻ</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nói</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đúng</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đủ</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từ</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đủ</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câu</a:t>
            </a:r>
            <a:endParaRPr lang="en-US" sz="2000" b="0"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36" name="Rectangle 35"/>
          <p:cNvSpPr/>
          <p:nvPr/>
        </p:nvSpPr>
        <p:spPr>
          <a:xfrm>
            <a:off x="4902838" y="4813569"/>
            <a:ext cx="1953605" cy="707886"/>
          </a:xfrm>
          <a:prstGeom prst="rect">
            <a:avLst/>
          </a:prstGeom>
          <a:solidFill>
            <a:srgbClr val="FFC000"/>
          </a:solidFill>
        </p:spPr>
        <p:txBody>
          <a:bodyPr wrap="square" lIns="91440" tIns="45720" rIns="91440" bIns="45720">
            <a:spAutoFit/>
          </a:bodyPr>
          <a:lstStyle/>
          <a:p>
            <a:pPr algn="ct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Vốn</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từ</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của</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trẻ</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phong</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phú</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hơn</a:t>
            </a:r>
            <a:endParaRPr lang="en-US" sz="2000"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37" name="Rectangle 36"/>
          <p:cNvSpPr/>
          <p:nvPr/>
        </p:nvSpPr>
        <p:spPr>
          <a:xfrm>
            <a:off x="7353167" y="4739931"/>
            <a:ext cx="1923277" cy="1015663"/>
          </a:xfrm>
          <a:prstGeom prst="rect">
            <a:avLst/>
          </a:prstGeom>
          <a:solidFill>
            <a:srgbClr val="FFC000"/>
          </a:solidFill>
        </p:spPr>
        <p:txBody>
          <a:bodyPr wrap="square" lIns="91440" tIns="45720" rIns="91440" bIns="45720">
            <a:spAutoFit/>
          </a:bodyPr>
          <a:lstStyle/>
          <a:p>
            <a:pPr algn="ct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Trẻ</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biết</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giao</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tiếp</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với</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mọi</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người</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xung</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quanh</a:t>
            </a:r>
            <a:endParaRPr lang="en-US" sz="2000" b="0"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38" name="Rectangle 37"/>
          <p:cNvSpPr/>
          <p:nvPr/>
        </p:nvSpPr>
        <p:spPr>
          <a:xfrm>
            <a:off x="9797742" y="4777801"/>
            <a:ext cx="1924225" cy="1323439"/>
          </a:xfrm>
          <a:prstGeom prst="rect">
            <a:avLst/>
          </a:prstGeom>
          <a:solidFill>
            <a:srgbClr val="FFC000"/>
          </a:solidFill>
        </p:spPr>
        <p:txBody>
          <a:bodyPr wrap="square" lIns="91440" tIns="45720" rIns="91440" bIns="45720">
            <a:spAutoFit/>
          </a:bodyPr>
          <a:lstStyle/>
          <a:p>
            <a:pPr algn="ct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Trẻ</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biết</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sử</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dụng</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ngôn</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ngữ</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để</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thể</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hiện</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nhu</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cầu</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của</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mình</a:t>
            </a:r>
            <a:endParaRPr lang="en-US" sz="2000" b="0"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39" name="Rectangle 38"/>
          <p:cNvSpPr/>
          <p:nvPr/>
        </p:nvSpPr>
        <p:spPr>
          <a:xfrm>
            <a:off x="51634" y="900637"/>
            <a:ext cx="1320658" cy="369332"/>
          </a:xfrm>
          <a:prstGeom prst="rect">
            <a:avLst/>
          </a:prstGeom>
          <a:noFill/>
        </p:spPr>
        <p:txBody>
          <a:bodyPr wrap="square" lIns="91440" tIns="45720" rIns="91440" bIns="45720">
            <a:spAutoFit/>
          </a:bodyPr>
          <a:lstStyle/>
          <a:p>
            <a:pPr algn="ctr"/>
            <a:r>
              <a:rPr lang="en-US"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25=86,2</a:t>
            </a:r>
            <a:r>
              <a:rPr lang="en-US" b="1" cap="none" spc="0"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endParaRPr lang="en-US"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40" name="Rectangle 39"/>
          <p:cNvSpPr/>
          <p:nvPr/>
        </p:nvSpPr>
        <p:spPr>
          <a:xfrm>
            <a:off x="4921669" y="991909"/>
            <a:ext cx="1320658" cy="369332"/>
          </a:xfrm>
          <a:prstGeom prst="rect">
            <a:avLst/>
          </a:prstGeom>
          <a:noFill/>
        </p:spPr>
        <p:txBody>
          <a:bodyPr wrap="square" lIns="91440" tIns="45720" rIns="91440" bIns="45720">
            <a:spAutoFit/>
          </a:bodyPr>
          <a:lstStyle/>
          <a:p>
            <a:pPr algn="ctr"/>
            <a:r>
              <a:rPr lang="en-US"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25=86,2</a:t>
            </a:r>
            <a:r>
              <a:rPr lang="en-US" b="1" cap="none" spc="0"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endParaRPr lang="en-US"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42" name="Rectangle 41"/>
          <p:cNvSpPr/>
          <p:nvPr/>
        </p:nvSpPr>
        <p:spPr>
          <a:xfrm>
            <a:off x="2639255" y="1291664"/>
            <a:ext cx="1320658" cy="369332"/>
          </a:xfrm>
          <a:prstGeom prst="rect">
            <a:avLst/>
          </a:prstGeom>
          <a:noFill/>
        </p:spPr>
        <p:txBody>
          <a:bodyPr wrap="square" lIns="91440" tIns="45720" rIns="91440" bIns="45720">
            <a:spAutoFit/>
          </a:bodyPr>
          <a:lstStyle/>
          <a:p>
            <a:pPr algn="ctr"/>
            <a:r>
              <a:rPr lang="en-US"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24=83</a:t>
            </a:r>
            <a:r>
              <a:rPr lang="en-US" b="1" cap="none" spc="0"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endParaRPr lang="en-US"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43" name="Rectangle 42"/>
          <p:cNvSpPr/>
          <p:nvPr/>
        </p:nvSpPr>
        <p:spPr>
          <a:xfrm>
            <a:off x="8115008" y="881501"/>
            <a:ext cx="1320658" cy="369332"/>
          </a:xfrm>
          <a:prstGeom prst="rect">
            <a:avLst/>
          </a:prstGeom>
          <a:noFill/>
        </p:spPr>
        <p:txBody>
          <a:bodyPr wrap="square" lIns="91440" tIns="45720" rIns="91440" bIns="45720">
            <a:spAutoFit/>
          </a:bodyPr>
          <a:lstStyle/>
          <a:p>
            <a:pPr algn="ctr"/>
            <a:r>
              <a:rPr lang="en-US"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26=89,6</a:t>
            </a:r>
            <a:r>
              <a:rPr lang="en-US" b="1" cap="none" spc="0"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endParaRPr lang="en-US"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44" name="Rectangle 43"/>
          <p:cNvSpPr/>
          <p:nvPr/>
        </p:nvSpPr>
        <p:spPr>
          <a:xfrm>
            <a:off x="5815953" y="3101839"/>
            <a:ext cx="1320658" cy="369332"/>
          </a:xfrm>
          <a:prstGeom prst="rect">
            <a:avLst/>
          </a:prstGeom>
          <a:noFill/>
        </p:spPr>
        <p:txBody>
          <a:bodyPr wrap="square" lIns="91440" tIns="45720" rIns="91440" bIns="45720">
            <a:spAutoFit/>
          </a:bodyPr>
          <a:lstStyle/>
          <a:p>
            <a:pPr algn="ctr"/>
            <a:r>
              <a:rPr lang="en-US"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4=13,8</a:t>
            </a:r>
            <a:r>
              <a:rPr lang="en-US" b="1" cap="none" spc="0"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endParaRPr lang="en-US"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45" name="Rectangle 44"/>
          <p:cNvSpPr/>
          <p:nvPr/>
        </p:nvSpPr>
        <p:spPr>
          <a:xfrm>
            <a:off x="9628383" y="1277755"/>
            <a:ext cx="1320658" cy="369332"/>
          </a:xfrm>
          <a:prstGeom prst="rect">
            <a:avLst/>
          </a:prstGeom>
          <a:noFill/>
        </p:spPr>
        <p:txBody>
          <a:bodyPr wrap="square" lIns="91440" tIns="45720" rIns="91440" bIns="45720">
            <a:spAutoFit/>
          </a:bodyPr>
          <a:lstStyle/>
          <a:p>
            <a:pPr algn="ctr"/>
            <a:r>
              <a:rPr lang="en-US"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24=83</a:t>
            </a:r>
            <a:r>
              <a:rPr lang="en-US" b="1" cap="none" spc="0"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endParaRPr lang="en-US"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46" name="Rectangle 45"/>
          <p:cNvSpPr/>
          <p:nvPr/>
        </p:nvSpPr>
        <p:spPr>
          <a:xfrm>
            <a:off x="8335384" y="3413576"/>
            <a:ext cx="1320658" cy="369332"/>
          </a:xfrm>
          <a:prstGeom prst="rect">
            <a:avLst/>
          </a:prstGeom>
          <a:noFill/>
        </p:spPr>
        <p:txBody>
          <a:bodyPr wrap="square" lIns="91440" tIns="45720" rIns="91440" bIns="45720">
            <a:spAutoFit/>
          </a:bodyPr>
          <a:lstStyle/>
          <a:p>
            <a:pPr algn="ctr"/>
            <a:r>
              <a:rPr lang="en-US"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3=10,4</a:t>
            </a:r>
            <a:r>
              <a:rPr lang="en-US" b="1" cap="none" spc="0"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endParaRPr lang="en-US"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47" name="Rectangle 46"/>
          <p:cNvSpPr/>
          <p:nvPr/>
        </p:nvSpPr>
        <p:spPr>
          <a:xfrm>
            <a:off x="1183950" y="3158034"/>
            <a:ext cx="1320658" cy="369332"/>
          </a:xfrm>
          <a:prstGeom prst="rect">
            <a:avLst/>
          </a:prstGeom>
          <a:noFill/>
        </p:spPr>
        <p:txBody>
          <a:bodyPr wrap="square" lIns="91440" tIns="45720" rIns="91440" bIns="45720">
            <a:spAutoFit/>
          </a:bodyPr>
          <a:lstStyle/>
          <a:p>
            <a:pPr algn="ctr"/>
            <a:r>
              <a:rPr lang="en-US"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4=13,8</a:t>
            </a:r>
            <a:r>
              <a:rPr lang="en-US" b="1" cap="none" spc="0"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endParaRPr lang="en-US"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48" name="Rectangle 47"/>
          <p:cNvSpPr/>
          <p:nvPr/>
        </p:nvSpPr>
        <p:spPr>
          <a:xfrm>
            <a:off x="10828613" y="3008805"/>
            <a:ext cx="1320658" cy="369332"/>
          </a:xfrm>
          <a:prstGeom prst="rect">
            <a:avLst/>
          </a:prstGeom>
          <a:noFill/>
        </p:spPr>
        <p:txBody>
          <a:bodyPr wrap="square" lIns="91440" tIns="45720" rIns="91440" bIns="45720">
            <a:spAutoFit/>
          </a:bodyPr>
          <a:lstStyle/>
          <a:p>
            <a:pPr algn="ctr"/>
            <a:r>
              <a:rPr lang="en-US"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5=17</a:t>
            </a:r>
            <a:r>
              <a:rPr lang="en-US" b="1" cap="none" spc="0"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endParaRPr lang="en-US"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49" name="Rectangle 48"/>
          <p:cNvSpPr/>
          <p:nvPr/>
        </p:nvSpPr>
        <p:spPr>
          <a:xfrm>
            <a:off x="3523398" y="2986561"/>
            <a:ext cx="1320658" cy="369332"/>
          </a:xfrm>
          <a:prstGeom prst="rect">
            <a:avLst/>
          </a:prstGeom>
          <a:noFill/>
        </p:spPr>
        <p:txBody>
          <a:bodyPr wrap="square" lIns="91440" tIns="45720" rIns="91440" bIns="45720">
            <a:spAutoFit/>
          </a:bodyPr>
          <a:lstStyle/>
          <a:p>
            <a:pPr algn="ctr"/>
            <a:r>
              <a:rPr lang="en-US"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5=17</a:t>
            </a:r>
            <a:r>
              <a:rPr lang="en-US" b="1" cap="none" spc="0"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endParaRPr lang="en-US"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9542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4032208" y="1568026"/>
            <a:ext cx="4349268" cy="523220"/>
          </a:xfrm>
          <a:prstGeom prst="rect">
            <a:avLst/>
          </a:prstGeom>
          <a:noFill/>
        </p:spPr>
        <p:txBody>
          <a:bodyPr wrap="none" lIns="91440" tIns="45720" rIns="91440" bIns="45720">
            <a:spAutoFit/>
          </a:bodyPr>
          <a:lstStyle/>
          <a:p>
            <a:pPr algn="ctr"/>
            <a:r>
              <a:rPr lang="en-US" sz="28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Về</a:t>
            </a:r>
            <a:r>
              <a:rPr lang="en-US" sz="28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phía</a:t>
            </a:r>
            <a:r>
              <a:rPr lang="en-US" sz="28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các</a:t>
            </a:r>
            <a:r>
              <a:rPr lang="en-US" sz="28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bậc</a:t>
            </a:r>
            <a:r>
              <a:rPr lang="en-US" sz="28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phụ</a:t>
            </a:r>
            <a:r>
              <a:rPr lang="en-US" sz="28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huynh</a:t>
            </a:r>
            <a:endParaRPr lang="en-US" sz="2800" b="1"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3491345" y="2412362"/>
            <a:ext cx="6096000" cy="1815882"/>
          </a:xfrm>
          <a:prstGeom prst="rect">
            <a:avLst/>
          </a:prstGeom>
        </p:spPr>
        <p:txBody>
          <a:bodyPr>
            <a:spAutoFit/>
          </a:bodyPr>
          <a:lstStyle/>
          <a:p>
            <a:r>
              <a:rPr lang="vi-VN" sz="2800" dirty="0" smtClean="0">
                <a:latin typeface="+mj-lt"/>
              </a:rPr>
              <a:t> </a:t>
            </a:r>
            <a:r>
              <a:rPr lang="vi-VN" sz="2800" dirty="0">
                <a:latin typeface="+mj-lt"/>
              </a:rPr>
              <a:t>Đã hiểu được tầm quan trọng của trò chơi dân gian đối với sự phát </a:t>
            </a:r>
            <a:r>
              <a:rPr lang="en-US" sz="2800" dirty="0" err="1" smtClean="0">
                <a:latin typeface="Times New Roman" panose="02020603050405020304" pitchFamily="18" charset="0"/>
                <a:cs typeface="Times New Roman" panose="02020603050405020304" pitchFamily="18" charset="0"/>
              </a:rPr>
              <a:t>triển</a:t>
            </a:r>
            <a:r>
              <a:rPr lang="en-US" sz="2800" dirty="0" smtClean="0">
                <a:latin typeface="+mj-lt"/>
              </a:rPr>
              <a:t> </a:t>
            </a:r>
            <a:r>
              <a:rPr lang="vi-VN" sz="2800" dirty="0" smtClean="0">
                <a:latin typeface="+mj-lt"/>
              </a:rPr>
              <a:t>ngôn </a:t>
            </a:r>
            <a:r>
              <a:rPr lang="vi-VN" sz="2800" dirty="0">
                <a:latin typeface="+mj-lt"/>
              </a:rPr>
              <a:t>ngữ </a:t>
            </a:r>
            <a:r>
              <a:rPr lang="vi-VN" sz="2800" dirty="0" smtClean="0">
                <a:latin typeface="+mj-lt"/>
              </a:rPr>
              <a:t>c</a:t>
            </a:r>
            <a:r>
              <a:rPr lang="en-US" sz="2800" dirty="0">
                <a:latin typeface="Times New Roman" panose="02020603050405020304" pitchFamily="18" charset="0"/>
                <a:cs typeface="Times New Roman" panose="02020603050405020304" pitchFamily="18" charset="0"/>
              </a:rPr>
              <a:t>ũ</a:t>
            </a:r>
            <a:r>
              <a:rPr lang="vi-VN" sz="2800" dirty="0" smtClean="0">
                <a:latin typeface="+mj-lt"/>
              </a:rPr>
              <a:t>ng </a:t>
            </a:r>
            <a:r>
              <a:rPr lang="vi-VN" sz="2800" dirty="0">
                <a:latin typeface="+mj-lt"/>
              </a:rPr>
              <a:t>như phát triển </a:t>
            </a:r>
            <a:r>
              <a:rPr lang="vi-VN" sz="2800" dirty="0" smtClean="0">
                <a:latin typeface="+mj-lt"/>
              </a:rPr>
              <a:t>t</a:t>
            </a:r>
            <a:r>
              <a:rPr lang="en-US" sz="2800" dirty="0" err="1" smtClean="0">
                <a:latin typeface="Times New Roman" panose="02020603050405020304" pitchFamily="18" charset="0"/>
                <a:cs typeface="Times New Roman" panose="02020603050405020304" pitchFamily="18" charset="0"/>
              </a:rPr>
              <a:t>oàn</a:t>
            </a:r>
            <a:r>
              <a:rPr lang="vi-VN" sz="2800" dirty="0" smtClean="0">
                <a:latin typeface="+mj-lt"/>
              </a:rPr>
              <a:t> </a:t>
            </a:r>
            <a:r>
              <a:rPr lang="vi-VN" sz="2800" dirty="0">
                <a:latin typeface="+mj-lt"/>
              </a:rPr>
              <a:t>diện của trẻ.</a:t>
            </a:r>
            <a:endParaRPr lang="en-US" sz="2800" dirty="0">
              <a:latin typeface="+mj-lt"/>
            </a:endParaRPr>
          </a:p>
        </p:txBody>
      </p:sp>
    </p:spTree>
    <p:extLst>
      <p:ext uri="{BB962C8B-B14F-4D97-AF65-F5344CB8AC3E}">
        <p14:creationId xmlns:p14="http://schemas.microsoft.com/office/powerpoint/2010/main" val="134202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2357155" y="436785"/>
            <a:ext cx="7477689" cy="646331"/>
          </a:xfrm>
          <a:prstGeom prst="rect">
            <a:avLst/>
          </a:prstGeom>
          <a:noFill/>
        </p:spPr>
        <p:txBody>
          <a:bodyPr wrap="none" lIns="91440" tIns="45720" rIns="91440" bIns="45720">
            <a:spAutoFit/>
          </a:bodyPr>
          <a:lstStyle/>
          <a:p>
            <a:pPr algn="ctr"/>
            <a:r>
              <a:rPr lang="en-US" sz="3600" b="1" cap="none" spc="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II. KẾT LUẬN VÀ KHUYẾN NGHỊ</a:t>
            </a:r>
            <a:endParaRPr lang="en-US" sz="3600" b="1" cap="none" spc="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1480007" y="1083116"/>
            <a:ext cx="8880957" cy="954107"/>
          </a:xfrm>
          <a:prstGeom prst="rect">
            <a:avLst/>
          </a:prstGeom>
          <a:noFill/>
        </p:spPr>
        <p:txBody>
          <a:bodyPr wrap="none" lIns="91440" tIns="45720" rIns="91440" bIns="45720">
            <a:spAutoFit/>
          </a:bodyPr>
          <a:lstStyle/>
          <a:p>
            <a:pPr marL="514350" indent="-514350" algn="ctr">
              <a:buAutoNum type="arabicPeriod"/>
            </a:pPr>
            <a:r>
              <a:rPr lang="en-US" sz="28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Đánh</a:t>
            </a:r>
            <a:r>
              <a:rPr lang="en-US" sz="28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a:t>
            </a:r>
            <a:r>
              <a:rPr lang="en-US" sz="28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khả</a:t>
            </a:r>
            <a:r>
              <a:rPr lang="en-US" sz="28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năng</a:t>
            </a:r>
            <a:r>
              <a:rPr lang="en-US" sz="28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triển</a:t>
            </a:r>
            <a:r>
              <a:rPr lang="en-US" sz="28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khai</a:t>
            </a:r>
            <a:r>
              <a:rPr lang="en-US" sz="28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rộng</a:t>
            </a:r>
            <a:r>
              <a:rPr lang="en-US" sz="28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rãi</a:t>
            </a:r>
            <a:r>
              <a:rPr lang="en-US" sz="28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của</a:t>
            </a:r>
            <a:r>
              <a:rPr lang="en-US" sz="28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biện</a:t>
            </a:r>
            <a:r>
              <a:rPr lang="en-US" sz="28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pháp</a:t>
            </a:r>
            <a:r>
              <a:rPr lang="en-US" sz="28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p>
          <a:p>
            <a:pPr algn="ctr"/>
            <a:r>
              <a:rPr lang="en-US" sz="28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và</a:t>
            </a:r>
            <a:r>
              <a:rPr lang="en-US" sz="2800"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hướng</a:t>
            </a:r>
            <a:r>
              <a:rPr lang="en-US" sz="2800"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phát</a:t>
            </a:r>
            <a:r>
              <a:rPr lang="en-US" sz="2800"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triển</a:t>
            </a:r>
            <a:r>
              <a:rPr lang="en-US" sz="2800"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tiếp</a:t>
            </a:r>
            <a:r>
              <a:rPr lang="en-US" sz="2800" b="1"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theo</a:t>
            </a:r>
            <a:endParaRPr lang="en-US" sz="2800" b="1" cap="none" spc="0"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8" name="Rectangle 7"/>
          <p:cNvSpPr/>
          <p:nvPr/>
        </p:nvSpPr>
        <p:spPr>
          <a:xfrm>
            <a:off x="651162" y="2166837"/>
            <a:ext cx="10889673" cy="3693319"/>
          </a:xfrm>
          <a:prstGeom prst="rect">
            <a:avLst/>
          </a:prstGeom>
        </p:spPr>
        <p:txBody>
          <a:bodyPr wrap="square">
            <a:spAutoFit/>
          </a:bodyPr>
          <a:lstStyle/>
          <a:p>
            <a:pPr algn="just"/>
            <a:r>
              <a:rPr lang="en-US" sz="26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lần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nữa</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tôi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khẳng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biện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tôi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đưa</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ra</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mang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thiết</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tôi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mong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rằng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biện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áp</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phù</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600" dirty="0">
                <a:latin typeface="Times New Roman" panose="02020603050405020304" pitchFamily="18" charset="0"/>
                <a:ea typeface="Calibri" panose="020F0502020204030204" pitchFamily="34" charset="0"/>
                <a:cs typeface="Times New Roman" panose="02020603050405020304" pitchFamily="18" charset="0"/>
              </a:rPr>
              <a:t> 3-4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tuổi</a:t>
            </a:r>
            <a:r>
              <a:rPr lang="en-US" sz="2600" dirty="0">
                <a:latin typeface="Times New Roman" panose="02020603050405020304" pitchFamily="18" charset="0"/>
                <a:ea typeface="Calibri" panose="020F0502020204030204" pitchFamily="34" charset="0"/>
                <a:cs typeface="Times New Roman" panose="02020603050405020304" pitchFamily="18" charset="0"/>
              </a:rPr>
              <a:t> ở </a:t>
            </a:r>
            <a:r>
              <a:rPr lang="en-US" sz="26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tôi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mà</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còn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áp</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600" dirty="0">
                <a:latin typeface="Times New Roman" panose="02020603050405020304" pitchFamily="18" charset="0"/>
                <a:ea typeface="Calibri" panose="020F0502020204030204" pitchFamily="34" charset="0"/>
                <a:cs typeface="Times New Roman" panose="02020603050405020304" pitchFamily="18" charset="0"/>
              </a:rPr>
              <a:t> ở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tất</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mầm</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non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với</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mong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muốn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spc="-30" dirty="0" err="1">
                <a:latin typeface="Times New Roman" panose="02020603050405020304" pitchFamily="18" charset="0"/>
                <a:ea typeface="Calibri" panose="020F0502020204030204" pitchFamily="34" charset="0"/>
                <a:cs typeface="Times New Roman" panose="02020603050405020304" pitchFamily="18" charset="0"/>
              </a:rPr>
              <a:t>cho</a:t>
            </a:r>
            <a:r>
              <a:rPr lang="en-US" sz="2600" spc="-30" dirty="0">
                <a:latin typeface="Times New Roman" panose="02020603050405020304" pitchFamily="18" charset="0"/>
                <a:ea typeface="Calibri" panose="020F0502020204030204" pitchFamily="34" charset="0"/>
                <a:cs typeface="Times New Roman" panose="02020603050405020304" pitchFamily="18" charset="0"/>
              </a:rPr>
              <a:t> </a:t>
            </a:r>
            <a:r>
              <a:rPr lang="en-US" sz="2600" spc="-3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600" spc="-30" dirty="0">
                <a:latin typeface="Times New Roman" panose="02020603050405020304" pitchFamily="18" charset="0"/>
                <a:ea typeface="Calibri" panose="020F0502020204030204" pitchFamily="34" charset="0"/>
                <a:cs typeface="Times New Roman" panose="02020603050405020304" pitchFamily="18" charset="0"/>
              </a:rPr>
              <a:t> </a:t>
            </a:r>
            <a:r>
              <a:rPr lang="en-US" sz="2600" spc="-30" dirty="0" err="1">
                <a:latin typeface="Times New Roman" panose="02020603050405020304" pitchFamily="18" charset="0"/>
                <a:ea typeface="Calibri" panose="020F0502020204030204" pitchFamily="34" charset="0"/>
                <a:cs typeface="Times New Roman" panose="02020603050405020304" pitchFamily="18" charset="0"/>
              </a:rPr>
              <a:t>tham</a:t>
            </a:r>
            <a:r>
              <a:rPr lang="en-US" sz="2600" spc="-30" dirty="0">
                <a:latin typeface="Times New Roman" panose="02020603050405020304" pitchFamily="18" charset="0"/>
                <a:ea typeface="Calibri" panose="020F0502020204030204" pitchFamily="34" charset="0"/>
                <a:cs typeface="Times New Roman" panose="02020603050405020304" pitchFamily="18" charset="0"/>
              </a:rPr>
              <a:t> </a:t>
            </a:r>
            <a:r>
              <a:rPr lang="en-US" sz="2600" spc="-30" dirty="0" err="1">
                <a:latin typeface="Times New Roman" panose="02020603050405020304" pitchFamily="18" charset="0"/>
                <a:ea typeface="Calibri" panose="020F0502020204030204" pitchFamily="34" charset="0"/>
                <a:cs typeface="Times New Roman" panose="02020603050405020304" pitchFamily="18" charset="0"/>
              </a:rPr>
              <a:t>gia</a:t>
            </a:r>
            <a:r>
              <a:rPr lang="en-US" sz="2600" spc="-30" dirty="0">
                <a:latin typeface="Times New Roman" panose="02020603050405020304" pitchFamily="18" charset="0"/>
                <a:ea typeface="Calibri" panose="020F0502020204030204" pitchFamily="34" charset="0"/>
                <a:cs typeface="Times New Roman" panose="02020603050405020304" pitchFamily="18" charset="0"/>
              </a:rPr>
              <a:t> </a:t>
            </a:r>
            <a:r>
              <a:rPr lang="en-US" sz="2600" spc="-3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600" spc="-30" dirty="0">
                <a:latin typeface="Times New Roman" panose="02020603050405020304" pitchFamily="18" charset="0"/>
                <a:ea typeface="Calibri" panose="020F0502020204030204" pitchFamily="34" charset="0"/>
                <a:cs typeface="Times New Roman" panose="02020603050405020304" pitchFamily="18" charset="0"/>
              </a:rPr>
              <a:t> </a:t>
            </a:r>
            <a:r>
              <a:rPr lang="en-US" sz="2600" spc="-30" dirty="0" err="1">
                <a:latin typeface="Times New Roman" panose="02020603050405020304" pitchFamily="18" charset="0"/>
                <a:ea typeface="Calibri" panose="020F0502020204030204" pitchFamily="34" charset="0"/>
                <a:cs typeface="Times New Roman" panose="02020603050405020304" pitchFamily="18" charset="0"/>
              </a:rPr>
              <a:t>cực</a:t>
            </a:r>
            <a:r>
              <a:rPr lang="en-US" sz="2600" spc="-30" dirty="0">
                <a:latin typeface="Times New Roman" panose="02020603050405020304" pitchFamily="18" charset="0"/>
                <a:ea typeface="Calibri" panose="020F0502020204030204" pitchFamily="34" charset="0"/>
                <a:cs typeface="Times New Roman" panose="02020603050405020304" pitchFamily="18" charset="0"/>
              </a:rPr>
              <a:t> </a:t>
            </a:r>
            <a:r>
              <a:rPr lang="en-US" sz="2600" spc="-3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600" spc="-30" dirty="0">
                <a:latin typeface="Times New Roman" panose="02020603050405020304" pitchFamily="18" charset="0"/>
                <a:ea typeface="Calibri" panose="020F0502020204030204" pitchFamily="34" charset="0"/>
                <a:cs typeface="Times New Roman" panose="02020603050405020304" pitchFamily="18" charset="0"/>
              </a:rPr>
              <a:t> </a:t>
            </a:r>
            <a:r>
              <a:rPr lang="en-US" sz="2600" spc="-3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600" spc="-30" dirty="0">
                <a:latin typeface="Times New Roman" panose="02020603050405020304" pitchFamily="18" charset="0"/>
                <a:ea typeface="Calibri" panose="020F0502020204030204" pitchFamily="34" charset="0"/>
                <a:cs typeface="Times New Roman" panose="02020603050405020304" pitchFamily="18" charset="0"/>
              </a:rPr>
              <a:t> </a:t>
            </a:r>
            <a:r>
              <a:rPr lang="en-US" sz="2600" spc="-3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600" spc="-30" dirty="0">
                <a:latin typeface="Times New Roman" panose="02020603050405020304" pitchFamily="18" charset="0"/>
                <a:ea typeface="Calibri" panose="020F0502020204030204" pitchFamily="34" charset="0"/>
                <a:cs typeface="Times New Roman" panose="02020603050405020304" pitchFamily="18" charset="0"/>
              </a:rPr>
              <a:t> </a:t>
            </a:r>
            <a:r>
              <a:rPr lang="en-US" sz="2600" spc="-3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600" spc="-30" dirty="0">
                <a:latin typeface="Times New Roman" panose="02020603050405020304" pitchFamily="18" charset="0"/>
                <a:ea typeface="Calibri" panose="020F0502020204030204" pitchFamily="34" charset="0"/>
                <a:cs typeface="Times New Roman" panose="02020603050405020304" pitchFamily="18" charset="0"/>
              </a:rPr>
              <a:t> </a:t>
            </a:r>
            <a:r>
              <a:rPr lang="en-US" sz="2600" spc="-30" dirty="0" err="1">
                <a:latin typeface="Times New Roman" panose="02020603050405020304" pitchFamily="18" charset="0"/>
                <a:ea typeface="Calibri" panose="020F0502020204030204" pitchFamily="34" charset="0"/>
                <a:cs typeface="Times New Roman" panose="02020603050405020304" pitchFamily="18" charset="0"/>
              </a:rPr>
              <a:t>trò</a:t>
            </a:r>
            <a:r>
              <a:rPr lang="en-US" sz="2600" spc="-30" dirty="0">
                <a:latin typeface="Times New Roman" panose="02020603050405020304" pitchFamily="18" charset="0"/>
                <a:ea typeface="Calibri" panose="020F0502020204030204" pitchFamily="34" charset="0"/>
                <a:cs typeface="Times New Roman" panose="02020603050405020304" pitchFamily="18" charset="0"/>
              </a:rPr>
              <a:t> </a:t>
            </a:r>
            <a:r>
              <a:rPr lang="en-US" sz="2600" spc="-30" dirty="0" err="1">
                <a:latin typeface="Times New Roman" panose="02020603050405020304" pitchFamily="18" charset="0"/>
                <a:ea typeface="Calibri" panose="020F0502020204030204" pitchFamily="34" charset="0"/>
                <a:cs typeface="Times New Roman" panose="02020603050405020304" pitchFamily="18" charset="0"/>
              </a:rPr>
              <a:t>chơi</a:t>
            </a:r>
            <a:r>
              <a:rPr lang="en-US" sz="2600" spc="-30" dirty="0">
                <a:latin typeface="Times New Roman" panose="02020603050405020304" pitchFamily="18" charset="0"/>
                <a:ea typeface="Calibri" panose="020F0502020204030204" pitchFamily="34" charset="0"/>
                <a:cs typeface="Times New Roman" panose="02020603050405020304" pitchFamily="18" charset="0"/>
              </a:rPr>
              <a:t> </a:t>
            </a:r>
            <a:r>
              <a:rPr lang="en-US" sz="2600" spc="-3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600" spc="-30" dirty="0">
                <a:latin typeface="Times New Roman" panose="02020603050405020304" pitchFamily="18" charset="0"/>
                <a:ea typeface="Calibri" panose="020F0502020204030204" pitchFamily="34" charset="0"/>
                <a:cs typeface="Times New Roman" panose="02020603050405020304" pitchFamily="18" charset="0"/>
              </a:rPr>
              <a:t> </a:t>
            </a:r>
            <a:r>
              <a:rPr lang="en-US" sz="2600" spc="-30" dirty="0" err="1">
                <a:latin typeface="Times New Roman" panose="02020603050405020304" pitchFamily="18" charset="0"/>
                <a:ea typeface="Calibri" panose="020F0502020204030204" pitchFamily="34" charset="0"/>
                <a:cs typeface="Times New Roman" panose="02020603050405020304" pitchFamily="18" charset="0"/>
              </a:rPr>
              <a:t>gian</a:t>
            </a:r>
            <a:r>
              <a:rPr lang="en-US" sz="2600" spc="-30" dirty="0">
                <a:latin typeface="Times New Roman" panose="02020603050405020304" pitchFamily="18" charset="0"/>
                <a:ea typeface="Calibri" panose="020F0502020204030204" pitchFamily="34" charset="0"/>
                <a:cs typeface="Times New Roman" panose="02020603050405020304" pitchFamily="18" charset="0"/>
              </a:rPr>
              <a:t> </a:t>
            </a:r>
            <a:r>
              <a:rPr lang="en-US" sz="2600" spc="-3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600" spc="-30" dirty="0">
                <a:latin typeface="Times New Roman" panose="02020603050405020304" pitchFamily="18" charset="0"/>
                <a:ea typeface="Calibri" panose="020F0502020204030204" pitchFamily="34" charset="0"/>
                <a:cs typeface="Times New Roman" panose="02020603050405020304" pitchFamily="18" charset="0"/>
              </a:rPr>
              <a:t> </a:t>
            </a:r>
            <a:r>
              <a:rPr lang="en-US" sz="2600" spc="-3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600" spc="-30" dirty="0">
                <a:latin typeface="Times New Roman" panose="02020603050405020304" pitchFamily="18" charset="0"/>
                <a:ea typeface="Calibri" panose="020F0502020204030204" pitchFamily="34" charset="0"/>
                <a:cs typeface="Times New Roman" panose="02020603050405020304" pitchFamily="18" charset="0"/>
              </a:rPr>
              <a:t> </a:t>
            </a:r>
            <a:r>
              <a:rPr lang="en-US" sz="2600" spc="-3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600" spc="-30" dirty="0">
                <a:latin typeface="Times New Roman" panose="02020603050405020304" pitchFamily="18" charset="0"/>
                <a:ea typeface="Calibri" panose="020F0502020204030204" pitchFamily="34" charset="0"/>
                <a:cs typeface="Times New Roman" panose="02020603050405020304" pitchFamily="18" charset="0"/>
              </a:rPr>
              <a:t> </a:t>
            </a:r>
            <a:r>
              <a:rPr lang="en-US" sz="2600" spc="-30" dirty="0" err="1">
                <a:latin typeface="Times New Roman" panose="02020603050405020304" pitchFamily="18" charset="0"/>
                <a:ea typeface="Calibri" panose="020F0502020204030204" pitchFamily="34" charset="0"/>
                <a:cs typeface="Times New Roman" panose="02020603050405020304" pitchFamily="18" charset="0"/>
              </a:rPr>
              <a:t>ngôn</a:t>
            </a:r>
            <a:r>
              <a:rPr lang="en-US" sz="2600" spc="-30" dirty="0">
                <a:latin typeface="Times New Roman" panose="02020603050405020304" pitchFamily="18" charset="0"/>
                <a:ea typeface="Calibri" panose="020F0502020204030204" pitchFamily="34" charset="0"/>
                <a:cs typeface="Times New Roman" panose="02020603050405020304" pitchFamily="18" charset="0"/>
              </a:rPr>
              <a:t> </a:t>
            </a:r>
            <a:r>
              <a:rPr lang="en-US" sz="2600" spc="-30" dirty="0" err="1">
                <a:latin typeface="Times New Roman" panose="02020603050405020304" pitchFamily="18" charset="0"/>
                <a:ea typeface="Calibri" panose="020F0502020204030204" pitchFamily="34" charset="0"/>
                <a:cs typeface="Times New Roman" panose="02020603050405020304" pitchFamily="18" charset="0"/>
              </a:rPr>
              <a:t>ngữ</a:t>
            </a:r>
            <a:r>
              <a:rPr lang="en-US" sz="2600" spc="-30" dirty="0">
                <a:latin typeface="Times New Roman" panose="02020603050405020304" pitchFamily="18" charset="0"/>
                <a:ea typeface="Calibri" panose="020F0502020204030204" pitchFamily="34" charset="0"/>
                <a:cs typeface="Times New Roman" panose="02020603050405020304" pitchFamily="18" charset="0"/>
              </a:rPr>
              <a:t> </a:t>
            </a:r>
            <a:r>
              <a:rPr lang="en-US" sz="2600" spc="-30" dirty="0" err="1">
                <a:latin typeface="Times New Roman" panose="02020603050405020304" pitchFamily="18" charset="0"/>
                <a:ea typeface="Calibri" panose="020F0502020204030204" pitchFamily="34" charset="0"/>
                <a:cs typeface="Times New Roman" panose="02020603050405020304" pitchFamily="18" charset="0"/>
              </a:rPr>
              <a:t>cho</a:t>
            </a:r>
            <a:r>
              <a:rPr lang="en-US" sz="2600" spc="-30" dirty="0">
                <a:latin typeface="Times New Roman" panose="02020603050405020304" pitchFamily="18" charset="0"/>
                <a:ea typeface="Calibri" panose="020F0502020204030204" pitchFamily="34" charset="0"/>
                <a:cs typeface="Times New Roman" panose="02020603050405020304" pitchFamily="18" charset="0"/>
              </a:rPr>
              <a:t> </a:t>
            </a:r>
            <a:r>
              <a:rPr lang="en-US" sz="2600" spc="-3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600" spc="-30" dirty="0">
                <a:latin typeface="Times New Roman" panose="02020603050405020304" pitchFamily="18" charset="0"/>
                <a:ea typeface="Calibri" panose="020F0502020204030204" pitchFamily="34" charset="0"/>
                <a:cs typeface="Times New Roman" panose="02020603050405020304" pitchFamily="18" charset="0"/>
              </a:rPr>
              <a:t>,  </a:t>
            </a:r>
            <a:r>
              <a:rPr lang="en-US" sz="2600" spc="-30" dirty="0" err="1">
                <a:latin typeface="Times New Roman" panose="02020603050405020304" pitchFamily="18" charset="0"/>
                <a:ea typeface="Calibri" panose="020F0502020204030204" pitchFamily="34" charset="0"/>
                <a:cs typeface="Times New Roman" panose="02020603050405020304" pitchFamily="18" charset="0"/>
              </a:rPr>
              <a:t>góp</a:t>
            </a:r>
            <a:r>
              <a:rPr lang="en-US" sz="2600" spc="-30" dirty="0">
                <a:latin typeface="Times New Roman" panose="02020603050405020304" pitchFamily="18" charset="0"/>
                <a:ea typeface="Calibri" panose="020F0502020204030204" pitchFamily="34" charset="0"/>
                <a:cs typeface="Times New Roman" panose="02020603050405020304" pitchFamily="18" charset="0"/>
              </a:rPr>
              <a:t> </a:t>
            </a:r>
            <a:r>
              <a:rPr lang="en-US" sz="2600" spc="-3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600" spc="-30" dirty="0">
                <a:latin typeface="Times New Roman" panose="02020603050405020304" pitchFamily="18" charset="0"/>
                <a:ea typeface="Calibri" panose="020F0502020204030204" pitchFamily="34" charset="0"/>
                <a:cs typeface="Times New Roman" panose="02020603050405020304" pitchFamily="18" charset="0"/>
              </a:rPr>
              <a:t> </a:t>
            </a:r>
            <a:r>
              <a:rPr lang="en-US" sz="2600" spc="-3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600" spc="-30" dirty="0">
                <a:latin typeface="Times New Roman" panose="02020603050405020304" pitchFamily="18" charset="0"/>
                <a:ea typeface="Calibri" panose="020F0502020204030204" pitchFamily="34" charset="0"/>
                <a:cs typeface="Times New Roman" panose="02020603050405020304" pitchFamily="18" charset="0"/>
              </a:rPr>
              <a:t> </a:t>
            </a:r>
            <a:r>
              <a:rPr lang="en-US" sz="2600" spc="-3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600" spc="-30" dirty="0">
                <a:latin typeface="Times New Roman" panose="02020603050405020304" pitchFamily="18" charset="0"/>
                <a:ea typeface="Calibri" panose="020F0502020204030204" pitchFamily="34" charset="0"/>
                <a:cs typeface="Times New Roman" panose="02020603050405020304" pitchFamily="18" charset="0"/>
              </a:rPr>
              <a:t> </a:t>
            </a:r>
            <a:r>
              <a:rPr lang="en-US" sz="2600" spc="-30" dirty="0" err="1">
                <a:latin typeface="Times New Roman" panose="02020603050405020304" pitchFamily="18" charset="0"/>
                <a:ea typeface="Calibri" panose="020F0502020204030204" pitchFamily="34" charset="0"/>
                <a:cs typeface="Times New Roman" panose="02020603050405020304" pitchFamily="18" charset="0"/>
              </a:rPr>
              <a:t>toàn</a:t>
            </a:r>
            <a:r>
              <a:rPr lang="en-US" sz="2600" spc="-30" dirty="0">
                <a:latin typeface="Times New Roman" panose="02020603050405020304" pitchFamily="18" charset="0"/>
                <a:ea typeface="Calibri" panose="020F0502020204030204" pitchFamily="34" charset="0"/>
                <a:cs typeface="Times New Roman" panose="02020603050405020304" pitchFamily="18" charset="0"/>
              </a:rPr>
              <a:t> </a:t>
            </a:r>
            <a:r>
              <a:rPr lang="en-US" sz="2600" spc="-30" dirty="0" err="1">
                <a:latin typeface="Times New Roman" panose="02020603050405020304" pitchFamily="18" charset="0"/>
                <a:ea typeface="Calibri" panose="020F0502020204030204" pitchFamily="34" charset="0"/>
                <a:cs typeface="Times New Roman" panose="02020603050405020304" pitchFamily="18" charset="0"/>
              </a:rPr>
              <a:t>diện</a:t>
            </a:r>
            <a:r>
              <a:rPr lang="en-US" sz="2600" spc="-30" dirty="0">
                <a:latin typeface="Times New Roman" panose="02020603050405020304" pitchFamily="18" charset="0"/>
                <a:ea typeface="Calibri" panose="020F0502020204030204" pitchFamily="34" charset="0"/>
                <a:cs typeface="Times New Roman" panose="02020603050405020304" pitchFamily="18" charset="0"/>
              </a:rPr>
              <a:t> </a:t>
            </a:r>
            <a:r>
              <a:rPr lang="en-US" sz="2600" spc="-3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thỏa</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mãn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nhu</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vui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chơi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giới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xung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quanh</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mở</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rộng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phong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phú</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góp</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lưu</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giữ</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tồn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latin typeface="Times New Roman" panose="02020603050405020304" pitchFamily="18" charset="0"/>
                <a:ea typeface="Calibri" panose="020F0502020204030204" pitchFamily="34" charset="0"/>
                <a:cs typeface="Times New Roman" panose="02020603050405020304" pitchFamily="18" charset="0"/>
              </a:rPr>
              <a:t> di </a:t>
            </a:r>
            <a:r>
              <a:rPr lang="en-US" sz="26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hóa</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quý</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báu</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cũng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vui</a:t>
            </a:r>
            <a:r>
              <a:rPr lang="en-US" sz="2600" dirty="0">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684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5" name="Rectangle 4"/>
          <p:cNvSpPr/>
          <p:nvPr/>
        </p:nvSpPr>
        <p:spPr>
          <a:xfrm>
            <a:off x="3740233" y="362680"/>
            <a:ext cx="4711546" cy="646331"/>
          </a:xfrm>
          <a:prstGeom prst="rect">
            <a:avLst/>
          </a:prstGeom>
          <a:noFill/>
        </p:spPr>
        <p:txBody>
          <a:bodyPr wrap="none" lIns="91440" tIns="45720" rIns="91440" bIns="45720">
            <a:spAutoFit/>
          </a:bodyPr>
          <a:lstStyle/>
          <a:p>
            <a:pPr algn="ctr"/>
            <a:r>
              <a:rPr lang="en-US" sz="36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 </a:t>
            </a:r>
            <a:r>
              <a:rPr lang="en-US" sz="36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Bài</a:t>
            </a:r>
            <a:r>
              <a:rPr lang="en-US" sz="36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học</a:t>
            </a:r>
            <a:r>
              <a:rPr lang="en-US" sz="36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kinh</a:t>
            </a:r>
            <a:r>
              <a:rPr lang="en-US" sz="36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nghiệm</a:t>
            </a:r>
            <a:endParaRPr lang="en-US" sz="3600" b="1"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1357746" y="1371691"/>
            <a:ext cx="10169236" cy="3795911"/>
          </a:xfrm>
          <a:prstGeom prst="rect">
            <a:avLst/>
          </a:prstGeom>
        </p:spPr>
        <p:txBody>
          <a:bodyPr wrap="square">
            <a:spAutoFit/>
          </a:bodyPr>
          <a:lstStyle/>
          <a:p>
            <a:pPr algn="just">
              <a:lnSpc>
                <a:spcPct val="150000"/>
              </a:lnSpc>
              <a:spcAft>
                <a:spcPts val="750"/>
              </a:spcAft>
            </a:pPr>
            <a:r>
              <a:rPr lang="en-US" sz="2600" dirty="0">
                <a:solidFill>
                  <a:srgbClr val="000000"/>
                </a:solidFill>
                <a:latin typeface="Times New Roman" panose="02020603050405020304" pitchFamily="18" charset="0"/>
                <a:ea typeface="Times New Roman" panose="02020603050405020304" pitchFamily="18" charset="0"/>
              </a:rPr>
              <a:t>- Qua </a:t>
            </a:r>
            <a:r>
              <a:rPr lang="en-US" sz="2600" dirty="0" err="1">
                <a:solidFill>
                  <a:srgbClr val="000000"/>
                </a:solidFill>
                <a:latin typeface="Times New Roman" panose="02020603050405020304" pitchFamily="18" charset="0"/>
                <a:ea typeface="Times New Roman" panose="02020603050405020304" pitchFamily="18" charset="0"/>
              </a:rPr>
              <a:t>thực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hiện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biện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pháp</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đã</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giúp</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cho</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tôi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có</a:t>
            </a:r>
            <a:r>
              <a:rPr lang="en-US" sz="2600" dirty="0">
                <a:solidFill>
                  <a:srgbClr val="000000"/>
                </a:solidFill>
                <a:latin typeface="Times New Roman" panose="02020603050405020304" pitchFamily="18" charset="0"/>
                <a:ea typeface="Times New Roman" panose="02020603050405020304" pitchFamily="18" charset="0"/>
              </a:rPr>
              <a:t> </a:t>
            </a:r>
            <a:r>
              <a:rPr lang="vi-VN" sz="2600" dirty="0">
                <a:solidFill>
                  <a:srgbClr val="000000"/>
                </a:solidFill>
                <a:latin typeface="Times New Roman" panose="02020603050405020304" pitchFamily="18" charset="0"/>
                <a:ea typeface="Times New Roman" panose="02020603050405020304" pitchFamily="18" charset="0"/>
              </a:rPr>
              <a:t>thêm kiến thức về các trò </a:t>
            </a:r>
            <a:r>
              <a:rPr lang="vi-VN" sz="2600" dirty="0" smtClean="0">
                <a:solidFill>
                  <a:srgbClr val="000000"/>
                </a:solidFill>
                <a:latin typeface="Times New Roman" panose="02020603050405020304" pitchFamily="18" charset="0"/>
                <a:ea typeface="Times New Roman" panose="02020603050405020304" pitchFamily="18" charset="0"/>
              </a:rPr>
              <a:t>chơi</a:t>
            </a:r>
            <a:r>
              <a:rPr lang="en-US" sz="2600" dirty="0" smtClean="0">
                <a:solidFill>
                  <a:srgbClr val="000000"/>
                </a:solidFill>
                <a:latin typeface="Times New Roman" panose="02020603050405020304" pitchFamily="18" charset="0"/>
                <a:ea typeface="Times New Roman" panose="02020603050405020304" pitchFamily="18" charset="0"/>
              </a:rPr>
              <a:t> </a:t>
            </a:r>
            <a:r>
              <a:rPr lang="en-US" sz="2600" dirty="0" err="1" smtClean="0">
                <a:solidFill>
                  <a:srgbClr val="000000"/>
                </a:solidFill>
                <a:latin typeface="Times New Roman" panose="02020603050405020304" pitchFamily="18" charset="0"/>
                <a:ea typeface="Times New Roman" panose="02020603050405020304" pitchFamily="18" charset="0"/>
              </a:rPr>
              <a:t>dân</a:t>
            </a:r>
            <a:r>
              <a:rPr lang="en-US" sz="2600" dirty="0" smtClean="0">
                <a:solidFill>
                  <a:srgbClr val="000000"/>
                </a:solidFill>
                <a:latin typeface="Times New Roman" panose="02020603050405020304" pitchFamily="18" charset="0"/>
                <a:ea typeface="Times New Roman" panose="02020603050405020304" pitchFamily="18" charset="0"/>
              </a:rPr>
              <a:t> </a:t>
            </a:r>
            <a:r>
              <a:rPr lang="en-US" sz="2600" dirty="0" err="1" smtClean="0">
                <a:solidFill>
                  <a:srgbClr val="000000"/>
                </a:solidFill>
                <a:latin typeface="Times New Roman" panose="02020603050405020304" pitchFamily="18" charset="0"/>
                <a:ea typeface="Times New Roman" panose="02020603050405020304" pitchFamily="18" charset="0"/>
              </a:rPr>
              <a:t>gian</a:t>
            </a:r>
            <a:r>
              <a:rPr lang="en-US" sz="2600" dirty="0" smtClean="0">
                <a:solidFill>
                  <a:srgbClr val="000000"/>
                </a:solidFill>
                <a:latin typeface="Times New Roman" panose="02020603050405020304" pitchFamily="18" charset="0"/>
                <a:ea typeface="Times New Roman" panose="02020603050405020304" pitchFamily="18" charset="0"/>
              </a:rPr>
              <a:t> </a:t>
            </a:r>
            <a:r>
              <a:rPr lang="en-US" sz="2600" dirty="0" err="1" smtClean="0">
                <a:solidFill>
                  <a:srgbClr val="000000"/>
                </a:solidFill>
                <a:latin typeface="Times New Roman" panose="02020603050405020304" pitchFamily="18" charset="0"/>
                <a:ea typeface="Times New Roman" panose="02020603050405020304" pitchFamily="18" charset="0"/>
              </a:rPr>
              <a:t>để</a:t>
            </a:r>
            <a:r>
              <a:rPr lang="en-US" sz="2600" dirty="0" smtClean="0">
                <a:solidFill>
                  <a:srgbClr val="000000"/>
                </a:solidFill>
                <a:latin typeface="Times New Roman" panose="02020603050405020304" pitchFamily="18" charset="0"/>
                <a:ea typeface="Times New Roman" panose="02020603050405020304" pitchFamily="18" charset="0"/>
              </a:rPr>
              <a:t> </a:t>
            </a:r>
            <a:r>
              <a:rPr lang="en-US" sz="2600" dirty="0" err="1" smtClean="0">
                <a:solidFill>
                  <a:srgbClr val="000000"/>
                </a:solidFill>
                <a:latin typeface="Times New Roman" panose="02020603050405020304" pitchFamily="18" charset="0"/>
                <a:ea typeface="Times New Roman" panose="02020603050405020304" pitchFamily="18" charset="0"/>
              </a:rPr>
              <a:t>phát</a:t>
            </a:r>
            <a:r>
              <a:rPr lang="en-US" sz="2600" dirty="0" smtClean="0">
                <a:solidFill>
                  <a:srgbClr val="000000"/>
                </a:solidFill>
                <a:latin typeface="Times New Roman" panose="02020603050405020304" pitchFamily="18" charset="0"/>
                <a:ea typeface="Times New Roman" panose="02020603050405020304" pitchFamily="18" charset="0"/>
              </a:rPr>
              <a:t> </a:t>
            </a:r>
            <a:r>
              <a:rPr lang="en-US" sz="2600" dirty="0" err="1" smtClean="0">
                <a:solidFill>
                  <a:srgbClr val="000000"/>
                </a:solidFill>
                <a:latin typeface="Times New Roman" panose="02020603050405020304" pitchFamily="18" charset="0"/>
                <a:ea typeface="Times New Roman" panose="02020603050405020304" pitchFamily="18" charset="0"/>
              </a:rPr>
              <a:t>triển</a:t>
            </a:r>
            <a:r>
              <a:rPr lang="en-US" sz="2600" dirty="0" smtClean="0">
                <a:solidFill>
                  <a:srgbClr val="000000"/>
                </a:solidFill>
                <a:latin typeface="Times New Roman" panose="02020603050405020304" pitchFamily="18" charset="0"/>
                <a:ea typeface="Times New Roman" panose="02020603050405020304" pitchFamily="18" charset="0"/>
              </a:rPr>
              <a:t> </a:t>
            </a:r>
            <a:r>
              <a:rPr lang="en-US" sz="2600" dirty="0" err="1" smtClean="0">
                <a:solidFill>
                  <a:srgbClr val="000000"/>
                </a:solidFill>
                <a:latin typeface="Times New Roman" panose="02020603050405020304" pitchFamily="18" charset="0"/>
                <a:ea typeface="Times New Roman" panose="02020603050405020304" pitchFamily="18" charset="0"/>
              </a:rPr>
              <a:t>ngôn</a:t>
            </a:r>
            <a:r>
              <a:rPr lang="en-US" sz="2600" dirty="0" smtClean="0">
                <a:solidFill>
                  <a:srgbClr val="000000"/>
                </a:solidFill>
                <a:latin typeface="Times New Roman" panose="02020603050405020304" pitchFamily="18" charset="0"/>
                <a:ea typeface="Times New Roman" panose="02020603050405020304" pitchFamily="18" charset="0"/>
              </a:rPr>
              <a:t> </a:t>
            </a:r>
            <a:r>
              <a:rPr lang="en-US" sz="2600" dirty="0" err="1" smtClean="0">
                <a:solidFill>
                  <a:srgbClr val="000000"/>
                </a:solidFill>
                <a:latin typeface="Times New Roman" panose="02020603050405020304" pitchFamily="18" charset="0"/>
                <a:ea typeface="Times New Roman" panose="02020603050405020304" pitchFamily="18" charset="0"/>
              </a:rPr>
              <a:t>ngữ</a:t>
            </a:r>
            <a:r>
              <a:rPr lang="en-US" sz="2600" dirty="0" smtClean="0">
                <a:solidFill>
                  <a:srgbClr val="000000"/>
                </a:solidFill>
                <a:latin typeface="Times New Roman" panose="02020603050405020304" pitchFamily="18" charset="0"/>
                <a:ea typeface="Times New Roman" panose="02020603050405020304" pitchFamily="18" charset="0"/>
              </a:rPr>
              <a:t> </a:t>
            </a:r>
            <a:r>
              <a:rPr lang="en-US" sz="2600" dirty="0" err="1" smtClean="0">
                <a:solidFill>
                  <a:srgbClr val="000000"/>
                </a:solidFill>
                <a:latin typeface="Times New Roman" panose="02020603050405020304" pitchFamily="18" charset="0"/>
                <a:ea typeface="Times New Roman" panose="02020603050405020304" pitchFamily="18" charset="0"/>
              </a:rPr>
              <a:t>cho</a:t>
            </a:r>
            <a:r>
              <a:rPr lang="en-US" sz="2600" dirty="0" smtClean="0">
                <a:solidFill>
                  <a:srgbClr val="000000"/>
                </a:solidFill>
                <a:latin typeface="Times New Roman" panose="02020603050405020304" pitchFamily="18" charset="0"/>
                <a:ea typeface="Times New Roman" panose="02020603050405020304" pitchFamily="18" charset="0"/>
              </a:rPr>
              <a:t> </a:t>
            </a:r>
            <a:r>
              <a:rPr lang="en-US" sz="2600" dirty="0" err="1" smtClean="0">
                <a:solidFill>
                  <a:srgbClr val="000000"/>
                </a:solidFill>
                <a:latin typeface="Times New Roman" panose="02020603050405020304" pitchFamily="18" charset="0"/>
                <a:ea typeface="Times New Roman" panose="02020603050405020304" pitchFamily="18" charset="0"/>
              </a:rPr>
              <a:t>trẻ</a:t>
            </a:r>
            <a:r>
              <a:rPr lang="vi-VN" sz="2600" dirty="0" smtClean="0">
                <a:solidFill>
                  <a:srgbClr val="000000"/>
                </a:solidFill>
                <a:latin typeface="Times New Roman" panose="02020603050405020304" pitchFamily="18" charset="0"/>
                <a:ea typeface="Times New Roman" panose="02020603050405020304" pitchFamily="18" charset="0"/>
              </a:rPr>
              <a:t>, </a:t>
            </a:r>
            <a:r>
              <a:rPr lang="vi-VN" sz="2600" dirty="0">
                <a:solidFill>
                  <a:srgbClr val="000000"/>
                </a:solidFill>
                <a:latin typeface="Times New Roman" panose="02020603050405020304" pitchFamily="18" charset="0"/>
                <a:ea typeface="Times New Roman" panose="02020603050405020304" pitchFamily="18" charset="0"/>
              </a:rPr>
              <a:t>thêm kiến thức về ngành giáo dục mầm non, giúp cô trò hiểu </a:t>
            </a:r>
            <a:r>
              <a:rPr lang="en-US" sz="2600" dirty="0" err="1">
                <a:solidFill>
                  <a:srgbClr val="000000"/>
                </a:solidFill>
                <a:latin typeface="Times New Roman" panose="02020603050405020304" pitchFamily="18" charset="0"/>
                <a:ea typeface="Times New Roman" panose="02020603050405020304" pitchFamily="18" charset="0"/>
              </a:rPr>
              <a:t>và</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gần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gũi</a:t>
            </a:r>
            <a:r>
              <a:rPr lang="en-US" sz="2600" dirty="0">
                <a:solidFill>
                  <a:srgbClr val="000000"/>
                </a:solidFill>
                <a:latin typeface="Times New Roman" panose="02020603050405020304" pitchFamily="18" charset="0"/>
                <a:ea typeface="Times New Roman" panose="02020603050405020304" pitchFamily="18" charset="0"/>
              </a:rPr>
              <a:t> </a:t>
            </a:r>
            <a:r>
              <a:rPr lang="vi-VN" sz="2600" dirty="0">
                <a:solidFill>
                  <a:srgbClr val="000000"/>
                </a:solidFill>
                <a:latin typeface="Times New Roman" panose="02020603050405020304" pitchFamily="18" charset="0"/>
                <a:ea typeface="Times New Roman" panose="02020603050405020304" pitchFamily="18" charset="0"/>
              </a:rPr>
              <a:t>hơn</a:t>
            </a:r>
            <a:r>
              <a:rPr lang="en-US" sz="2600" dirty="0">
                <a:solidFill>
                  <a:srgbClr val="000000"/>
                </a:solidFill>
                <a:latin typeface="Times New Roman" panose="02020603050405020304" pitchFamily="18" charset="0"/>
                <a:ea typeface="Times New Roman" panose="02020603050405020304" pitchFamily="18" charset="0"/>
              </a:rPr>
              <a:t>.</a:t>
            </a:r>
            <a:endParaRPr lang="en-US" sz="2600" dirty="0">
              <a:latin typeface="Times New Roman" panose="02020603050405020304" pitchFamily="18" charset="0"/>
              <a:ea typeface="Times New Roman" panose="02020603050405020304" pitchFamily="18" charset="0"/>
            </a:endParaRPr>
          </a:p>
          <a:p>
            <a:pPr algn="just">
              <a:lnSpc>
                <a:spcPct val="150000"/>
              </a:lnSpc>
              <a:spcAft>
                <a:spcPts val="750"/>
              </a:spcAft>
            </a:pP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Bản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thân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tôi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đã</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nâng</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cao</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được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vai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trò</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trách</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nhiệm</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có</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niềm</a:t>
            </a:r>
            <a:r>
              <a:rPr lang="en-US" sz="2600" dirty="0">
                <a:solidFill>
                  <a:srgbClr val="000000"/>
                </a:solidFill>
                <a:latin typeface="Times New Roman" panose="02020603050405020304" pitchFamily="18" charset="0"/>
                <a:ea typeface="Times New Roman" panose="02020603050405020304" pitchFamily="18" charset="0"/>
              </a:rPr>
              <a:t> tin, </a:t>
            </a:r>
            <a:r>
              <a:rPr lang="en-US" sz="2600" dirty="0" err="1">
                <a:solidFill>
                  <a:srgbClr val="000000"/>
                </a:solidFill>
                <a:latin typeface="Times New Roman" panose="02020603050405020304" pitchFamily="18" charset="0"/>
                <a:ea typeface="Times New Roman" panose="02020603050405020304" pitchFamily="18" charset="0"/>
              </a:rPr>
              <a:t>yêu</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nghề</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giúp</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giáo</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viên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chủ</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động</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sáng</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tạo</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trong</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công</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tác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dạy</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học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nhiệt</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tình</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tâm</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huyết</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có</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trách</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nhiệm</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với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nghề</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hơn</a:t>
            </a:r>
            <a:r>
              <a:rPr lang="vi-VN" sz="2600" dirty="0">
                <a:solidFill>
                  <a:srgbClr val="000000"/>
                </a:solidFill>
                <a:latin typeface="Times New Roman" panose="02020603050405020304" pitchFamily="18" charset="0"/>
                <a:ea typeface="Times New Roman" panose="02020603050405020304" pitchFamily="18" charset="0"/>
              </a:rPr>
              <a:t> nữa</a:t>
            </a:r>
            <a:r>
              <a:rPr lang="en-US" sz="2600" dirty="0">
                <a:solidFill>
                  <a:srgbClr val="000000"/>
                </a:solidFill>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8085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473"/>
            <a:ext cx="12192000" cy="6483927"/>
          </a:xfrm>
          <a:prstGeom prst="rect">
            <a:avLst/>
          </a:prstGeom>
        </p:spPr>
      </p:pic>
      <p:sp>
        <p:nvSpPr>
          <p:cNvPr id="5" name="Rectangle 4"/>
          <p:cNvSpPr/>
          <p:nvPr/>
        </p:nvSpPr>
        <p:spPr>
          <a:xfrm>
            <a:off x="1953490" y="2181741"/>
            <a:ext cx="3810001" cy="3785652"/>
          </a:xfrm>
          <a:prstGeom prst="rect">
            <a:avLst/>
          </a:prstGeom>
        </p:spPr>
        <p:txBody>
          <a:bodyPr wrap="square">
            <a:spAutoFit/>
          </a:bodyPr>
          <a:lstStyle/>
          <a:p>
            <a:pPr indent="635" algn="just">
              <a:lnSpc>
                <a:spcPct val="150000"/>
              </a:lnSpc>
              <a:spcBef>
                <a:spcPts val="600"/>
              </a:spcBef>
              <a:spcAft>
                <a:spcPts val="600"/>
              </a:spcAft>
            </a:pP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chuyên</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lồng</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ghép</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chương</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sóc</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lồng</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ghép</a:t>
            </a:r>
            <a:r>
              <a:rPr lang="en-US" sz="20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lĩnh</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vực</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ngôn</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thảo</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rút</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6483927" y="3129757"/>
            <a:ext cx="3893128" cy="1889620"/>
          </a:xfrm>
          <a:prstGeom prst="rect">
            <a:avLst/>
          </a:prstGeom>
        </p:spPr>
        <p:txBody>
          <a:bodyPr wrap="square">
            <a:spAutoFit/>
          </a:bodyPr>
          <a:lstStyle/>
          <a:p>
            <a:pPr indent="635" algn="just">
              <a:lnSpc>
                <a:spcPct val="150000"/>
              </a:lnSpc>
              <a:spcBef>
                <a:spcPts val="600"/>
              </a:spcBef>
              <a:spcAft>
                <a:spcPts val="600"/>
              </a:spcAft>
            </a:pP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tục</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huấn</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hướng</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đưa</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ngôn</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Up Ribbon 6"/>
          <p:cNvSpPr/>
          <p:nvPr/>
        </p:nvSpPr>
        <p:spPr>
          <a:xfrm>
            <a:off x="2355273" y="131421"/>
            <a:ext cx="8520545" cy="1007313"/>
          </a:xfrm>
          <a:prstGeom prst="ribbon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Times New Roman" panose="02020603050405020304" pitchFamily="18" charset="0"/>
                <a:cs typeface="Times New Roman" panose="02020603050405020304" pitchFamily="18" charset="0"/>
              </a:rPr>
              <a:t>3. </a:t>
            </a:r>
            <a:r>
              <a:rPr lang="en-US" sz="3600" dirty="0" err="1" smtClean="0">
                <a:latin typeface="Times New Roman" panose="02020603050405020304" pitchFamily="18" charset="0"/>
                <a:cs typeface="Times New Roman" panose="02020603050405020304" pitchFamily="18" charset="0"/>
              </a:rPr>
              <a:t>Kiến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nghị</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đề</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xuất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445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Box 2"/>
          <p:cNvSpPr txBox="1">
            <a:spLocks noChangeArrowheads="1"/>
          </p:cNvSpPr>
          <p:nvPr/>
        </p:nvSpPr>
        <p:spPr bwMode="auto">
          <a:xfrm>
            <a:off x="736668" y="1957234"/>
            <a:ext cx="9542207"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800" dirty="0" err="1">
                <a:solidFill>
                  <a:srgbClr val="F73DA7"/>
                </a:solidFill>
                <a:latin typeface="Times New Roman" panose="02020603050405020304" pitchFamily="18" charset="0"/>
                <a:cs typeface="Times New Roman" panose="02020603050405020304" pitchFamily="18" charset="0"/>
              </a:rPr>
              <a:t>Trên</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đây</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là</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một</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số</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kinh</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nghiệm</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trong</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quá</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trình</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thực</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hiện</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b="1" i="1" dirty="0">
                <a:solidFill>
                  <a:srgbClr val="F73DA7"/>
                </a:solidFill>
                <a:latin typeface="Times New Roman" panose="02020603050405020304" pitchFamily="18" charset="0"/>
                <a:cs typeface="Times New Roman" panose="02020603050405020304" pitchFamily="18" charset="0"/>
              </a:rPr>
              <a:t>“</a:t>
            </a:r>
            <a:r>
              <a:rPr lang="en-US" altLang="en-US" sz="2800" b="1" i="1" dirty="0" err="1">
                <a:solidFill>
                  <a:srgbClr val="F73DA7"/>
                </a:solidFill>
                <a:latin typeface="Times New Roman" panose="02020603050405020304" pitchFamily="18" charset="0"/>
                <a:cs typeface="Times New Roman" panose="02020603050405020304" pitchFamily="18" charset="0"/>
              </a:rPr>
              <a:t>Một</a:t>
            </a:r>
            <a:r>
              <a:rPr lang="en-US" altLang="en-US" sz="2800" b="1" i="1" dirty="0">
                <a:solidFill>
                  <a:srgbClr val="F73DA7"/>
                </a:solidFill>
                <a:latin typeface="Times New Roman" panose="02020603050405020304" pitchFamily="18" charset="0"/>
                <a:cs typeface="Times New Roman" panose="02020603050405020304" pitchFamily="18" charset="0"/>
              </a:rPr>
              <a:t> </a:t>
            </a:r>
            <a:r>
              <a:rPr lang="en-US" altLang="en-US" sz="2800" b="1" i="1" dirty="0" err="1">
                <a:solidFill>
                  <a:srgbClr val="F73DA7"/>
                </a:solidFill>
                <a:latin typeface="Times New Roman" panose="02020603050405020304" pitchFamily="18" charset="0"/>
                <a:cs typeface="Times New Roman" panose="02020603050405020304" pitchFamily="18" charset="0"/>
              </a:rPr>
              <a:t>số</a:t>
            </a:r>
            <a:r>
              <a:rPr lang="en-US" altLang="en-US" sz="2800" b="1" i="1" dirty="0">
                <a:solidFill>
                  <a:srgbClr val="F73DA7"/>
                </a:solidFill>
                <a:latin typeface="Times New Roman" panose="02020603050405020304" pitchFamily="18" charset="0"/>
                <a:cs typeface="Times New Roman" panose="02020603050405020304" pitchFamily="18" charset="0"/>
              </a:rPr>
              <a:t> </a:t>
            </a:r>
            <a:r>
              <a:rPr lang="en-US" altLang="en-US" sz="2800" b="1" i="1" dirty="0" err="1">
                <a:solidFill>
                  <a:srgbClr val="F73DA7"/>
                </a:solidFill>
                <a:latin typeface="Times New Roman" panose="02020603050405020304" pitchFamily="18" charset="0"/>
                <a:cs typeface="Times New Roman" panose="02020603050405020304" pitchFamily="18" charset="0"/>
              </a:rPr>
              <a:t>biện</a:t>
            </a:r>
            <a:r>
              <a:rPr lang="en-US" altLang="en-US" sz="2800" b="1" i="1" dirty="0">
                <a:solidFill>
                  <a:srgbClr val="F73DA7"/>
                </a:solidFill>
                <a:latin typeface="Times New Roman" panose="02020603050405020304" pitchFamily="18" charset="0"/>
                <a:cs typeface="Times New Roman" panose="02020603050405020304" pitchFamily="18" charset="0"/>
              </a:rPr>
              <a:t> </a:t>
            </a:r>
            <a:r>
              <a:rPr lang="en-US" altLang="en-US" sz="2800" b="1" i="1" dirty="0" err="1" smtClean="0">
                <a:solidFill>
                  <a:srgbClr val="F73DA7"/>
                </a:solidFill>
                <a:latin typeface="Times New Roman" panose="02020603050405020304" pitchFamily="18" charset="0"/>
                <a:cs typeface="Times New Roman" panose="02020603050405020304" pitchFamily="18" charset="0"/>
              </a:rPr>
              <a:t>pháp</a:t>
            </a:r>
            <a:r>
              <a:rPr lang="en-US" altLang="en-US" sz="2800" b="1" i="1" dirty="0" smtClean="0">
                <a:solidFill>
                  <a:srgbClr val="F73DA7"/>
                </a:solidFill>
                <a:latin typeface="Times New Roman" panose="02020603050405020304" pitchFamily="18" charset="0"/>
                <a:cs typeface="Times New Roman" panose="02020603050405020304" pitchFamily="18" charset="0"/>
              </a:rPr>
              <a:t> </a:t>
            </a:r>
            <a:r>
              <a:rPr lang="en-US" altLang="en-US" sz="2800" b="1" i="1" dirty="0" err="1" smtClean="0">
                <a:solidFill>
                  <a:srgbClr val="F73DA7"/>
                </a:solidFill>
                <a:latin typeface="Times New Roman" panose="02020603050405020304" pitchFamily="18" charset="0"/>
                <a:cs typeface="Times New Roman" panose="02020603050405020304" pitchFamily="18" charset="0"/>
              </a:rPr>
              <a:t>phát</a:t>
            </a:r>
            <a:r>
              <a:rPr lang="en-US" altLang="en-US" sz="2800" b="1" i="1" dirty="0" smtClean="0">
                <a:solidFill>
                  <a:srgbClr val="F73DA7"/>
                </a:solidFill>
                <a:latin typeface="Times New Roman" panose="02020603050405020304" pitchFamily="18" charset="0"/>
                <a:cs typeface="Times New Roman" panose="02020603050405020304" pitchFamily="18" charset="0"/>
              </a:rPr>
              <a:t> </a:t>
            </a:r>
            <a:r>
              <a:rPr lang="en-US" altLang="en-US" sz="2800" b="1" i="1" dirty="0" err="1" smtClean="0">
                <a:solidFill>
                  <a:srgbClr val="F73DA7"/>
                </a:solidFill>
                <a:latin typeface="Times New Roman" panose="02020603050405020304" pitchFamily="18" charset="0"/>
                <a:cs typeface="Times New Roman" panose="02020603050405020304" pitchFamily="18" charset="0"/>
              </a:rPr>
              <a:t>triển</a:t>
            </a:r>
            <a:r>
              <a:rPr lang="en-US" altLang="en-US" sz="2800" b="1" i="1" dirty="0" smtClean="0">
                <a:solidFill>
                  <a:srgbClr val="F73DA7"/>
                </a:solidFill>
                <a:latin typeface="Times New Roman" panose="02020603050405020304" pitchFamily="18" charset="0"/>
                <a:cs typeface="Times New Roman" panose="02020603050405020304" pitchFamily="18" charset="0"/>
              </a:rPr>
              <a:t> </a:t>
            </a:r>
            <a:r>
              <a:rPr lang="en-US" altLang="en-US" sz="2800" b="1" i="1" dirty="0" err="1" smtClean="0">
                <a:solidFill>
                  <a:srgbClr val="F73DA7"/>
                </a:solidFill>
                <a:latin typeface="Times New Roman" panose="02020603050405020304" pitchFamily="18" charset="0"/>
                <a:cs typeface="Times New Roman" panose="02020603050405020304" pitchFamily="18" charset="0"/>
              </a:rPr>
              <a:t>ngôn</a:t>
            </a:r>
            <a:r>
              <a:rPr lang="en-US" altLang="en-US" sz="2800" b="1" i="1" dirty="0" smtClean="0">
                <a:solidFill>
                  <a:srgbClr val="F73DA7"/>
                </a:solidFill>
                <a:latin typeface="Times New Roman" panose="02020603050405020304" pitchFamily="18" charset="0"/>
                <a:cs typeface="Times New Roman" panose="02020603050405020304" pitchFamily="18" charset="0"/>
              </a:rPr>
              <a:t> </a:t>
            </a:r>
            <a:r>
              <a:rPr lang="en-US" altLang="en-US" sz="2800" b="1" i="1" dirty="0" err="1" smtClean="0">
                <a:solidFill>
                  <a:srgbClr val="F73DA7"/>
                </a:solidFill>
                <a:latin typeface="Times New Roman" panose="02020603050405020304" pitchFamily="18" charset="0"/>
                <a:cs typeface="Times New Roman" panose="02020603050405020304" pitchFamily="18" charset="0"/>
              </a:rPr>
              <a:t>ngữ</a:t>
            </a:r>
            <a:r>
              <a:rPr lang="en-US" altLang="en-US" sz="2800" b="1" i="1" dirty="0" smtClean="0">
                <a:solidFill>
                  <a:srgbClr val="F73DA7"/>
                </a:solidFill>
                <a:latin typeface="Times New Roman" panose="02020603050405020304" pitchFamily="18" charset="0"/>
                <a:cs typeface="Times New Roman" panose="02020603050405020304" pitchFamily="18" charset="0"/>
              </a:rPr>
              <a:t> </a:t>
            </a:r>
            <a:r>
              <a:rPr lang="en-US" altLang="en-US" sz="2800" b="1" i="1" dirty="0" err="1" smtClean="0">
                <a:solidFill>
                  <a:srgbClr val="F73DA7"/>
                </a:solidFill>
                <a:latin typeface="Times New Roman" panose="02020603050405020304" pitchFamily="18" charset="0"/>
                <a:cs typeface="Times New Roman" panose="02020603050405020304" pitchFamily="18" charset="0"/>
              </a:rPr>
              <a:t>cho</a:t>
            </a:r>
            <a:r>
              <a:rPr lang="en-US" altLang="en-US" sz="2800" b="1" i="1" dirty="0" smtClean="0">
                <a:solidFill>
                  <a:srgbClr val="F73DA7"/>
                </a:solidFill>
                <a:latin typeface="Times New Roman" panose="02020603050405020304" pitchFamily="18" charset="0"/>
                <a:cs typeface="Times New Roman" panose="02020603050405020304" pitchFamily="18" charset="0"/>
              </a:rPr>
              <a:t> </a:t>
            </a:r>
            <a:r>
              <a:rPr lang="en-US" altLang="en-US" sz="2800" b="1" i="1" dirty="0" err="1" smtClean="0">
                <a:solidFill>
                  <a:srgbClr val="F73DA7"/>
                </a:solidFill>
                <a:latin typeface="Times New Roman" panose="02020603050405020304" pitchFamily="18" charset="0"/>
                <a:cs typeface="Times New Roman" panose="02020603050405020304" pitchFamily="18" charset="0"/>
              </a:rPr>
              <a:t>trẻ</a:t>
            </a:r>
            <a:r>
              <a:rPr lang="en-US" altLang="en-US" sz="2800" b="1" i="1" dirty="0" smtClean="0">
                <a:solidFill>
                  <a:srgbClr val="F73DA7"/>
                </a:solidFill>
                <a:latin typeface="Times New Roman" panose="02020603050405020304" pitchFamily="18" charset="0"/>
                <a:cs typeface="Times New Roman" panose="02020603050405020304" pitchFamily="18" charset="0"/>
              </a:rPr>
              <a:t> 3-4 </a:t>
            </a:r>
            <a:r>
              <a:rPr lang="en-US" altLang="en-US" sz="2800" b="1" i="1" dirty="0" err="1" smtClean="0">
                <a:solidFill>
                  <a:srgbClr val="F73DA7"/>
                </a:solidFill>
                <a:latin typeface="Times New Roman" panose="02020603050405020304" pitchFamily="18" charset="0"/>
                <a:cs typeface="Times New Roman" panose="02020603050405020304" pitchFamily="18" charset="0"/>
              </a:rPr>
              <a:t>tuổi</a:t>
            </a:r>
            <a:r>
              <a:rPr lang="en-US" altLang="en-US" sz="2800" b="1" i="1" dirty="0" smtClean="0">
                <a:solidFill>
                  <a:srgbClr val="F73DA7"/>
                </a:solidFill>
                <a:latin typeface="Times New Roman" panose="02020603050405020304" pitchFamily="18" charset="0"/>
                <a:cs typeface="Times New Roman" panose="02020603050405020304" pitchFamily="18" charset="0"/>
              </a:rPr>
              <a:t> </a:t>
            </a:r>
            <a:r>
              <a:rPr lang="en-US" altLang="en-US" sz="2800" b="1" i="1" dirty="0" err="1" smtClean="0">
                <a:solidFill>
                  <a:srgbClr val="F73DA7"/>
                </a:solidFill>
                <a:latin typeface="Times New Roman" panose="02020603050405020304" pitchFamily="18" charset="0"/>
                <a:cs typeface="Times New Roman" panose="02020603050405020304" pitchFamily="18" charset="0"/>
              </a:rPr>
              <a:t>thông</a:t>
            </a:r>
            <a:r>
              <a:rPr lang="en-US" altLang="en-US" sz="2800" b="1" i="1" dirty="0" smtClean="0">
                <a:solidFill>
                  <a:srgbClr val="F73DA7"/>
                </a:solidFill>
                <a:latin typeface="Times New Roman" panose="02020603050405020304" pitchFamily="18" charset="0"/>
                <a:cs typeface="Times New Roman" panose="02020603050405020304" pitchFamily="18" charset="0"/>
              </a:rPr>
              <a:t> qua </a:t>
            </a:r>
            <a:r>
              <a:rPr lang="en-US" altLang="en-US" sz="2800" b="1" i="1" dirty="0" err="1" smtClean="0">
                <a:solidFill>
                  <a:srgbClr val="F73DA7"/>
                </a:solidFill>
                <a:latin typeface="Times New Roman" panose="02020603050405020304" pitchFamily="18" charset="0"/>
                <a:cs typeface="Times New Roman" panose="02020603050405020304" pitchFamily="18" charset="0"/>
              </a:rPr>
              <a:t>các</a:t>
            </a:r>
            <a:r>
              <a:rPr lang="en-US" altLang="en-US" sz="2800" b="1" i="1" dirty="0" smtClean="0">
                <a:solidFill>
                  <a:srgbClr val="F73DA7"/>
                </a:solidFill>
                <a:latin typeface="Times New Roman" panose="02020603050405020304" pitchFamily="18" charset="0"/>
                <a:cs typeface="Times New Roman" panose="02020603050405020304" pitchFamily="18" charset="0"/>
              </a:rPr>
              <a:t> </a:t>
            </a:r>
            <a:r>
              <a:rPr lang="en-US" altLang="en-US" sz="2800" b="1" i="1" dirty="0" err="1" smtClean="0">
                <a:solidFill>
                  <a:srgbClr val="F73DA7"/>
                </a:solidFill>
                <a:latin typeface="Times New Roman" panose="02020603050405020304" pitchFamily="18" charset="0"/>
                <a:cs typeface="Times New Roman" panose="02020603050405020304" pitchFamily="18" charset="0"/>
              </a:rPr>
              <a:t>trò</a:t>
            </a:r>
            <a:r>
              <a:rPr lang="en-US" altLang="en-US" sz="2800" b="1" i="1" dirty="0" smtClean="0">
                <a:solidFill>
                  <a:srgbClr val="F73DA7"/>
                </a:solidFill>
                <a:latin typeface="Times New Roman" panose="02020603050405020304" pitchFamily="18" charset="0"/>
                <a:cs typeface="Times New Roman" panose="02020603050405020304" pitchFamily="18" charset="0"/>
              </a:rPr>
              <a:t> </a:t>
            </a:r>
            <a:r>
              <a:rPr lang="en-US" altLang="en-US" sz="2800" b="1" i="1" dirty="0" err="1" smtClean="0">
                <a:solidFill>
                  <a:srgbClr val="F73DA7"/>
                </a:solidFill>
                <a:latin typeface="Times New Roman" panose="02020603050405020304" pitchFamily="18" charset="0"/>
                <a:cs typeface="Times New Roman" panose="02020603050405020304" pitchFamily="18" charset="0"/>
              </a:rPr>
              <a:t>chơi</a:t>
            </a:r>
            <a:r>
              <a:rPr lang="en-US" altLang="en-US" sz="2800" b="1" i="1" dirty="0" smtClean="0">
                <a:solidFill>
                  <a:srgbClr val="F73DA7"/>
                </a:solidFill>
                <a:latin typeface="Times New Roman" panose="02020603050405020304" pitchFamily="18" charset="0"/>
                <a:cs typeface="Times New Roman" panose="02020603050405020304" pitchFamily="18" charset="0"/>
              </a:rPr>
              <a:t> </a:t>
            </a:r>
            <a:r>
              <a:rPr lang="en-US" altLang="en-US" sz="2800" b="1" i="1" dirty="0" err="1" smtClean="0">
                <a:solidFill>
                  <a:srgbClr val="F73DA7"/>
                </a:solidFill>
                <a:latin typeface="Times New Roman" panose="02020603050405020304" pitchFamily="18" charset="0"/>
                <a:cs typeface="Times New Roman" panose="02020603050405020304" pitchFamily="18" charset="0"/>
              </a:rPr>
              <a:t>dân</a:t>
            </a:r>
            <a:r>
              <a:rPr lang="en-US" altLang="en-US" sz="2800" b="1" i="1" dirty="0" smtClean="0">
                <a:solidFill>
                  <a:srgbClr val="F73DA7"/>
                </a:solidFill>
                <a:latin typeface="Times New Roman" panose="02020603050405020304" pitchFamily="18" charset="0"/>
                <a:cs typeface="Times New Roman" panose="02020603050405020304" pitchFamily="18" charset="0"/>
              </a:rPr>
              <a:t> </a:t>
            </a:r>
            <a:r>
              <a:rPr lang="en-US" altLang="en-US" sz="2800" b="1" i="1" dirty="0" err="1" smtClean="0">
                <a:solidFill>
                  <a:srgbClr val="F73DA7"/>
                </a:solidFill>
                <a:latin typeface="Times New Roman" panose="02020603050405020304" pitchFamily="18" charset="0"/>
                <a:cs typeface="Times New Roman" panose="02020603050405020304" pitchFamily="18" charset="0"/>
              </a:rPr>
              <a:t>gian</a:t>
            </a:r>
            <a:r>
              <a:rPr lang="en-US" altLang="en-US" sz="2800" b="1" i="1" dirty="0" smtClean="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trong</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trường</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mầm</a:t>
            </a:r>
            <a:r>
              <a:rPr lang="en-US" altLang="en-US" sz="2800" dirty="0">
                <a:solidFill>
                  <a:srgbClr val="F73DA7"/>
                </a:solidFill>
                <a:latin typeface="Times New Roman" panose="02020603050405020304" pitchFamily="18" charset="0"/>
                <a:cs typeface="Times New Roman" panose="02020603050405020304" pitchFamily="18" charset="0"/>
              </a:rPr>
              <a:t> non </a:t>
            </a:r>
            <a:r>
              <a:rPr lang="en-US" altLang="en-US" sz="2800" dirty="0" err="1">
                <a:solidFill>
                  <a:srgbClr val="F73DA7"/>
                </a:solidFill>
                <a:latin typeface="Times New Roman" panose="02020603050405020304" pitchFamily="18" charset="0"/>
                <a:cs typeface="Times New Roman" panose="02020603050405020304" pitchFamily="18" charset="0"/>
              </a:rPr>
              <a:t>của</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bản</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thân</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tôi</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rất</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mong</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được</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các</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đồng</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chí</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trong</a:t>
            </a:r>
            <a:r>
              <a:rPr lang="en-US" altLang="en-US" sz="2800" dirty="0">
                <a:solidFill>
                  <a:srgbClr val="F73DA7"/>
                </a:solidFill>
                <a:latin typeface="Times New Roman" panose="02020603050405020304" pitchFamily="18" charset="0"/>
                <a:cs typeface="Times New Roman" panose="02020603050405020304" pitchFamily="18" charset="0"/>
              </a:rPr>
              <a:t> ban </a:t>
            </a:r>
            <a:r>
              <a:rPr lang="en-US" altLang="en-US" sz="2800" dirty="0" err="1">
                <a:solidFill>
                  <a:srgbClr val="F73DA7"/>
                </a:solidFill>
                <a:latin typeface="Times New Roman" panose="02020603050405020304" pitchFamily="18" charset="0"/>
                <a:cs typeface="Times New Roman" panose="02020603050405020304" pitchFamily="18" charset="0"/>
              </a:rPr>
              <a:t>giám</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khảo</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đóng</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góp</a:t>
            </a:r>
            <a:r>
              <a:rPr lang="en-US" altLang="en-US" sz="2800" dirty="0">
                <a:solidFill>
                  <a:srgbClr val="F73DA7"/>
                </a:solidFill>
                <a:latin typeface="Times New Roman" panose="02020603050405020304" pitchFamily="18" charset="0"/>
                <a:cs typeface="Times New Roman" panose="02020603050405020304" pitchFamily="18" charset="0"/>
              </a:rPr>
              <a:t>, chia </a:t>
            </a:r>
            <a:r>
              <a:rPr lang="en-US" altLang="en-US" sz="2800" dirty="0" err="1">
                <a:solidFill>
                  <a:srgbClr val="F73DA7"/>
                </a:solidFill>
                <a:latin typeface="Times New Roman" panose="02020603050405020304" pitchFamily="18" charset="0"/>
                <a:cs typeface="Times New Roman" panose="02020603050405020304" pitchFamily="18" charset="0"/>
              </a:rPr>
              <a:t>sẻ</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giúp</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đỡ</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tôi</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hoàn</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thành</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tốt</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nhiệm</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vụ</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của</a:t>
            </a:r>
            <a:r>
              <a:rPr lang="en-US" altLang="en-US" sz="2800" dirty="0">
                <a:solidFill>
                  <a:srgbClr val="F73DA7"/>
                </a:solidFill>
                <a:latin typeface="Times New Roman" panose="02020603050405020304" pitchFamily="18" charset="0"/>
                <a:cs typeface="Times New Roman" panose="02020603050405020304" pitchFamily="18" charset="0"/>
              </a:rPr>
              <a:t> </a:t>
            </a:r>
            <a:r>
              <a:rPr lang="en-US" altLang="en-US" sz="2800" dirty="0" err="1">
                <a:solidFill>
                  <a:srgbClr val="F73DA7"/>
                </a:solidFill>
                <a:latin typeface="Times New Roman" panose="02020603050405020304" pitchFamily="18" charset="0"/>
                <a:cs typeface="Times New Roman" panose="02020603050405020304" pitchFamily="18" charset="0"/>
              </a:rPr>
              <a:t>mình</a:t>
            </a:r>
            <a:r>
              <a:rPr lang="en-US" altLang="en-US" sz="2800" dirty="0">
                <a:solidFill>
                  <a:srgbClr val="F73DA7"/>
                </a:solidFill>
                <a:latin typeface="Times New Roman" panose="02020603050405020304" pitchFamily="18" charset="0"/>
                <a:cs typeface="Times New Roman" panose="02020603050405020304" pitchFamily="18" charset="0"/>
              </a:rPr>
              <a:t>.</a:t>
            </a:r>
          </a:p>
          <a:p>
            <a:pPr algn="just" eaLnBrk="1" hangingPunct="1">
              <a:spcBef>
                <a:spcPct val="0"/>
              </a:spcBef>
              <a:buFontTx/>
              <a:buNone/>
            </a:pPr>
            <a:endParaRPr lang="en-US" altLang="en-US" sz="2500" b="1"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1878152" y="4832081"/>
            <a:ext cx="73231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905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5400" b="1" i="1" dirty="0">
                <a:solidFill>
                  <a:srgbClr val="FF0000"/>
                </a:solidFill>
                <a:latin typeface="Times New Roman" panose="02020603050405020304" pitchFamily="18" charset="0"/>
                <a:cs typeface="Times New Roman" panose="02020603050405020304" pitchFamily="18" charset="0"/>
              </a:rPr>
              <a:t>Xin </a:t>
            </a:r>
            <a:r>
              <a:rPr lang="en-US" altLang="en-US" sz="5400" b="1" i="1" dirty="0" err="1">
                <a:solidFill>
                  <a:srgbClr val="FF0000"/>
                </a:solidFill>
                <a:latin typeface="Times New Roman" panose="02020603050405020304" pitchFamily="18" charset="0"/>
                <a:cs typeface="Times New Roman" panose="02020603050405020304" pitchFamily="18" charset="0"/>
              </a:rPr>
              <a:t>trân</a:t>
            </a:r>
            <a:r>
              <a:rPr lang="en-US" altLang="en-US" sz="5400" b="1" i="1" dirty="0">
                <a:solidFill>
                  <a:srgbClr val="FF0000"/>
                </a:solidFill>
                <a:latin typeface="Times New Roman" panose="02020603050405020304" pitchFamily="18" charset="0"/>
                <a:cs typeface="Times New Roman" panose="02020603050405020304" pitchFamily="18" charset="0"/>
              </a:rPr>
              <a:t> </a:t>
            </a:r>
            <a:r>
              <a:rPr lang="en-US" altLang="en-US" sz="5400" b="1" i="1" dirty="0" err="1">
                <a:solidFill>
                  <a:srgbClr val="FF0000"/>
                </a:solidFill>
                <a:latin typeface="Times New Roman" panose="02020603050405020304" pitchFamily="18" charset="0"/>
                <a:cs typeface="Times New Roman" panose="02020603050405020304" pitchFamily="18" charset="0"/>
              </a:rPr>
              <a:t>trọng</a:t>
            </a:r>
            <a:r>
              <a:rPr lang="en-US" altLang="en-US" sz="5400" b="1" i="1" dirty="0">
                <a:solidFill>
                  <a:srgbClr val="FF0000"/>
                </a:solidFill>
                <a:latin typeface="Times New Roman" panose="02020603050405020304" pitchFamily="18" charset="0"/>
                <a:cs typeface="Times New Roman" panose="02020603050405020304" pitchFamily="18" charset="0"/>
              </a:rPr>
              <a:t> </a:t>
            </a:r>
            <a:r>
              <a:rPr lang="en-US" altLang="en-US" sz="5400" b="1" i="1" dirty="0" err="1">
                <a:solidFill>
                  <a:srgbClr val="FF0000"/>
                </a:solidFill>
                <a:latin typeface="Times New Roman" panose="02020603050405020304" pitchFamily="18" charset="0"/>
                <a:cs typeface="Times New Roman" panose="02020603050405020304" pitchFamily="18" charset="0"/>
              </a:rPr>
              <a:t>cảm</a:t>
            </a:r>
            <a:r>
              <a:rPr lang="en-US" altLang="en-US" sz="5400" b="1" i="1" dirty="0">
                <a:solidFill>
                  <a:srgbClr val="FF0000"/>
                </a:solidFill>
                <a:latin typeface="Times New Roman" panose="02020603050405020304" pitchFamily="18" charset="0"/>
                <a:cs typeface="Times New Roman" panose="02020603050405020304" pitchFamily="18" charset="0"/>
              </a:rPr>
              <a:t> </a:t>
            </a:r>
            <a:r>
              <a:rPr lang="en-US" altLang="en-US" sz="5400" b="1" i="1" dirty="0" err="1">
                <a:solidFill>
                  <a:srgbClr val="FF0000"/>
                </a:solidFill>
                <a:latin typeface="Times New Roman" panose="02020603050405020304" pitchFamily="18" charset="0"/>
                <a:cs typeface="Times New Roman" panose="02020603050405020304" pitchFamily="18" charset="0"/>
              </a:rPr>
              <a:t>ơn</a:t>
            </a:r>
            <a:r>
              <a:rPr lang="en-US" altLang="en-US" sz="5400" b="1" i="1" dirty="0">
                <a:solidFill>
                  <a:srgbClr val="FF0000"/>
                </a:solidFill>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1996" b="31559" l="3621" r="37593"/>
                    </a14:imgEffect>
                  </a14:imgLayer>
                </a14:imgProps>
              </a:ext>
              <a:ext uri="{28A0092B-C50C-407E-A947-70E740481C1C}">
                <a14:useLocalDpi xmlns:a14="http://schemas.microsoft.com/office/drawing/2010/main" val="0"/>
              </a:ext>
            </a:extLst>
          </a:blip>
          <a:srcRect r="62363" b="70185"/>
          <a:stretch/>
        </p:blipFill>
        <p:spPr>
          <a:xfrm>
            <a:off x="-609600" y="-342900"/>
            <a:ext cx="2438400" cy="1771650"/>
          </a:xfrm>
          <a:prstGeom prst="rect">
            <a:avLst/>
          </a:prstGeom>
        </p:spPr>
      </p:pic>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996" b="31559" l="3621" r="37593"/>
                    </a14:imgEffect>
                  </a14:imgLayer>
                </a14:imgProps>
              </a:ext>
              <a:ext uri="{28A0092B-C50C-407E-A947-70E740481C1C}">
                <a14:useLocalDpi xmlns:a14="http://schemas.microsoft.com/office/drawing/2010/main" val="0"/>
              </a:ext>
            </a:extLst>
          </a:blip>
          <a:srcRect r="62363" b="70185"/>
          <a:stretch/>
        </p:blipFill>
        <p:spPr>
          <a:xfrm rot="4740737">
            <a:off x="10161639" y="-342900"/>
            <a:ext cx="2438400" cy="1771650"/>
          </a:xfrm>
          <a:prstGeom prst="rect">
            <a:avLst/>
          </a:prstGeom>
        </p:spPr>
      </p:pic>
      <p:pic>
        <p:nvPicPr>
          <p:cNvPr id="18" name="Picture 17">
            <a:extLst>
              <a:ext uri="{FF2B5EF4-FFF2-40B4-BE49-F238E27FC236}">
                <a16:creationId xmlns:a16="http://schemas.microsoft.com/office/drawing/2014/main" id="{4ACF8DFA-F103-4F6B-8096-3B7B26D12D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25" y="5122947"/>
            <a:ext cx="2089454" cy="1691463"/>
          </a:xfrm>
          <a:prstGeom prst="rect">
            <a:avLst/>
          </a:prstGeom>
        </p:spPr>
      </p:pic>
      <p:grpSp>
        <p:nvGrpSpPr>
          <p:cNvPr id="9" name="Group 8"/>
          <p:cNvGrpSpPr>
            <a:grpSpLocks/>
          </p:cNvGrpSpPr>
          <p:nvPr/>
        </p:nvGrpSpPr>
        <p:grpSpPr bwMode="auto">
          <a:xfrm>
            <a:off x="1089452" y="231422"/>
            <a:ext cx="9601200" cy="906462"/>
            <a:chOff x="1448" y="35"/>
            <a:chExt cx="11708" cy="2933"/>
          </a:xfrm>
        </p:grpSpPr>
        <p:pic>
          <p:nvPicPr>
            <p:cNvPr id="10" name="Picture 6" descr="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116" y="1986"/>
              <a:ext cx="2040"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87" y="477"/>
              <a:ext cx="1440" cy="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47" y="34"/>
              <a:ext cx="1320"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47" y="1352"/>
              <a:ext cx="1080"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60" y="741"/>
              <a:ext cx="2040"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8554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0" presetClass="path" presetSubtype="0" repeatCount="indefinite" accel="50000" decel="50000" fill="hold" nodeType="withEffect">
                                  <p:stCondLst>
                                    <p:cond delay="0"/>
                                  </p:stCondLst>
                                  <p:childTnLst>
                                    <p:animMotion origin="layout" path="M 0.26472 0.08472 C 0.23607 0.06805 0.16602 0.01273 0.10847 0.00671 C 0.05144 0.00069 0.02774 0.05208 -0.02135 0.05486 C -0.0707 0.05764 -0.08789 0.03889 -0.13737 0.0206 C -0.18685 0.00208 -0.23034 -0.03264 -0.26875 -0.03681 C -0.30729 -0.04097 -0.31979 -0.00857 -0.32929 -0.00023 " pathEditMode="relative" rAng="0" ptsTypes="AAAAAA">
                                      <p:cBhvr>
                                        <p:cTn id="16" dur="5000" fill="hold"/>
                                        <p:tgtEl>
                                          <p:spTgt spid="9"/>
                                        </p:tgtEl>
                                        <p:attrNameLst>
                                          <p:attrName>ppt_x</p:attrName>
                                          <p:attrName>ppt_y</p:attrName>
                                        </p:attrNameLst>
                                      </p:cBhvr>
                                      <p:rCtr x="-29701" y="-61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0" name="Picture 9"/>
          <p:cNvPicPr>
            <a:picLocks noChangeAspect="1"/>
          </p:cNvPicPr>
          <p:nvPr/>
        </p:nvPicPr>
        <p:blipFill>
          <a:blip r:embed="rId3"/>
          <a:stretch>
            <a:fillRect/>
          </a:stretch>
        </p:blipFill>
        <p:spPr>
          <a:xfrm>
            <a:off x="1590665" y="2666934"/>
            <a:ext cx="9010669" cy="1524132"/>
          </a:xfrm>
          <a:prstGeom prst="rect">
            <a:avLst/>
          </a:prstGeom>
        </p:spPr>
      </p:pic>
      <p:pic>
        <p:nvPicPr>
          <p:cNvPr id="13" name="Picture 12"/>
          <p:cNvPicPr>
            <a:picLocks noChangeAspect="1"/>
          </p:cNvPicPr>
          <p:nvPr/>
        </p:nvPicPr>
        <p:blipFill>
          <a:blip r:embed="rId4"/>
          <a:stretch>
            <a:fillRect/>
          </a:stretch>
        </p:blipFill>
        <p:spPr>
          <a:xfrm>
            <a:off x="1865009" y="3841522"/>
            <a:ext cx="8736325" cy="1530229"/>
          </a:xfrm>
          <a:prstGeom prst="rect">
            <a:avLst/>
          </a:prstGeom>
        </p:spPr>
      </p:pic>
    </p:spTree>
    <p:extLst>
      <p:ext uri="{BB962C8B-B14F-4D97-AF65-F5344CB8AC3E}">
        <p14:creationId xmlns:p14="http://schemas.microsoft.com/office/powerpoint/2010/main" val="3988804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p:nvSpPr>
        <p:spPr>
          <a:xfrm>
            <a:off x="3431272" y="1196592"/>
            <a:ext cx="5329456" cy="584775"/>
          </a:xfrm>
          <a:prstGeom prst="rect">
            <a:avLst/>
          </a:prstGeom>
          <a:noFill/>
        </p:spPr>
        <p:txBody>
          <a:bodyPr wrap="square" lIns="91440" tIns="45720" rIns="91440" bIns="45720">
            <a:spAutoFit/>
          </a:bodyPr>
          <a:lstStyle/>
          <a:p>
            <a:pPr algn="ctr"/>
            <a:r>
              <a:rPr lang="en-US" sz="32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3. </a:t>
            </a:r>
            <a:r>
              <a:rPr lang="en-US" sz="32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Mục</a:t>
            </a:r>
            <a:r>
              <a:rPr lang="en-US" sz="32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tiêu</a:t>
            </a:r>
            <a:r>
              <a:rPr lang="en-US" sz="32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của</a:t>
            </a:r>
            <a:r>
              <a:rPr lang="en-US" sz="32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biện</a:t>
            </a:r>
            <a:r>
              <a:rPr lang="en-US" sz="32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pháp</a:t>
            </a:r>
            <a:endParaRPr lang="en-US" sz="3200" b="1"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0" name="Rectangle 9"/>
          <p:cNvSpPr/>
          <p:nvPr/>
        </p:nvSpPr>
        <p:spPr>
          <a:xfrm>
            <a:off x="845290" y="2556339"/>
            <a:ext cx="10791737" cy="523220"/>
          </a:xfrm>
          <a:prstGeom prst="rect">
            <a:avLst/>
          </a:prstGeom>
          <a:noFill/>
        </p:spPr>
        <p:txBody>
          <a:bodyPr wrap="none" lIns="91440" tIns="45720" rIns="91440" bIns="45720">
            <a:spAutoFit/>
          </a:bodyPr>
          <a:lstStyle/>
          <a:p>
            <a:pPr algn="ctr"/>
            <a:r>
              <a:rPr lang="en-US" sz="28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Phát</a:t>
            </a:r>
            <a:r>
              <a:rPr lang="en-US" sz="28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triển</a:t>
            </a:r>
            <a:r>
              <a:rPr lang="en-US" sz="28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ngôn</a:t>
            </a:r>
            <a:r>
              <a:rPr lang="en-US" sz="28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ngữ</a:t>
            </a:r>
            <a:r>
              <a:rPr lang="en-US" sz="28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mạch</a:t>
            </a:r>
            <a:r>
              <a:rPr lang="en-US" sz="28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lạc</a:t>
            </a:r>
            <a:r>
              <a:rPr lang="en-US" sz="28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ở </a:t>
            </a:r>
            <a:r>
              <a:rPr lang="en-US" sz="28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trẻ</a:t>
            </a:r>
            <a:r>
              <a:rPr lang="en-US" sz="28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khả</a:t>
            </a:r>
            <a:r>
              <a:rPr lang="en-US" sz="28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năng</a:t>
            </a:r>
            <a:r>
              <a:rPr lang="en-US" sz="28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sz="28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thức</a:t>
            </a:r>
            <a:r>
              <a:rPr lang="en-US" sz="28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kỹ</a:t>
            </a:r>
            <a:r>
              <a:rPr lang="en-US" sz="28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năng</a:t>
            </a:r>
            <a:r>
              <a:rPr lang="en-US" sz="28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giao</a:t>
            </a:r>
            <a:r>
              <a:rPr lang="en-US" sz="28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tiếp</a:t>
            </a:r>
            <a:r>
              <a:rPr lang="en-US" sz="2800" b="0" cap="none" spc="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endParaRPr lang="en-US" sz="28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705646" y="3377477"/>
            <a:ext cx="10780708" cy="954107"/>
          </a:xfrm>
          <a:prstGeom prst="rect">
            <a:avLst/>
          </a:prstGeom>
          <a:noFill/>
        </p:spPr>
        <p:txBody>
          <a:bodyPr wrap="none" lIns="91440" tIns="45720" rIns="91440" bIns="45720">
            <a:spAutoFit/>
          </a:bodyPr>
          <a:lstStyle/>
          <a:p>
            <a:pPr algn="ctr"/>
            <a:r>
              <a:rPr lang="en-US" sz="2800" b="0"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Trẻ</a:t>
            </a:r>
            <a:r>
              <a:rPr lang="en-US" sz="2800" b="0"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có</a:t>
            </a:r>
            <a:r>
              <a:rPr lang="en-US" sz="2800" b="0"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khả</a:t>
            </a:r>
            <a:r>
              <a:rPr lang="en-US" sz="2800" b="0"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năng</a:t>
            </a:r>
            <a:r>
              <a:rPr lang="en-US" sz="2800" b="0"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nắng</a:t>
            </a:r>
            <a:r>
              <a:rPr lang="en-US" sz="2800" b="0"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nghe</a:t>
            </a:r>
            <a:r>
              <a:rPr lang="en-US" sz="2800" b="0"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hiểu</a:t>
            </a:r>
            <a:r>
              <a:rPr lang="en-US" sz="2800" b="0"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lời</a:t>
            </a:r>
            <a:r>
              <a:rPr lang="en-US" sz="2800" b="0"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nói</a:t>
            </a:r>
            <a:r>
              <a:rPr lang="en-US" sz="2800" b="0"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trong</a:t>
            </a:r>
            <a:r>
              <a:rPr lang="en-US" sz="2800" b="0"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giao</a:t>
            </a:r>
            <a:r>
              <a:rPr lang="en-US" sz="2800" b="0"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tiếp</a:t>
            </a:r>
            <a:r>
              <a:rPr lang="en-US" sz="2800" b="0"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hằng</a:t>
            </a:r>
            <a:r>
              <a:rPr lang="en-US" sz="2800" b="0"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ngày</a:t>
            </a:r>
            <a:r>
              <a:rPr lang="en-US" sz="2800" b="0"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và</a:t>
            </a:r>
            <a:r>
              <a:rPr lang="en-US" sz="2800" b="0"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biểu</a:t>
            </a:r>
            <a:endParaRPr lang="en-US" sz="2800" b="0"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algn="ctr"/>
            <a:r>
              <a:rPr lang="en-US" sz="2800" b="0"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đạt</a:t>
            </a:r>
            <a:r>
              <a:rPr lang="en-US" sz="2800" b="0"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bằng</a:t>
            </a:r>
            <a:r>
              <a:rPr lang="en-US" sz="2800" b="0"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nhiều</a:t>
            </a:r>
            <a:r>
              <a:rPr lang="en-US" sz="2800" b="0"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cách</a:t>
            </a:r>
            <a:r>
              <a:rPr lang="en-US" sz="2800" b="0"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khác</a:t>
            </a:r>
            <a:r>
              <a:rPr lang="en-US" sz="2800" b="0"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nhau</a:t>
            </a:r>
            <a:endParaRPr lang="en-US" sz="2800" b="0" cap="none" spc="0"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2" name="Rectangle 11"/>
          <p:cNvSpPr/>
          <p:nvPr/>
        </p:nvSpPr>
        <p:spPr>
          <a:xfrm>
            <a:off x="1213981" y="4799654"/>
            <a:ext cx="10054354" cy="1384995"/>
          </a:xfrm>
          <a:prstGeom prst="rect">
            <a:avLst/>
          </a:prstGeom>
          <a:noFill/>
        </p:spPr>
        <p:txBody>
          <a:bodyPr wrap="none" lIns="91440" tIns="45720" rIns="91440" bIns="45720">
            <a:spAutoFit/>
          </a:bodyPr>
          <a:lstStyle/>
          <a:p>
            <a:pPr algn="ctr"/>
            <a:r>
              <a:rPr lang="en-US" sz="2800" b="0" cap="none" spc="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Giúp</a:t>
            </a:r>
            <a:r>
              <a:rPr lang="en-US" sz="2800" b="0" cap="none" spc="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trẻ</a:t>
            </a:r>
            <a:r>
              <a:rPr lang="en-US" sz="2800" b="0" cap="none" spc="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cảm</a:t>
            </a:r>
            <a:r>
              <a:rPr lang="en-US" sz="2800" b="0" cap="none" spc="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sz="2800" b="0" cap="none" spc="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vần</a:t>
            </a:r>
            <a:r>
              <a:rPr lang="en-US" sz="2800" b="0" cap="none" spc="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điệu</a:t>
            </a:r>
            <a:r>
              <a:rPr lang="en-US" sz="2800" b="0" cap="none" spc="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nhịp</a:t>
            </a:r>
            <a:r>
              <a:rPr lang="en-US" sz="2800" b="0" cap="none" spc="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điệu</a:t>
            </a:r>
            <a:r>
              <a:rPr lang="en-US" sz="2800" b="0" cap="none" spc="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của</a:t>
            </a:r>
            <a:r>
              <a:rPr lang="en-US" sz="2800" b="0" cap="none" spc="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bài</a:t>
            </a:r>
            <a:r>
              <a:rPr lang="en-US" sz="2800" b="0" cap="none" spc="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thơ</a:t>
            </a:r>
            <a:r>
              <a:rPr lang="en-US" sz="2800" b="0" cap="none" spc="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ca </a:t>
            </a:r>
            <a:r>
              <a:rPr lang="en-US" sz="2800" b="0" cap="none" spc="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dao</a:t>
            </a:r>
            <a:r>
              <a:rPr lang="en-US" sz="2800" b="0" cap="none" spc="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đồng</a:t>
            </a:r>
            <a:r>
              <a:rPr lang="en-US" sz="2800" b="0" cap="none" spc="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0" cap="none" spc="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dao</a:t>
            </a:r>
            <a:r>
              <a:rPr lang="en-US" sz="2800" b="0" cap="none" spc="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p>
          <a:p>
            <a:pPr algn="ctr"/>
            <a:r>
              <a:rPr lang="en-US" sz="28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để</a:t>
            </a:r>
            <a:r>
              <a:rPr lang="en-US" sz="280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phát</a:t>
            </a:r>
            <a:r>
              <a:rPr lang="en-US" sz="280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triển</a:t>
            </a:r>
            <a:r>
              <a:rPr lang="en-US" sz="280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ngôn</a:t>
            </a:r>
            <a:r>
              <a:rPr lang="en-US" sz="280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ngữ</a:t>
            </a:r>
            <a:r>
              <a:rPr lang="en-US" sz="280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cho</a:t>
            </a:r>
            <a:r>
              <a:rPr lang="en-US" sz="280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trẻ</a:t>
            </a:r>
            <a:r>
              <a:rPr lang="en-US" sz="280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Trẻ</a:t>
            </a:r>
            <a:r>
              <a:rPr lang="en-US" sz="280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nắm</a:t>
            </a:r>
            <a:r>
              <a:rPr lang="en-US" sz="280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rõ</a:t>
            </a:r>
            <a:r>
              <a:rPr lang="en-US" sz="280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luật</a:t>
            </a:r>
            <a:r>
              <a:rPr lang="en-US" sz="280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chơi</a:t>
            </a:r>
            <a:r>
              <a:rPr lang="en-US" sz="280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cách</a:t>
            </a:r>
            <a:r>
              <a:rPr lang="en-US" sz="280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chơi</a:t>
            </a:r>
            <a:r>
              <a:rPr lang="en-US" sz="280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p>
          <a:p>
            <a:pPr algn="ctr"/>
            <a:r>
              <a:rPr lang="en-US" sz="280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của</a:t>
            </a:r>
            <a:r>
              <a:rPr lang="en-US" sz="280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nhiều</a:t>
            </a:r>
            <a:r>
              <a:rPr lang="en-US" sz="280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trò</a:t>
            </a:r>
            <a:r>
              <a:rPr lang="en-US" sz="280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chơi</a:t>
            </a:r>
            <a:r>
              <a:rPr lang="en-US" sz="280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dân</a:t>
            </a:r>
            <a:r>
              <a:rPr lang="en-US" sz="280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gian</a:t>
            </a:r>
            <a:r>
              <a:rPr lang="en-US" sz="2800"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endParaRPr lang="en-US" sz="2800" b="0" cap="none" spc="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1720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1318651" y="6181380"/>
            <a:ext cx="5573963" cy="430887"/>
          </a:xfrm>
          <a:prstGeom prst="rect">
            <a:avLst/>
          </a:prstGeom>
          <a:noFill/>
        </p:spPr>
        <p:txBody>
          <a:bodyPr wrap="none" lIns="91440" tIns="45720" rIns="91440" bIns="45720">
            <a:spAutoFit/>
          </a:bodyPr>
          <a:lstStyle/>
          <a:p>
            <a:pPr algn="ctr"/>
            <a:r>
              <a:rPr lang="en-US" sz="22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Bảng</a:t>
            </a:r>
            <a:r>
              <a:rPr lang="en-US" sz="22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2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khảo</a:t>
            </a:r>
            <a:r>
              <a:rPr lang="en-US" sz="22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2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sát</a:t>
            </a:r>
            <a:r>
              <a:rPr lang="en-US" sz="22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2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trước</a:t>
            </a:r>
            <a:r>
              <a:rPr lang="en-US" sz="22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2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khi</a:t>
            </a:r>
            <a:r>
              <a:rPr lang="en-US" sz="22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2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thực</a:t>
            </a:r>
            <a:r>
              <a:rPr lang="en-US" sz="22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2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hiện</a:t>
            </a:r>
            <a:r>
              <a:rPr lang="en-US" sz="22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2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biện</a:t>
            </a:r>
            <a:r>
              <a:rPr lang="en-US" sz="22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2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pháp</a:t>
            </a:r>
            <a:endParaRPr lang="en-US" sz="2200" b="1" cap="none" spc="0"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203200" y="4670151"/>
            <a:ext cx="2124295" cy="621846"/>
          </a:xfrm>
          <a:prstGeom prst="rect">
            <a:avLst/>
          </a:prstGeom>
        </p:spPr>
      </p:pic>
      <p:sp>
        <p:nvSpPr>
          <p:cNvPr id="7" name="AutoShape 3"/>
          <p:cNvSpPr>
            <a:spLocks noChangeArrowheads="1"/>
          </p:cNvSpPr>
          <p:nvPr/>
        </p:nvSpPr>
        <p:spPr bwMode="gray">
          <a:xfrm>
            <a:off x="2531604" y="4710938"/>
            <a:ext cx="2089376" cy="620712"/>
          </a:xfrm>
          <a:prstGeom prst="cube">
            <a:avLst>
              <a:gd name="adj" fmla="val 49880"/>
            </a:avLst>
          </a:prstGeom>
          <a:solidFill>
            <a:srgbClr val="969696"/>
          </a:solidFill>
          <a:ln>
            <a:noFill/>
          </a:ln>
          <a:effectLst/>
          <a:extLst>
            <a:ext uri="{91240B29-F687-4F45-9708-019B960494DF}">
              <a14:hiddenLine xmlns:a14="http://schemas.microsoft.com/office/drawing/2010/main" w="9525">
                <a:solidFill>
                  <a:schemeClr val="tx1">
                    <a:alpha val="49001"/>
                  </a:schemeClr>
                </a:solidFill>
                <a:miter lim="800000"/>
                <a:headEnd/>
                <a:tailEnd/>
              </a14:hiddenLine>
            </a:ext>
            <a:ext uri="{AF507438-7753-43E0-B8FC-AC1667EBCBE1}">
              <a14:hiddenEffects xmlns:a14="http://schemas.microsoft.com/office/drawing/2010/main">
                <a:effectLst>
                  <a:outerShdw kx="-3284103" algn="br" rotWithShape="0">
                    <a:schemeClr val="bg2">
                      <a:alpha val="50000"/>
                    </a:schemeClr>
                  </a:outerShdw>
                </a:effectLst>
              </a14:hiddenEffects>
            </a:ext>
          </a:extLst>
        </p:spPr>
        <p:txBody>
          <a:bodyPr wrap="none" lIns="91434" tIns="45717" rIns="91434" bIns="45717" anchor="ctr"/>
          <a:lstStyle/>
          <a:p>
            <a:pPr marL="0" marR="0" lvl="0" indent="0" defTabSz="91433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 name="AutoShape 3"/>
          <p:cNvSpPr>
            <a:spLocks noChangeArrowheads="1"/>
          </p:cNvSpPr>
          <p:nvPr/>
        </p:nvSpPr>
        <p:spPr bwMode="gray">
          <a:xfrm>
            <a:off x="4818986" y="4742704"/>
            <a:ext cx="2164262" cy="620712"/>
          </a:xfrm>
          <a:prstGeom prst="cube">
            <a:avLst>
              <a:gd name="adj" fmla="val 52218"/>
            </a:avLst>
          </a:prstGeom>
          <a:solidFill>
            <a:srgbClr val="969696"/>
          </a:solidFill>
          <a:ln>
            <a:noFill/>
          </a:ln>
          <a:effectLst/>
          <a:extLst>
            <a:ext uri="{91240B29-F687-4F45-9708-019B960494DF}">
              <a14:hiddenLine xmlns:a14="http://schemas.microsoft.com/office/drawing/2010/main" w="9525">
                <a:solidFill>
                  <a:schemeClr val="tx1">
                    <a:alpha val="49001"/>
                  </a:schemeClr>
                </a:solidFill>
                <a:miter lim="800000"/>
                <a:headEnd/>
                <a:tailEnd/>
              </a14:hiddenLine>
            </a:ext>
            <a:ext uri="{AF507438-7753-43E0-B8FC-AC1667EBCBE1}">
              <a14:hiddenEffects xmlns:a14="http://schemas.microsoft.com/office/drawing/2010/main">
                <a:effectLst>
                  <a:outerShdw kx="-3284103" algn="br" rotWithShape="0">
                    <a:schemeClr val="bg2">
                      <a:alpha val="50000"/>
                    </a:schemeClr>
                  </a:outerShdw>
                </a:effectLst>
              </a14:hiddenEffects>
            </a:ext>
          </a:extLst>
        </p:spPr>
        <p:txBody>
          <a:bodyPr wrap="none" lIns="91434" tIns="45717" rIns="91434" bIns="45717" anchor="ctr"/>
          <a:lstStyle/>
          <a:p>
            <a:pPr marL="0" marR="0" lvl="0" indent="0" defTabSz="91433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 name="AutoShape 3"/>
          <p:cNvSpPr>
            <a:spLocks noChangeArrowheads="1"/>
          </p:cNvSpPr>
          <p:nvPr/>
        </p:nvSpPr>
        <p:spPr bwMode="gray">
          <a:xfrm>
            <a:off x="7306648" y="4742704"/>
            <a:ext cx="2133318" cy="620712"/>
          </a:xfrm>
          <a:prstGeom prst="cube">
            <a:avLst>
              <a:gd name="adj" fmla="val 49880"/>
            </a:avLst>
          </a:prstGeom>
          <a:solidFill>
            <a:srgbClr val="969696"/>
          </a:solidFill>
          <a:ln>
            <a:noFill/>
          </a:ln>
          <a:effectLst/>
          <a:extLst>
            <a:ext uri="{91240B29-F687-4F45-9708-019B960494DF}">
              <a14:hiddenLine xmlns:a14="http://schemas.microsoft.com/office/drawing/2010/main" w="9525">
                <a:solidFill>
                  <a:schemeClr val="tx1">
                    <a:alpha val="49001"/>
                  </a:schemeClr>
                </a:solidFill>
                <a:miter lim="800000"/>
                <a:headEnd/>
                <a:tailEnd/>
              </a14:hiddenLine>
            </a:ext>
            <a:ext uri="{AF507438-7753-43E0-B8FC-AC1667EBCBE1}">
              <a14:hiddenEffects xmlns:a14="http://schemas.microsoft.com/office/drawing/2010/main">
                <a:effectLst>
                  <a:outerShdw kx="-3284103" algn="br" rotWithShape="0">
                    <a:schemeClr val="bg2">
                      <a:alpha val="50000"/>
                    </a:schemeClr>
                  </a:outerShdw>
                </a:effectLst>
              </a14:hiddenEffects>
            </a:ext>
          </a:extLst>
        </p:spPr>
        <p:txBody>
          <a:bodyPr wrap="none" lIns="91434" tIns="45717" rIns="91434" bIns="45717" anchor="ctr"/>
          <a:lstStyle/>
          <a:p>
            <a:pPr marL="0" marR="0" lvl="0" indent="0" defTabSz="91433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 name="AutoShape 3"/>
          <p:cNvSpPr>
            <a:spLocks noChangeArrowheads="1"/>
          </p:cNvSpPr>
          <p:nvPr/>
        </p:nvSpPr>
        <p:spPr bwMode="gray">
          <a:xfrm>
            <a:off x="9698874" y="4742704"/>
            <a:ext cx="2048148" cy="620712"/>
          </a:xfrm>
          <a:prstGeom prst="cube">
            <a:avLst>
              <a:gd name="adj" fmla="val 49880"/>
            </a:avLst>
          </a:prstGeom>
          <a:solidFill>
            <a:srgbClr val="969696"/>
          </a:solidFill>
          <a:ln>
            <a:noFill/>
          </a:ln>
          <a:effectLst/>
          <a:extLst>
            <a:ext uri="{91240B29-F687-4F45-9708-019B960494DF}">
              <a14:hiddenLine xmlns:a14="http://schemas.microsoft.com/office/drawing/2010/main" w="9525">
                <a:solidFill>
                  <a:schemeClr val="tx1">
                    <a:alpha val="49001"/>
                  </a:schemeClr>
                </a:solidFill>
                <a:miter lim="800000"/>
                <a:headEnd/>
                <a:tailEnd/>
              </a14:hiddenLine>
            </a:ext>
            <a:ext uri="{AF507438-7753-43E0-B8FC-AC1667EBCBE1}">
              <a14:hiddenEffects xmlns:a14="http://schemas.microsoft.com/office/drawing/2010/main">
                <a:effectLst>
                  <a:outerShdw kx="-3284103" algn="br" rotWithShape="0">
                    <a:schemeClr val="bg2">
                      <a:alpha val="50000"/>
                    </a:schemeClr>
                  </a:outerShdw>
                </a:effectLst>
              </a14:hiddenEffects>
            </a:ext>
          </a:extLst>
        </p:spPr>
        <p:txBody>
          <a:bodyPr wrap="none" lIns="91434" tIns="45717" rIns="91434" bIns="45717" anchor="ctr"/>
          <a:lstStyle/>
          <a:p>
            <a:pPr marL="0" marR="0" lvl="0" indent="0" defTabSz="91433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1" name="Can 20"/>
          <p:cNvSpPr/>
          <p:nvPr/>
        </p:nvSpPr>
        <p:spPr>
          <a:xfrm>
            <a:off x="654000" y="3408954"/>
            <a:ext cx="536642" cy="1447623"/>
          </a:xfrm>
          <a:prstGeom prst="can">
            <a:avLst/>
          </a:prstGeom>
          <a:solidFill>
            <a:srgbClr val="F73D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an 21"/>
          <p:cNvSpPr/>
          <p:nvPr/>
        </p:nvSpPr>
        <p:spPr>
          <a:xfrm>
            <a:off x="2900550" y="3639278"/>
            <a:ext cx="536642" cy="1216152"/>
          </a:xfrm>
          <a:prstGeom prst="can">
            <a:avLst/>
          </a:prstGeom>
          <a:solidFill>
            <a:srgbClr val="F73D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an 22"/>
          <p:cNvSpPr/>
          <p:nvPr/>
        </p:nvSpPr>
        <p:spPr>
          <a:xfrm>
            <a:off x="5260006" y="3682829"/>
            <a:ext cx="536642" cy="1216152"/>
          </a:xfrm>
          <a:prstGeom prst="can">
            <a:avLst/>
          </a:prstGeom>
          <a:solidFill>
            <a:srgbClr val="F73D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an 23"/>
          <p:cNvSpPr/>
          <p:nvPr/>
        </p:nvSpPr>
        <p:spPr>
          <a:xfrm>
            <a:off x="7719170" y="3961590"/>
            <a:ext cx="536642" cy="983166"/>
          </a:xfrm>
          <a:prstGeom prst="can">
            <a:avLst/>
          </a:prstGeom>
          <a:solidFill>
            <a:srgbClr val="F73D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an 24"/>
          <p:cNvSpPr/>
          <p:nvPr/>
        </p:nvSpPr>
        <p:spPr>
          <a:xfrm>
            <a:off x="10124344" y="3190174"/>
            <a:ext cx="536642" cy="1737909"/>
          </a:xfrm>
          <a:prstGeom prst="can">
            <a:avLst/>
          </a:prstGeom>
          <a:solidFill>
            <a:srgbClr val="F73D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an 25"/>
          <p:cNvSpPr/>
          <p:nvPr/>
        </p:nvSpPr>
        <p:spPr>
          <a:xfrm>
            <a:off x="1455497" y="2522435"/>
            <a:ext cx="548827" cy="233299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an 26"/>
          <p:cNvSpPr/>
          <p:nvPr/>
        </p:nvSpPr>
        <p:spPr>
          <a:xfrm>
            <a:off x="3706936" y="2156372"/>
            <a:ext cx="548827" cy="2699058"/>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an 27"/>
          <p:cNvSpPr/>
          <p:nvPr/>
        </p:nvSpPr>
        <p:spPr>
          <a:xfrm>
            <a:off x="6098761" y="2270534"/>
            <a:ext cx="548827" cy="2679958"/>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an 28"/>
          <p:cNvSpPr/>
          <p:nvPr/>
        </p:nvSpPr>
        <p:spPr>
          <a:xfrm>
            <a:off x="8525922" y="1881461"/>
            <a:ext cx="548827" cy="306329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an 29"/>
          <p:cNvSpPr/>
          <p:nvPr/>
        </p:nvSpPr>
        <p:spPr>
          <a:xfrm>
            <a:off x="10877665" y="2595891"/>
            <a:ext cx="548827" cy="234886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2007" y="3129861"/>
            <a:ext cx="1320658" cy="369332"/>
          </a:xfrm>
          <a:prstGeom prst="rect">
            <a:avLst/>
          </a:prstGeom>
          <a:noFill/>
        </p:spPr>
        <p:txBody>
          <a:bodyPr wrap="square" lIns="91440" tIns="45720" rIns="91440" bIns="45720">
            <a:spAutoFit/>
          </a:bodyPr>
          <a:lstStyle/>
          <a:p>
            <a:pPr algn="ctr"/>
            <a:r>
              <a:rPr lang="en-US" b="1" cap="none" spc="0"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13= 44,8%</a:t>
            </a:r>
            <a:endParaRPr lang="en-US"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33" name="Rectangle 32"/>
          <p:cNvSpPr/>
          <p:nvPr/>
        </p:nvSpPr>
        <p:spPr>
          <a:xfrm>
            <a:off x="1139042" y="2085868"/>
            <a:ext cx="1181735" cy="369332"/>
          </a:xfrm>
          <a:prstGeom prst="rect">
            <a:avLst/>
          </a:prstGeom>
          <a:noFill/>
        </p:spPr>
        <p:txBody>
          <a:bodyPr wrap="none" lIns="91440" tIns="45720" rIns="91440" bIns="45720">
            <a:spAutoFit/>
          </a:bodyPr>
          <a:lstStyle/>
          <a:p>
            <a:pPr algn="ctr"/>
            <a:r>
              <a:rPr lang="en-US" b="1" cap="none" spc="0"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16=55,2%</a:t>
            </a:r>
            <a:endParaRPr lang="en-US"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34" name="Rectangle 33"/>
          <p:cNvSpPr/>
          <p:nvPr/>
        </p:nvSpPr>
        <p:spPr>
          <a:xfrm>
            <a:off x="4838571" y="3314527"/>
            <a:ext cx="1181735" cy="369332"/>
          </a:xfrm>
          <a:prstGeom prst="rect">
            <a:avLst/>
          </a:prstGeom>
          <a:noFill/>
        </p:spPr>
        <p:txBody>
          <a:bodyPr wrap="none" lIns="91440" tIns="45720" rIns="91440" bIns="45720">
            <a:spAutoFit/>
          </a:bodyPr>
          <a:lstStyle/>
          <a:p>
            <a:pPr algn="ctr"/>
            <a:r>
              <a:rPr lang="en-US"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12=41,4%</a:t>
            </a:r>
            <a:endParaRPr lang="en-US"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5" name="Rectangle 34"/>
          <p:cNvSpPr/>
          <p:nvPr/>
        </p:nvSpPr>
        <p:spPr>
          <a:xfrm>
            <a:off x="2446746" y="3300501"/>
            <a:ext cx="1181735" cy="369332"/>
          </a:xfrm>
          <a:prstGeom prst="rect">
            <a:avLst/>
          </a:prstGeom>
          <a:noFill/>
        </p:spPr>
        <p:txBody>
          <a:bodyPr wrap="none" lIns="91440" tIns="45720" rIns="91440" bIns="45720">
            <a:spAutoFit/>
          </a:bodyPr>
          <a:lstStyle/>
          <a:p>
            <a:pPr algn="ctr"/>
            <a:r>
              <a:rPr lang="en-US"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12=41,4%</a:t>
            </a:r>
            <a:endParaRPr lang="en-US"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6" name="Rectangle 35"/>
          <p:cNvSpPr/>
          <p:nvPr/>
        </p:nvSpPr>
        <p:spPr>
          <a:xfrm>
            <a:off x="3346088" y="1901202"/>
            <a:ext cx="1181735" cy="369332"/>
          </a:xfrm>
          <a:prstGeom prst="rect">
            <a:avLst/>
          </a:prstGeom>
          <a:noFill/>
        </p:spPr>
        <p:txBody>
          <a:bodyPr wrap="none" lIns="91440" tIns="45720" rIns="91440" bIns="45720">
            <a:spAutoFit/>
          </a:bodyPr>
          <a:lstStyle/>
          <a:p>
            <a:pPr algn="ctr"/>
            <a:r>
              <a:rPr lang="en-US" b="1" cap="none" spc="0"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17=58,6%</a:t>
            </a:r>
            <a:endParaRPr lang="en-US"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38" name="Rectangle 37"/>
          <p:cNvSpPr/>
          <p:nvPr/>
        </p:nvSpPr>
        <p:spPr>
          <a:xfrm>
            <a:off x="5683484" y="1960164"/>
            <a:ext cx="1181735" cy="369332"/>
          </a:xfrm>
          <a:prstGeom prst="rect">
            <a:avLst/>
          </a:prstGeom>
          <a:noFill/>
        </p:spPr>
        <p:txBody>
          <a:bodyPr wrap="none" lIns="91440" tIns="45720" rIns="91440" bIns="45720">
            <a:spAutoFit/>
          </a:bodyPr>
          <a:lstStyle/>
          <a:p>
            <a:pPr algn="ctr"/>
            <a:r>
              <a:rPr lang="en-US" b="1" cap="none" spc="0"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17=58,6%</a:t>
            </a:r>
            <a:endParaRPr lang="en-US"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39" name="Rectangle 38"/>
          <p:cNvSpPr/>
          <p:nvPr/>
        </p:nvSpPr>
        <p:spPr>
          <a:xfrm>
            <a:off x="7395017" y="3725830"/>
            <a:ext cx="995850" cy="369332"/>
          </a:xfrm>
          <a:prstGeom prst="rect">
            <a:avLst/>
          </a:prstGeom>
          <a:noFill/>
        </p:spPr>
        <p:txBody>
          <a:bodyPr wrap="none" lIns="91440" tIns="45720" rIns="91440" bIns="45720">
            <a:spAutoFit/>
          </a:bodyPr>
          <a:lstStyle/>
          <a:p>
            <a:pPr algn="ctr"/>
            <a:r>
              <a:rPr lang="en-US" b="1" cap="none" spc="0"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11=38%</a:t>
            </a:r>
            <a:endParaRPr lang="en-US"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40" name="Rectangle 39"/>
          <p:cNvSpPr/>
          <p:nvPr/>
        </p:nvSpPr>
        <p:spPr>
          <a:xfrm>
            <a:off x="8255812" y="1555084"/>
            <a:ext cx="1008609" cy="369332"/>
          </a:xfrm>
          <a:prstGeom prst="rect">
            <a:avLst/>
          </a:prstGeom>
          <a:noFill/>
        </p:spPr>
        <p:txBody>
          <a:bodyPr wrap="none" lIns="91440" tIns="45720" rIns="91440" bIns="45720">
            <a:spAutoFit/>
          </a:bodyPr>
          <a:lstStyle/>
          <a:p>
            <a:pPr algn="ctr"/>
            <a:r>
              <a:rPr lang="en-US" b="1" cap="none" spc="0"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18=62%</a:t>
            </a:r>
            <a:endParaRPr lang="en-US"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41" name="Rectangle 40"/>
          <p:cNvSpPr/>
          <p:nvPr/>
        </p:nvSpPr>
        <p:spPr>
          <a:xfrm>
            <a:off x="9694926" y="2855548"/>
            <a:ext cx="1181735" cy="369332"/>
          </a:xfrm>
          <a:prstGeom prst="rect">
            <a:avLst/>
          </a:prstGeom>
          <a:noFill/>
        </p:spPr>
        <p:txBody>
          <a:bodyPr wrap="none" lIns="91440" tIns="45720" rIns="91440" bIns="45720">
            <a:spAutoFit/>
          </a:bodyPr>
          <a:lstStyle/>
          <a:p>
            <a:pPr algn="ctr"/>
            <a:r>
              <a:rPr lang="en-US" b="1" cap="none" spc="0"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14=48,4%</a:t>
            </a:r>
            <a:endParaRPr lang="en-US"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42" name="Rectangle 41"/>
          <p:cNvSpPr/>
          <p:nvPr/>
        </p:nvSpPr>
        <p:spPr>
          <a:xfrm>
            <a:off x="10640609" y="2252821"/>
            <a:ext cx="1181735" cy="369332"/>
          </a:xfrm>
          <a:prstGeom prst="rect">
            <a:avLst/>
          </a:prstGeom>
          <a:noFill/>
        </p:spPr>
        <p:txBody>
          <a:bodyPr wrap="none" lIns="91440" tIns="45720" rIns="91440" bIns="45720">
            <a:spAutoFit/>
          </a:bodyPr>
          <a:lstStyle/>
          <a:p>
            <a:pPr algn="ctr"/>
            <a:r>
              <a:rPr lang="en-US" b="1" cap="none" spc="0"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15=51,7%</a:t>
            </a:r>
            <a:endParaRPr lang="en-US"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43" name="Rectangle 42"/>
          <p:cNvSpPr/>
          <p:nvPr/>
        </p:nvSpPr>
        <p:spPr>
          <a:xfrm>
            <a:off x="174691" y="5295589"/>
            <a:ext cx="2031902" cy="707886"/>
          </a:xfrm>
          <a:prstGeom prst="rect">
            <a:avLst/>
          </a:prstGeom>
          <a:solidFill>
            <a:srgbClr val="FFC000"/>
          </a:solidFill>
        </p:spPr>
        <p:txBody>
          <a:bodyPr wrap="none" lIns="91440" tIns="45720" rIns="91440" bIns="45720">
            <a:spAutoFit/>
          </a:bodyPr>
          <a:lstStyle/>
          <a:p>
            <a:pPr algn="ct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Trẻ</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nói</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mạch</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lạc</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p>
          <a:p>
            <a:pPr algn="ct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mạnh</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dạn</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tự</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tin</a:t>
            </a:r>
            <a:endParaRPr lang="en-US" sz="2000" b="0"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44" name="Rectangle 43"/>
          <p:cNvSpPr/>
          <p:nvPr/>
        </p:nvSpPr>
        <p:spPr>
          <a:xfrm>
            <a:off x="2494010" y="5355032"/>
            <a:ext cx="1876351" cy="707886"/>
          </a:xfrm>
          <a:prstGeom prst="rect">
            <a:avLst/>
          </a:prstGeom>
          <a:solidFill>
            <a:srgbClr val="FFC000"/>
          </a:solidFill>
        </p:spPr>
        <p:txBody>
          <a:bodyPr wrap="square" lIns="91440" tIns="45720" rIns="91440" bIns="45720">
            <a:spAutoFit/>
          </a:bodyPr>
          <a:lstStyle/>
          <a:p>
            <a:pPr algn="ct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Trẻ</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nói</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đúng</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đủ</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từ</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đủ</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câu</a:t>
            </a:r>
            <a:endParaRPr lang="en-US" sz="2000" b="0"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45" name="Rectangle 44"/>
          <p:cNvSpPr/>
          <p:nvPr/>
        </p:nvSpPr>
        <p:spPr>
          <a:xfrm>
            <a:off x="4846165" y="5363416"/>
            <a:ext cx="1953605" cy="707886"/>
          </a:xfrm>
          <a:prstGeom prst="rect">
            <a:avLst/>
          </a:prstGeom>
          <a:solidFill>
            <a:srgbClr val="FFC000"/>
          </a:solidFill>
        </p:spPr>
        <p:txBody>
          <a:bodyPr wrap="square" lIns="91440" tIns="45720" rIns="91440" bIns="45720">
            <a:spAutoFit/>
          </a:bodyPr>
          <a:lstStyle/>
          <a:p>
            <a:pPr algn="ct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Vốn</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từ</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của</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trẻ</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phong</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phú</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hơn</a:t>
            </a:r>
            <a:endParaRPr lang="en-US" sz="2000"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46" name="Rectangle 45"/>
          <p:cNvSpPr/>
          <p:nvPr/>
        </p:nvSpPr>
        <p:spPr>
          <a:xfrm>
            <a:off x="7264958" y="5388744"/>
            <a:ext cx="1923277" cy="1015663"/>
          </a:xfrm>
          <a:prstGeom prst="rect">
            <a:avLst/>
          </a:prstGeom>
          <a:solidFill>
            <a:srgbClr val="FFC000"/>
          </a:solidFill>
        </p:spPr>
        <p:txBody>
          <a:bodyPr wrap="square" lIns="91440" tIns="45720" rIns="91440" bIns="45720">
            <a:spAutoFit/>
          </a:bodyPr>
          <a:lstStyle/>
          <a:p>
            <a:pPr algn="ct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Trẻ</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biết</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giao</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tiếp</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với</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mọi</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người</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xung</a:t>
            </a:r>
            <a:r>
              <a:rPr lang="en-US" sz="200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quanh</a:t>
            </a:r>
            <a:endParaRPr lang="en-US" sz="2000" b="0"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47" name="Rectangle 46"/>
          <p:cNvSpPr/>
          <p:nvPr/>
        </p:nvSpPr>
        <p:spPr>
          <a:xfrm>
            <a:off x="9698874" y="5402296"/>
            <a:ext cx="1924225" cy="1323439"/>
          </a:xfrm>
          <a:prstGeom prst="rect">
            <a:avLst/>
          </a:prstGeom>
          <a:solidFill>
            <a:srgbClr val="FFC000"/>
          </a:solidFill>
        </p:spPr>
        <p:txBody>
          <a:bodyPr wrap="square" lIns="91440" tIns="45720" rIns="91440" bIns="45720">
            <a:spAutoFit/>
          </a:bodyPr>
          <a:lstStyle/>
          <a:p>
            <a:pPr algn="ct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Trẻ</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biết</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sử</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dụng</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ngôn</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ngữ</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để</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thể</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hiện</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nhu</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cầu</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của</a:t>
            </a:r>
            <a:r>
              <a:rPr lang="en-US" sz="20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0"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mình</a:t>
            </a:r>
            <a:endParaRPr lang="en-US" sz="2000" b="0"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37" name="Horizontal Scroll 36"/>
          <p:cNvSpPr/>
          <p:nvPr/>
        </p:nvSpPr>
        <p:spPr>
          <a:xfrm>
            <a:off x="3346088" y="-63404"/>
            <a:ext cx="4412343" cy="1545946"/>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Times New Roman" panose="02020603050405020304" pitchFamily="18" charset="0"/>
                <a:cs typeface="Times New Roman" panose="02020603050405020304" pitchFamily="18" charset="0"/>
              </a:rPr>
              <a:t>II. NỘI DUNG</a:t>
            </a:r>
          </a:p>
          <a:p>
            <a:pPr algn="ctr"/>
            <a:r>
              <a:rPr lang="en-US" sz="2800" b="1" dirty="0" smtClean="0">
                <a:solidFill>
                  <a:srgbClr val="7030A0"/>
                </a:solidFill>
                <a:latin typeface="Times New Roman" panose="02020603050405020304" pitchFamily="18" charset="0"/>
                <a:cs typeface="Times New Roman" panose="02020603050405020304" pitchFamily="18" charset="0"/>
              </a:rPr>
              <a:t>1. </a:t>
            </a:r>
            <a:r>
              <a:rPr lang="en-US" sz="2800" b="1" dirty="0" err="1" smtClean="0">
                <a:solidFill>
                  <a:srgbClr val="7030A0"/>
                </a:solidFill>
                <a:latin typeface="Times New Roman" panose="02020603050405020304" pitchFamily="18" charset="0"/>
                <a:cs typeface="Times New Roman" panose="02020603050405020304" pitchFamily="18" charset="0"/>
              </a:rPr>
              <a:t>Thực</a:t>
            </a:r>
            <a:r>
              <a:rPr lang="en-US" sz="2800" b="1" dirty="0" smtClean="0">
                <a:solidFill>
                  <a:srgbClr val="7030A0"/>
                </a:solidFill>
                <a:latin typeface="Times New Roman" panose="02020603050405020304" pitchFamily="18" charset="0"/>
                <a:cs typeface="Times New Roman" panose="02020603050405020304" pitchFamily="18" charset="0"/>
              </a:rPr>
              <a:t> </a:t>
            </a:r>
            <a:r>
              <a:rPr lang="en-US" sz="2800" b="1" dirty="0" err="1" smtClean="0">
                <a:solidFill>
                  <a:srgbClr val="7030A0"/>
                </a:solidFill>
                <a:latin typeface="Times New Roman" panose="02020603050405020304" pitchFamily="18" charset="0"/>
                <a:cs typeface="Times New Roman" panose="02020603050405020304" pitchFamily="18" charset="0"/>
              </a:rPr>
              <a:t>trạng</a:t>
            </a:r>
            <a:endParaRPr lang="en-US" sz="28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35250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
        <p:nvSpPr>
          <p:cNvPr id="2" name="Rectangle 1"/>
          <p:cNvSpPr/>
          <p:nvPr/>
        </p:nvSpPr>
        <p:spPr>
          <a:xfrm>
            <a:off x="604298" y="1426227"/>
            <a:ext cx="4527201" cy="1077218"/>
          </a:xfrm>
          <a:prstGeom prst="rect">
            <a:avLst/>
          </a:prstGeom>
          <a:noFill/>
        </p:spPr>
        <p:txBody>
          <a:bodyPr wrap="none" lIns="91440" tIns="45720" rIns="91440" bIns="45720">
            <a:spAutoFit/>
          </a:bodyPr>
          <a:lstStyle/>
          <a:p>
            <a:pPr algn="ctr"/>
            <a:r>
              <a:rPr lang="en-US" sz="32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 </a:t>
            </a:r>
            <a:r>
              <a:rPr lang="en-US" sz="32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Cơ</a:t>
            </a:r>
            <a:r>
              <a:rPr lang="en-US" sz="32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sở</a:t>
            </a:r>
            <a:r>
              <a:rPr lang="en-US" sz="32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lý</a:t>
            </a:r>
            <a:r>
              <a:rPr lang="en-US" sz="32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luận</a:t>
            </a:r>
            <a:r>
              <a:rPr lang="en-US" sz="32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và</a:t>
            </a:r>
            <a:r>
              <a:rPr lang="en-US" sz="32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cơ</a:t>
            </a:r>
            <a:r>
              <a:rPr lang="en-US" sz="32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sở</a:t>
            </a:r>
            <a:r>
              <a:rPr lang="en-US" sz="32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p>
          <a:p>
            <a:pPr algn="ctr"/>
            <a:r>
              <a:rPr lang="en-US" sz="32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thực</a:t>
            </a:r>
            <a:r>
              <a:rPr lang="en-US" sz="32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tiễn</a:t>
            </a:r>
            <a:r>
              <a:rPr lang="en-US" sz="32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của</a:t>
            </a:r>
            <a:r>
              <a:rPr lang="en-US" sz="32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biện</a:t>
            </a:r>
            <a:r>
              <a:rPr lang="en-US" sz="32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pháp</a:t>
            </a:r>
            <a:endParaRPr lang="en-US" sz="3200" b="1"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4" name="Rectangle 3"/>
          <p:cNvSpPr/>
          <p:nvPr/>
        </p:nvSpPr>
        <p:spPr>
          <a:xfrm>
            <a:off x="6504615" y="1441616"/>
            <a:ext cx="2868093" cy="523220"/>
          </a:xfrm>
          <a:prstGeom prst="rect">
            <a:avLst/>
          </a:prstGeom>
          <a:noFill/>
        </p:spPr>
        <p:txBody>
          <a:bodyPr wrap="none" lIns="91440" tIns="45720" rIns="91440" bIns="45720">
            <a:spAutoFit/>
          </a:bodyPr>
          <a:lstStyle/>
          <a:p>
            <a:pPr algn="ctr"/>
            <a:r>
              <a:rPr lang="en-US" sz="2800" b="1"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2.1: </a:t>
            </a:r>
            <a:r>
              <a:rPr lang="en-US" sz="28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a:t>
            </a:r>
            <a:r>
              <a:rPr lang="en-US" sz="2800" b="1"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ơ</a:t>
            </a:r>
            <a:r>
              <a:rPr lang="en-US" sz="2800" b="1"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sở</a:t>
            </a:r>
            <a:r>
              <a:rPr lang="en-US" sz="2800" b="1"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lý</a:t>
            </a:r>
            <a:r>
              <a:rPr lang="en-US" sz="2800" b="1"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luận</a:t>
            </a:r>
            <a:endParaRPr lang="en-US" sz="2800" b="1"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5" y="1964836"/>
            <a:ext cx="6657104" cy="4559891"/>
          </a:xfrm>
          <a:prstGeom prst="rect">
            <a:avLst/>
          </a:prstGeom>
        </p:spPr>
      </p:pic>
    </p:spTree>
    <p:extLst>
      <p:ext uri="{BB962C8B-B14F-4D97-AF65-F5344CB8AC3E}">
        <p14:creationId xmlns:p14="http://schemas.microsoft.com/office/powerpoint/2010/main" val="4101106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Up Ribbon 5"/>
          <p:cNvSpPr/>
          <p:nvPr/>
        </p:nvSpPr>
        <p:spPr>
          <a:xfrm>
            <a:off x="2327564" y="180109"/>
            <a:ext cx="8035636" cy="1427018"/>
          </a:xfrm>
          <a:prstGeom prst="ribbon2">
            <a:avLst/>
          </a:prstGeom>
          <a:solidFill>
            <a:srgbClr val="F13F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2.2: </a:t>
            </a:r>
            <a:r>
              <a:rPr lang="en-US" sz="3600" b="1" dirty="0" err="1" smtClean="0">
                <a:latin typeface="Times New Roman" panose="02020603050405020304" pitchFamily="18" charset="0"/>
                <a:cs typeface="Times New Roman" panose="02020603050405020304" pitchFamily="18" charset="0"/>
              </a:rPr>
              <a:t>Cơ</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sở</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thực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tiễn</a:t>
            </a:r>
            <a:endParaRPr lang="en-US" sz="3600" b="1" dirty="0">
              <a:latin typeface="Times New Roman" panose="02020603050405020304" pitchFamily="18" charset="0"/>
              <a:cs typeface="Times New Roman" panose="02020603050405020304" pitchFamily="18" charset="0"/>
            </a:endParaRPr>
          </a:p>
        </p:txBody>
      </p:sp>
      <p:sp>
        <p:nvSpPr>
          <p:cNvPr id="8" name="Vertical Scroll 7"/>
          <p:cNvSpPr/>
          <p:nvPr/>
        </p:nvSpPr>
        <p:spPr>
          <a:xfrm>
            <a:off x="698547" y="1787236"/>
            <a:ext cx="2723526" cy="4641274"/>
          </a:xfrm>
          <a:prstGeom prst="vertic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Trẻ</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mới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học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hãy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còn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nhút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nhát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trong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giao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tiếp</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với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cô</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và</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các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bạn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Một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số</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trẻ</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ngôn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ngữ</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phát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triển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chậm</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Vertical Scroll 8"/>
          <p:cNvSpPr/>
          <p:nvPr/>
        </p:nvSpPr>
        <p:spPr>
          <a:xfrm>
            <a:off x="3920836" y="1787236"/>
            <a:ext cx="3144982" cy="4641273"/>
          </a:xfrm>
          <a:prstGeom prst="verticalScroll">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Giáo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viên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còn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chưa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hoạt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trong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hoạt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động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tổ</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chức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trò</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gian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để</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phát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triển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ngôn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ngữ</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trẻ</a:t>
            </a:r>
            <a:r>
              <a:rPr lang="en-US" sz="2800" dirty="0" smtClean="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0" name="Vertical Scroll 9"/>
          <p:cNvSpPr/>
          <p:nvPr/>
        </p:nvSpPr>
        <p:spPr>
          <a:xfrm>
            <a:off x="7564581" y="1787235"/>
            <a:ext cx="3588328" cy="4641273"/>
          </a:xfrm>
          <a:prstGeom prst="verticalScroll">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2060"/>
                </a:solidFill>
                <a:latin typeface="Times New Roman" panose="02020603050405020304" pitchFamily="18" charset="0"/>
                <a:cs typeface="Times New Roman" panose="02020603050405020304" pitchFamily="18" charset="0"/>
              </a:rPr>
              <a:t>Trẻ</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đã</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được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tiếp</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xúc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với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trò</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chơi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dân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gian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tuy</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nhiên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chưa</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có</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hiệu</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quả</a:t>
            </a:r>
            <a:r>
              <a:rPr lang="en-US" sz="2800" dirty="0" smtClean="0">
                <a:solidFill>
                  <a:srgbClr val="002060"/>
                </a:solidFill>
                <a:latin typeface="Times New Roman" panose="02020603050405020304" pitchFamily="18" charset="0"/>
                <a:cs typeface="Times New Roman" panose="02020603050405020304" pitchFamily="18" charset="0"/>
              </a:rPr>
              <a:t> do </a:t>
            </a:r>
            <a:r>
              <a:rPr lang="en-US" sz="2800" dirty="0" err="1" smtClean="0">
                <a:solidFill>
                  <a:srgbClr val="002060"/>
                </a:solidFill>
                <a:latin typeface="Times New Roman" panose="02020603050405020304" pitchFamily="18" charset="0"/>
                <a:cs typeface="Times New Roman" panose="02020603050405020304" pitchFamily="18" charset="0"/>
              </a:rPr>
              <a:t>các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hình</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thức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chưa</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sáng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tạo</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82576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3881290" y="3202862"/>
            <a:ext cx="4429419" cy="646331"/>
          </a:xfrm>
          <a:prstGeom prst="rect">
            <a:avLst/>
          </a:prstGeom>
          <a:noFill/>
        </p:spPr>
        <p:txBody>
          <a:bodyPr wrap="none" lIns="91440" tIns="45720" rIns="91440" bIns="45720">
            <a:spAutoFit/>
          </a:bodyPr>
          <a:lstStyle/>
          <a:p>
            <a:pPr algn="ctr"/>
            <a:r>
              <a:rPr lang="en-US" sz="36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3. </a:t>
            </a:r>
            <a:r>
              <a:rPr lang="en-US" sz="36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Áp</a:t>
            </a:r>
            <a:r>
              <a:rPr lang="en-US" sz="36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dụng</a:t>
            </a:r>
            <a:r>
              <a:rPr lang="en-US" sz="36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biện</a:t>
            </a:r>
            <a:r>
              <a:rPr lang="en-US" sz="3600" b="1" cap="none"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cap="none" spc="0" dirty="0" err="1"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pháp</a:t>
            </a:r>
            <a:endParaRPr lang="en-US" sz="3600" b="1" cap="none" spc="0"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2666215" y="4158615"/>
            <a:ext cx="6859570" cy="954107"/>
          </a:xfrm>
          <a:prstGeom prst="rect">
            <a:avLst/>
          </a:prstGeom>
          <a:noFill/>
        </p:spPr>
        <p:txBody>
          <a:bodyPr wrap="none" lIns="91440" tIns="45720" rIns="91440" bIns="45720">
            <a:spAutoFit/>
          </a:bodyPr>
          <a:lstStyle/>
          <a:p>
            <a:pPr algn="ctr"/>
            <a:r>
              <a:rPr lang="en-US" sz="2800"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3.1: </a:t>
            </a:r>
            <a:r>
              <a:rPr lang="en-US" sz="2800"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Mô</a:t>
            </a:r>
            <a:r>
              <a:rPr lang="en-US" sz="2800"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tả</a:t>
            </a:r>
            <a:r>
              <a:rPr lang="en-US" sz="2800"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biện</a:t>
            </a:r>
            <a:r>
              <a:rPr lang="en-US" sz="2800"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pháp</a:t>
            </a:r>
            <a:r>
              <a:rPr lang="en-US" sz="2800"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cách</a:t>
            </a:r>
            <a:r>
              <a:rPr lang="en-US" sz="2800"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tiến</a:t>
            </a:r>
            <a:r>
              <a:rPr lang="en-US" sz="2800"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hành</a:t>
            </a:r>
            <a:r>
              <a:rPr lang="en-US" sz="2800"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thực</a:t>
            </a:r>
            <a:r>
              <a:rPr lang="en-US" sz="2800"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p>
          <a:p>
            <a:pPr algn="ctr"/>
            <a:r>
              <a:rPr lang="en-US" sz="28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a:t>
            </a:r>
            <a:r>
              <a:rPr lang="en-US" sz="2800"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ghiệm</a:t>
            </a:r>
            <a:r>
              <a:rPr lang="en-US" sz="2800"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a:t>
            </a:r>
            <a:r>
              <a:rPr lang="en-US" sz="2800" b="1"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ư</a:t>
            </a:r>
            <a:r>
              <a:rPr lang="en-US" sz="2800" b="1"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phạm</a:t>
            </a:r>
            <a:r>
              <a:rPr lang="en-US" sz="2800" b="1"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của</a:t>
            </a:r>
            <a:r>
              <a:rPr lang="en-US" sz="2800" b="1"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biện</a:t>
            </a:r>
            <a:r>
              <a:rPr lang="en-US" sz="2800" b="1"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pháp</a:t>
            </a:r>
            <a:endParaRPr lang="en-US" sz="2800" b="1"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77779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38781"/>
          </a:xfrm>
          <a:prstGeom prst="rect">
            <a:avLst/>
          </a:prstGeom>
        </p:spPr>
      </p:pic>
      <p:sp>
        <p:nvSpPr>
          <p:cNvPr id="3" name="Rectangle 2"/>
          <p:cNvSpPr/>
          <p:nvPr/>
        </p:nvSpPr>
        <p:spPr>
          <a:xfrm>
            <a:off x="907435" y="618944"/>
            <a:ext cx="10903626" cy="646331"/>
          </a:xfrm>
          <a:prstGeom prst="rect">
            <a:avLst/>
          </a:prstGeom>
          <a:noFill/>
        </p:spPr>
        <p:txBody>
          <a:bodyPr wrap="none" lIns="91440" tIns="45720" rIns="91440" bIns="45720">
            <a:spAutoFit/>
          </a:bodyPr>
          <a:lstStyle/>
          <a:p>
            <a:pPr algn="ctr"/>
            <a:r>
              <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a:t>
            </a:r>
            <a:r>
              <a:rPr lang="en-US" sz="36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Biện</a:t>
            </a:r>
            <a:r>
              <a:rPr lang="en-US" sz="36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pháp</a:t>
            </a:r>
            <a:r>
              <a:rPr lang="en-US" sz="36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1: </a:t>
            </a:r>
            <a:r>
              <a:rPr lang="en-US" sz="36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Nắm</a:t>
            </a:r>
            <a:r>
              <a:rPr lang="en-US" sz="36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được</a:t>
            </a:r>
            <a:r>
              <a:rPr lang="en-US" sz="36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đặc</a:t>
            </a:r>
            <a:r>
              <a:rPr lang="en-US" sz="36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điểm</a:t>
            </a:r>
            <a:r>
              <a:rPr lang="en-US" sz="36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tâm</a:t>
            </a:r>
            <a:r>
              <a:rPr lang="en-US" sz="36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sinh</a:t>
            </a:r>
            <a:r>
              <a:rPr lang="en-US" sz="36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lí</a:t>
            </a:r>
            <a:r>
              <a:rPr lang="en-US" sz="36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của</a:t>
            </a:r>
            <a:r>
              <a:rPr lang="en-US" sz="3600" b="1"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cap="none" spc="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trẻ</a:t>
            </a:r>
            <a:endParaRPr lang="en-US" sz="3600" b="1"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933" y="1884219"/>
            <a:ext cx="5583382" cy="471054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9966" y="1884219"/>
            <a:ext cx="5583382" cy="4729764"/>
          </a:xfrm>
          <a:prstGeom prst="rect">
            <a:avLst/>
          </a:prstGeom>
        </p:spPr>
      </p:pic>
    </p:spTree>
    <p:extLst>
      <p:ext uri="{BB962C8B-B14F-4D97-AF65-F5344CB8AC3E}">
        <p14:creationId xmlns:p14="http://schemas.microsoft.com/office/powerpoint/2010/main" val="1190090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655</TotalTime>
  <Words>1174</Words>
  <Application>Microsoft Office PowerPoint</Application>
  <PresentationFormat>Widescreen</PresentationFormat>
  <Paragraphs>97</Paragraphs>
  <Slides>29</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92</cp:revision>
  <dcterms:created xsi:type="dcterms:W3CDTF">2022-03-14T11:23:33Z</dcterms:created>
  <dcterms:modified xsi:type="dcterms:W3CDTF">2022-03-26T03:56:14Z</dcterms:modified>
</cp:coreProperties>
</file>