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0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2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9238-836B-48FF-B8AE-271B7499AF7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4E188-80FA-4AFF-A0AB-7DE16233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094" y="2360815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s://f26-zpc.zdn.vn/5073362792514527579/8ac755fa142fd3718a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2960" cy="70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64" y="5403273"/>
            <a:ext cx="2369128" cy="128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8185" y="2453147"/>
            <a:ext cx="359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9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3782" y="681643"/>
            <a:ext cx="9268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12/10/2022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724" y="1986742"/>
            <a:ext cx="4538750" cy="355784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46967" y="1986742"/>
            <a:ext cx="2369129" cy="13011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790" y="1986741"/>
            <a:ext cx="4649933" cy="35578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24349" y="1986740"/>
            <a:ext cx="2011680" cy="100584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8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53" y="0"/>
            <a:ext cx="660584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86152" cy="2851265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162097" y="4781380"/>
            <a:ext cx="2851266" cy="153785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1" y="5210515"/>
            <a:ext cx="2718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9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30589" cy="54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58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87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2022-10-15T15:34:24Z</dcterms:created>
  <dcterms:modified xsi:type="dcterms:W3CDTF">2022-10-16T01:42:13Z</dcterms:modified>
</cp:coreProperties>
</file>