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4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8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8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5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6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3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5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3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C933-9A10-4763-8D00-72FB9039EB8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B867E-9267-4228-8819-FD4AA811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5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50282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2022-10-11T08:37:50Z</dcterms:created>
  <dcterms:modified xsi:type="dcterms:W3CDTF">2022-10-11T08:39:14Z</dcterms:modified>
</cp:coreProperties>
</file>