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481336" y="503853"/>
            <a:ext cx="8085513" cy="62981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TRỊNH T NGUYỆT ÁNH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 A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HỌC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XUÂN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HUẾ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CTB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CM: ĐẠI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 THỊ HUẾ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CĐ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HƯỚNG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 NÁT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CĐ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So1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68" y="160338"/>
            <a:ext cx="2250232" cy="669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7" y="1"/>
            <a:ext cx="1317028" cy="1324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6" y="1311438"/>
            <a:ext cx="1347949" cy="124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2" y="2556588"/>
            <a:ext cx="1346813" cy="1399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6" y="3956180"/>
            <a:ext cx="1347949" cy="1362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4" y="5355772"/>
            <a:ext cx="1310401" cy="14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167</TotalTime>
  <Words>103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Droplet</vt:lpstr>
      <vt:lpstr>TỔ NHÀ TRẺ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GIÁM HIỆU</dc:title>
  <dc:creator>Admin</dc:creator>
  <cp:lastModifiedBy>Admin</cp:lastModifiedBy>
  <cp:revision>16</cp:revision>
  <dcterms:created xsi:type="dcterms:W3CDTF">2022-09-22T01:03:02Z</dcterms:created>
  <dcterms:modified xsi:type="dcterms:W3CDTF">2022-09-23T04:28:25Z</dcterms:modified>
</cp:coreProperties>
</file>