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9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5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9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24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2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93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6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8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9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1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7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7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1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4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0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MẪU GIÁO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481336" y="503853"/>
            <a:ext cx="8085513" cy="6298162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PHẠM THỊ BÍCH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A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ĐẠI HỌC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 THỊ THOA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 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TUỔI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ĐẠI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 THỊ DỊ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TUỔI B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CM: ĐẠI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 THỊ NGÂN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VỤ; GIÁO VIÊN LỚP 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ĐỘ CM: ĐẠI HỌC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So16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68" y="160338"/>
            <a:ext cx="2250232" cy="669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105955"/>
            <a:ext cx="1966718" cy="1623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1749181"/>
            <a:ext cx="1966718" cy="1520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3289769"/>
            <a:ext cx="1966718" cy="1822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5111935"/>
            <a:ext cx="1971621" cy="17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220</TotalTime>
  <Words>92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Tw Cen MT</vt:lpstr>
      <vt:lpstr>Droplet</vt:lpstr>
      <vt:lpstr>TỔ MẪU GIÁO 3 TUỔI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GIÁM HIỆU</dc:title>
  <dc:creator>Admin</dc:creator>
  <cp:lastModifiedBy>Admin</cp:lastModifiedBy>
  <cp:revision>24</cp:revision>
  <dcterms:created xsi:type="dcterms:W3CDTF">2022-09-22T01:03:02Z</dcterms:created>
  <dcterms:modified xsi:type="dcterms:W3CDTF">2022-09-22T09:10:35Z</dcterms:modified>
</cp:coreProperties>
</file>