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MẪU GIÁO 5 TUỔI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" y="559837"/>
            <a:ext cx="1459007" cy="1642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67" y="2180932"/>
            <a:ext cx="1536645" cy="1537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" y="3708919"/>
            <a:ext cx="1459007" cy="1519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" y="5224943"/>
            <a:ext cx="1478418" cy="1633057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192087" y="559838"/>
            <a:ext cx="8085513" cy="6298162"/>
          </a:xfrm>
        </p:spPr>
        <p:txBody>
          <a:bodyPr>
            <a:normAutofit lnSpcReduction="10000"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TRỊNH THỊ TÂN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5 TUỔI A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ĐẠI HỌC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SĐT: 0389138418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HẢI YẾN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5 TUỔI A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ĐẠI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THI NGÂN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5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TUỔIB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CM: ĐẠI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HUYỀN TRANG    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5 TUỔI A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ĐẠI HỌC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SĐT: 0389138418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Hình động tuyệt đẹp của Ho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So16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53" y="160339"/>
            <a:ext cx="3474720" cy="6697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9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167</TotalTime>
  <Words>100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Tw Cen MT</vt:lpstr>
      <vt:lpstr>Droplet</vt:lpstr>
      <vt:lpstr>TỔ MẪU GIÁO 5 TUỔI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GIÁM HIỆU</dc:title>
  <dc:creator>Admin</dc:creator>
  <cp:lastModifiedBy>Admin</cp:lastModifiedBy>
  <cp:revision>14</cp:revision>
  <dcterms:created xsi:type="dcterms:W3CDTF">2022-09-22T01:03:02Z</dcterms:created>
  <dcterms:modified xsi:type="dcterms:W3CDTF">2022-09-22T03:52:02Z</dcterms:modified>
</cp:coreProperties>
</file>