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NUÔI- VĂN PHÒNG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481336" y="503853"/>
            <a:ext cx="8085513" cy="62981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PHẠM THỊ MAI HƯNG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VỤ: BẾP TRƯỞNG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CAO ĐẲNG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VÂN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BẾP PHÓ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CẤP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LEN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NUÔI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CM: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 THỊ THỦY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</a:t>
            </a:r>
            <a:r>
              <a:rPr lang="vi-V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NUÔI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HỌC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THỦY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TOÁN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HỌC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So1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68" y="160338"/>
            <a:ext cx="2250232" cy="669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9" y="0"/>
            <a:ext cx="1389169" cy="136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9" y="1362269"/>
            <a:ext cx="1457279" cy="143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7" y="5206482"/>
            <a:ext cx="1625082" cy="1651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8" y="3862872"/>
            <a:ext cx="1625082" cy="1343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8" y="2750197"/>
            <a:ext cx="1556658" cy="12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168</TotalTime>
  <Words>95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TỔ NUÔI- VĂN PHÒNG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GIÁM HIỆU</dc:title>
  <dc:creator>Admin</dc:creator>
  <cp:lastModifiedBy>Admin</cp:lastModifiedBy>
  <cp:revision>16</cp:revision>
  <dcterms:created xsi:type="dcterms:W3CDTF">2022-09-22T01:03:02Z</dcterms:created>
  <dcterms:modified xsi:type="dcterms:W3CDTF">2022-09-23T02:10:20Z</dcterms:modified>
</cp:coreProperties>
</file>