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59" r:id="rId1"/>
  </p:sldMasterIdLst>
  <p:sldIdLst>
    <p:sldId id="256" r:id="rId3"/>
  </p:sldIdLst>
  <p:sldSz cx="12192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000" autoAdjust="0"/>
    <p:restoredTop sz="99500" autoAdjust="0"/>
  </p:normalViewPr>
  <p:slideViewPr>
    <p:cSldViewPr snapToGrid="0">
      <p:cViewPr>
        <p:scale>
          <a:sx n="61" d="100"/>
          <a:sy n="61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title" preserve="1">
  <p:cSld name="标题幻灯片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"/>
          <p:cNvSpPr>
            <a:spLocks noGrp="1"/>
          </p:cNvSpPr>
          <p:nvPr>
            <p:ph type="ctrTitle"/>
          </p:nvPr>
        </p:nvSpPr>
        <p:spPr>
          <a:xfrm rot="0">
            <a:off x="1524000" y="1122363"/>
            <a:ext cx="9144000" cy="23876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6000" b="0" i="0" u="none" strike="noStrike" kern="1200" cap="none" spc="0" baseline="0">
                <a:solidFill>
                  <a:schemeClr val="tx1"/>
                </a:solidFill>
                <a:latin typeface="Calibri Light" pitchFamily="0" charset="0"/>
                <a:ea typeface="等线 Light" pitchFamily="0" charset="0"/>
                <a:cs typeface="Lucida Sans" pitchFamily="0" charset="0"/>
              </a:rPr>
              <a:t>Click to edit Master title style</a:t>
            </a:r>
            <a:endParaRPr lang="zh-CN" altLang="en-US" sz="6000" b="0" i="0" u="none" strike="noStrike" kern="1200" cap="none" spc="0" baseline="0">
              <a:solidFill>
                <a:schemeClr val="tx1"/>
              </a:solidFill>
              <a:latin typeface="Calibri Light" pitchFamily="0" charset="0"/>
              <a:ea typeface="等线 Light" pitchFamily="0" charset="0"/>
              <a:cs typeface="Lucida Sans" pitchFamily="0" charset="0"/>
            </a:endParaRPr>
          </a:p>
        </p:txBody>
      </p:sp>
      <p:sp>
        <p:nvSpPr>
          <p:cNvPr id="8" name="文本框"/>
          <p:cNvSpPr>
            <a:spLocks noGrp="1"/>
          </p:cNvSpPr>
          <p:nvPr>
            <p:ph type="subTitle" idx="1"/>
          </p:nvPr>
        </p:nvSpPr>
        <p:spPr>
          <a:xfrm rot="0">
            <a:off x="1524000" y="3602038"/>
            <a:ext cx="9144000" cy="165576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4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Lucida Sans" pitchFamily="0" charset="0"/>
              </a:rPr>
              <a:t>Click to edit Master subtitle style</a:t>
            </a:r>
            <a:endParaRPr lang="zh-CN" altLang="en-US" sz="2400" b="0" i="0" u="none" strike="noStrike" kern="1200" cap="none" spc="0" baseline="0">
              <a:solidFill>
                <a:schemeClr val="tx1"/>
              </a:solidFill>
              <a:latin typeface="Calibri" pitchFamily="0" charset="0"/>
              <a:ea typeface="等线" pitchFamily="0" charset="0"/>
              <a:cs typeface="Lucida Sans" pitchFamily="0" charset="0"/>
            </a:endParaRPr>
          </a:p>
        </p:txBody>
      </p:sp>
      <p:sp>
        <p:nvSpPr>
          <p:cNvPr id="9" name="文本框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10" name="文本框"/>
          <p:cNvSpPr>
            <a:spLocks noGrp="1"/>
          </p:cNvSpPr>
          <p:nvPr>
            <p:ph type="ftr"/>
          </p:nvPr>
        </p:nvSpPr>
        <p:spPr>
          <a:xfrm rot="0">
            <a:off x="4038600" y="6356349"/>
            <a:ext cx="41148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11" name="文本框"/>
          <p:cNvSpPr>
            <a:spLocks noGrp="1"/>
          </p:cNvSpPr>
          <p:nvPr>
            <p:ph type="sldNum"/>
          </p:nvPr>
        </p:nvSpPr>
        <p:spPr>
          <a:xfrm rot="0">
            <a:off x="86106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&lt;#&gt;</a:t>
            </a:fld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56505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orient="vert" idx="1"/>
          </p:nvPr>
        </p:nvSpPr>
        <p:spPr/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5467146"/>
      </p:ext>
    </p:extLst>
  </p:cSld>
  <p:clrMapOvr>
    <a:masterClrMapping xmlns:a="http://schemas.openxmlformats.org/drawingml/2006/main"/>
  </p:clrMapOvr>
</p:sldLayout>
</file>

<file path=ppt/slideLayouts/slideLayout11.xml><?xml version="1.0" encoding="utf-8"?>
<p:sldLayout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 orient="vert"/>
          </p:nvPr>
        </p:nvSpPr>
        <p:spPr>
          <a:xfrm xmlns:a="http://schemas.openxmlformats.org/drawingml/2006/main">
            <a:off x="6629400" y="274638"/>
            <a:ext cx="2057400" cy="5851525"/>
          </a:xfrm>
        </p:spPr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orient="vert" idx="1"/>
          </p:nvPr>
        </p:nvSpPr>
        <p:spPr>
          <a:xfrm xmlns:a="http://schemas.openxmlformats.org/drawingml/2006/main">
            <a:off x="457200" y="274638"/>
            <a:ext cx="6019800" cy="5851525"/>
          </a:xfrm>
        </p:spPr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224961"/>
      </p:ext>
    </p:extLst>
  </p:cSld>
  <p:clrMapOvr>
    <a:masterClrMapping xmlns:a="http://schemas.openxmlformats.org/drawingml/2006/main"/>
  </p:clrMapOvr>
</p:sldLayout>
</file>

<file path=ppt/slideLayouts/slideLayout2.xml><?xml version="1.0" encoding="utf-8"?>
<p:sldLayout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3113385"/>
      </p:ext>
    </p:extLst>
  </p:cSld>
  <p:clrMapOvr>
    <a:masterClrMapping xmlns:a="http://schemas.openxmlformats.org/drawingml/2006/main"/>
  </p:clrMapOvr>
</p:sldLayout>
</file>

<file path=ppt/slideLayouts/slideLayout3.xml><?xml version="1.0" encoding="utf-8"?>
<p:sldLayout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722313" y="4406900"/>
            <a:ext cx="7772400" cy="1362075"/>
          </a:xfrm>
        </p:spPr>
        <p:txBody>
          <a:bodyPr xmlns:a="http://schemas.openxmlformats.org/drawingml/2006/main" anchor="t"/>
          <a:lstStyle xmlns:a="http://schemas.openxmlformats.org/drawingml/2006/main">
            <a:lvl1pPr algn="l">
              <a:defRPr sz="4000" b="1" cap="all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722313" y="2906713"/>
            <a:ext cx="7772400" cy="1500187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293605"/>
      </p:ext>
    </p:extLst>
  </p:cSld>
  <p:clrMapOvr>
    <a:masterClrMapping xmlns:a="http://schemas.openxmlformats.org/drawingml/2006/main"/>
  </p:clrMapOvr>
</p:sldLayout>
</file>

<file path=ppt/slideLayouts/slideLayout4.xml><?xml version="1.0" encoding="utf-8"?>
<p:sldLayout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sz="half" idx="1"/>
          </p:nvPr>
        </p:nvSpPr>
        <p:spPr>
          <a:xfrm xmlns:a="http://schemas.openxmlformats.org/drawingml/2006/main">
            <a:off x="457200" y="1600200"/>
            <a:ext cx="4038600" cy="452596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sz="half" idx="2"/>
          </p:nvPr>
        </p:nvSpPr>
        <p:spPr>
          <a:xfrm xmlns:a="http://schemas.openxmlformats.org/drawingml/2006/main">
            <a:off x="4648200" y="1600200"/>
            <a:ext cx="4038600" cy="452596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3497"/>
      </p:ext>
    </p:extLst>
  </p:cSld>
  <p:clrMapOvr>
    <a:masterClrMapping xmlns:a="http://schemas.openxmlformats.org/drawingml/2006/main"/>
  </p:clrMapOvr>
</p:sldLayout>
</file>

<file path=ppt/slideLayouts/slideLayout5.xml><?xml version="1.0" encoding="utf-8"?>
<p:sldLayout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>
            <a:lvl1pPr>
              <a:defRPr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457200" y="1535113"/>
            <a:ext cx="4040188" cy="63976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sz="half" idx="2"/>
          </p:nvPr>
        </p:nvSpPr>
        <p:spPr>
          <a:xfrm xmlns:a="http://schemas.openxmlformats.org/drawingml/2006/main">
            <a:off x="457200" y="2174875"/>
            <a:ext cx="4040188" cy="3951288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body" sz="quarter" idx="3"/>
          </p:nvPr>
        </p:nvSpPr>
        <p:spPr>
          <a:xfrm xmlns:a="http://schemas.openxmlformats.org/drawingml/2006/main">
            <a:off x="4645025" y="1535113"/>
            <a:ext cx="4041775" cy="63976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sz="quarter" idx="4"/>
          </p:nvPr>
        </p:nvSpPr>
        <p:spPr>
          <a:xfrm xmlns:a="http://schemas.openxmlformats.org/drawingml/2006/main">
            <a:off x="4645025" y="2174875"/>
            <a:ext cx="4041775" cy="3951288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9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9907490"/>
      </p:ext>
    </p:extLst>
  </p:cSld>
  <p:clrMapOvr>
    <a:masterClrMapping xmlns:a="http://schemas.openxmlformats.org/drawingml/2006/main"/>
  </p:clrMapOvr>
</p:sldLayout>
</file>

<file path=ppt/slideLayouts/slideLayout6.xml><?xml version="1.0" encoding="utf-8"?>
<p:sldLayout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774155"/>
      </p:ext>
    </p:extLst>
  </p:cSld>
  <p:clrMapOvr>
    <a:masterClrMapping xmlns:a="http://schemas.openxmlformats.org/drawingml/2006/main"/>
  </p:clrMapOvr>
</p:sldLayout>
</file>

<file path=ppt/slideLayouts/slideLayout7.xml><?xml version="1.0" encoding="utf-8"?>
<p:sldLayout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568762"/>
      </p:ext>
    </p:extLst>
  </p:cSld>
  <p:clrMapOvr>
    <a:masterClrMapping xmlns:a="http://schemas.openxmlformats.org/drawingml/2006/main"/>
  </p:clrMapOvr>
</p:sldLayout>
</file>

<file path=ppt/slideLayouts/slideLayout8.xml><?xml version="1.0" encoding="utf-8"?>
<p:sldLayout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457200" y="273050"/>
            <a:ext cx="3008313" cy="1162050"/>
          </a:xfrm>
        </p:spPr>
        <p:txBody>
          <a:bodyPr xmlns:a="http://schemas.openxmlformats.org/drawingml/2006/main" anchor="b"/>
          <a:lstStyle xmlns:a="http://schemas.openxmlformats.org/drawingml/2006/main">
            <a:lvl1pPr algn="l">
              <a:defRPr sz="2000" b="1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575050" y="273050"/>
            <a:ext cx="5111750" cy="585311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body" sz="half" idx="2"/>
          </p:nvPr>
        </p:nvSpPr>
        <p:spPr>
          <a:xfrm xmlns:a="http://schemas.openxmlformats.org/drawingml/2006/main">
            <a:off x="457200" y="1435100"/>
            <a:ext cx="3008313" cy="4691063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2068438"/>
      </p:ext>
    </p:extLst>
  </p:cSld>
  <p:clrMapOvr>
    <a:masterClrMapping xmlns:a="http://schemas.openxmlformats.org/drawingml/2006/main"/>
  </p:clrMapOvr>
</p:sldLayout>
</file>

<file path=ppt/slideLayouts/slideLayout9.xml><?xml version="1.0" encoding="utf-8"?>
<p:sldLayout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1792288" y="4800600"/>
            <a:ext cx="5486400" cy="566738"/>
          </a:xfrm>
        </p:spPr>
        <p:txBody>
          <a:bodyPr xmlns:a="http://schemas.openxmlformats.org/drawingml/2006/main" anchor="b"/>
          <a:lstStyle xmlns:a="http://schemas.openxmlformats.org/drawingml/2006/main">
            <a:lvl1pPr algn="l">
              <a:defRPr sz="2000" b="1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pic" idx="1"/>
          </p:nvPr>
        </p:nvSpPr>
        <p:spPr>
          <a:xfrm xmlns:a="http://schemas.openxmlformats.org/drawingml/2006/main">
            <a:off x="1792288" y="612775"/>
            <a:ext cx="5486400" cy="4114800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 xmlns:a="http://schemas.openxmlformats.org/drawingml/2006/main"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body" sz="half" idx="2"/>
          </p:nvPr>
        </p:nvSpPr>
        <p:spPr>
          <a:xfrm xmlns:a="http://schemas.openxmlformats.org/drawingml/2006/main">
            <a:off x="1792288" y="5367338"/>
            <a:ext cx="5486400" cy="804862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936386"/>
      </p:ext>
    </p:extLst>
  </p:cSld>
  <p:clrMapOvr>
    <a:masterClrMapping xmlns:a="http://schemas.openxmlformats.org/drawingml/2006/main"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 rot="0">
            <a:off x="838200" y="365124"/>
            <a:ext cx="10515600" cy="132556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 rot="0">
            <a:off x="838200" y="1825625"/>
            <a:ext cx="10515600" cy="4351338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idx="2"/>
          </p:nvPr>
        </p:nvSpPr>
        <p:spPr>
          <a:xfrm rot="0">
            <a:off x="8382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fld id="{CAD2D6BD-DE1B-4B5F-8B41-2702339687B9}" type="datetime1">
              <a:rPr lang="en-US" altLang="zh-CN" sz="1200">
                <a:solidFill>
                  <a:srgbClr val="898989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1/13/2023</a:t>
            </a:fld>
            <a:endParaRPr lang="zh-CN" altLang="en-US" sz="120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5" name="文本框"/>
          <p:cNvSpPr>
            <a:spLocks noGrp="1"/>
          </p:cNvSpPr>
          <p:nvPr>
            <p:ph type="ftr" idx="3"/>
          </p:nvPr>
        </p:nvSpPr>
        <p:spPr>
          <a:xfrm rot="0">
            <a:off x="4038600" y="6356349"/>
            <a:ext cx="41148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ctr"/>
            <a:endParaRPr lang="zh-CN" altLang="en-US" sz="120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6" name="文本框"/>
          <p:cNvSpPr>
            <a:spLocks noGrp="1"/>
          </p:cNvSpPr>
          <p:nvPr>
            <p:ph type="sldNum" idx="4"/>
          </p:nvPr>
        </p:nvSpPr>
        <p:spPr>
          <a:xfrm rot="0">
            <a:off x="86106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&lt;#&gt;</a:t>
            </a:fld>
            <a:endParaRPr lang="zh-CN" altLang="en-US" sz="1200">
              <a:solidFill>
                <a:srgbClr val="898989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3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lvl1pPr algn="l" defTabSz="914400" eaLnBrk="1" fontAlgn="auto" latinLnBrk="0" hangingPunct="1">
        <a:lnSpc>
          <a:spcPct val="90000"/>
        </a:lnSpc>
        <a:spcBef>
          <a:spcPts val="0"/>
        </a:spcBef>
        <a:buNone/>
        <a:defRPr sz="4400" kern="1200">
          <a:solidFill>
            <a:schemeClr val="tx1"/>
          </a:solidFill>
          <a:latin typeface="Calibri Light" pitchFamily="0" charset="0"/>
          <a:ea typeface="等线 Light" pitchFamily="0" charset="0"/>
          <a:cs typeface="Calibri Light" pitchFamily="0" charset="0"/>
        </a:defRPr>
      </a:lvl1pPr>
    </p:titleStyle>
    <p:bodyStyle>
      <a:lvl1pPr marL="228600" indent="-228600" algn="l" defTabSz="914400" eaLnBrk="1" fontAlgn="auto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1pPr>
      <a:lvl2pPr marL="685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2pPr>
      <a:lvl3pPr marL="1143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3pPr>
      <a:lvl4pPr marL="16002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4pPr>
      <a:lvl5pPr marL="20574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5pPr>
      <a:lvl6pPr marL="25146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6pPr>
      <a:lvl7pPr marL="2971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7pPr>
      <a:lvl8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8pPr>
      <a:lvl9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itchFamily="0" charset="0"/>
          <a:ea typeface="等线" pitchFamily="0" charset="0"/>
          <a:cs typeface="Calibri" pitchFamily="0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1.png"/><Relationship Id="rId2" Type="http://schemas.openxmlformats.org/officeDocument/2006/relationships/slideLayout" Target="../slideLayouts/slideLayout1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0">
            <a:off x="0" y="-1700462"/>
            <a:ext cx="12192000" cy="8578272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13" name="矩形"/>
          <p:cNvSpPr>
            <a:spLocks/>
          </p:cNvSpPr>
          <p:nvPr/>
        </p:nvSpPr>
        <p:spPr>
          <a:xfrm rot="0">
            <a:off x="770021" y="1567544"/>
            <a:ext cx="10659979" cy="4412152"/>
          </a:xfrm>
          <a:prstGeom prst="rect"/>
          <a:solidFill>
            <a:schemeClr val="bg1"/>
          </a:solidFill>
          <a:ln w="12700" cmpd="sng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Hòa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trong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không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khí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vui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tươi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của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đất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trời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khi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chuẩn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bị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bước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sang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năm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mới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.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Sau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đây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xin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kính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mời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các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bậc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phụ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huynh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,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các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đồng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chí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cùng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toàn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thể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các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cháu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đón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xem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01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chương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trình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văn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nghệ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đặc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biệt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với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chủ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đề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“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Bé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vui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đón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xuân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” do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các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bé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đến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từ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trường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MN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Toàn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Thắng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biểu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 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diễn</a:t>
            </a:r>
            <a:r>
              <a:rPr lang="en-US" altLang="zh-CN" sz="1800" b="0" i="0" u="none" strike="noStrike" kern="1200" cap="none" spc="0" baseline="0">
                <a:solidFill>
                  <a:srgbClr val="FFFFFF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.</a:t>
            </a:r>
            <a:endParaRPr lang="en-US" altLang="zh-CN" sz="1800" b="0" i="0" u="none" strike="noStrike" kern="1200" cap="none" spc="0" baseline="0">
              <a:solidFill>
                <a:srgbClr val="FFFFFF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800" b="0" i="0" u="none" strike="noStrike" kern="1200" cap="none" spc="0" baseline="0">
              <a:solidFill>
                <a:srgbClr val="FFFFFF"/>
              </a:solidFill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14" name="矩形"/>
          <p:cNvSpPr>
            <a:spLocks/>
          </p:cNvSpPr>
          <p:nvPr/>
        </p:nvSpPr>
        <p:spPr>
          <a:xfrm rot="0">
            <a:off x="904874" y="1672315"/>
            <a:ext cx="10395284" cy="42824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TRƯỜNG MẦM NON TOÀN THẮNG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                  ***************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 HỘI BÉ VUI ĐÓN TẾT QUÝ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MÃO  – 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NĂM 2023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************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chemeClr val="tx1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    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Hòa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trong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không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khí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vui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tươi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của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đất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trời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khi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chuẩn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bị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bước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sang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năm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mới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nhằm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giáo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dục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truyền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thống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tạo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có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cơ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hội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được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trải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nghiệm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tham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gia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vào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hoạt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động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chuẩn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bị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đón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cổ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truyền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của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dân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tộc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.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 Trường Mầm non Toàn Thắng 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tổ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 chức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chuỗi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hoạt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động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lý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thú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và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bổ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ích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với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chủ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đề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"Ngày hội bé vui đón Tết“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.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 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*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Từ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09/01/2023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đến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11/01/2023: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được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tìm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hiểu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về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hoạt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động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diễn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ra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trong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: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Tìm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hiểu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về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cổ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truyền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ẩm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thực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chợ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trang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trí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…..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Cô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và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được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làm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đồ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trang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trí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: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cây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đào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cây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mai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viết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câu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đối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bày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mâm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ngũ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quả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nặn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tò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he,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tô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tượng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,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làm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bánh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….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*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12/01/2023: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Hội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gói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bánh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chư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của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khối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mẫu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giáo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4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và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5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tuổi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*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13/01/2023: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Hội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bé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vui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đón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Chương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trình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văn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nghệ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Giao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lưu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các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Trò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chơi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dân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gian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Trình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diễn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thời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trang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đón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Tết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-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Thăm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quan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Hội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chợ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0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xuân</a:t>
            </a:r>
            <a:endParaRPr lang="en-US" altLang="zh-CN" sz="1400" b="0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*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Ngày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16, 17/01/2023: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Liên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hoan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tất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 </a:t>
            </a:r>
            <a:r>
              <a:rPr lang="en-US" altLang="zh-CN" sz="1400" b="1" i="0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niên</a:t>
            </a:r>
            <a:endParaRPr lang="en-US" altLang="zh-CN" sz="1400" b="1" i="0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b="1" i="1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Địa</a:t>
            </a:r>
            <a:r>
              <a:rPr lang="en-US" altLang="zh-CN" sz="1400" b="1" i="1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 điểm: Trường mầm non Toàn Thắng - Xã Toàn Thắng – H.Tiên Lãng - TP.Hải </a:t>
            </a:r>
            <a:r>
              <a:rPr lang="en-US" altLang="zh-CN" sz="1400" b="1" i="1" u="none" strike="noStrike" kern="1200" cap="none" spc="0" baseline="0">
                <a:solidFill>
                  <a:srgbClr val="0000CC"/>
                </a:solidFill>
                <a:latin typeface="Times New Roman" pitchFamily="18" charset="0"/>
                <a:ea typeface="等线" pitchFamily="0" charset="0"/>
                <a:cs typeface="Times New Roman" pitchFamily="18" charset="0"/>
              </a:rPr>
              <a:t>Phòng.</a:t>
            </a:r>
            <a:endParaRPr lang="zh-CN" altLang="en-US" sz="1400" b="1" i="1" u="none" strike="noStrike" kern="1200" cap="none" spc="0" baseline="0">
              <a:solidFill>
                <a:srgbClr val="0000CC"/>
              </a:solidFill>
              <a:latin typeface="Times New Roman" pitchFamily="18" charset="0"/>
              <a:ea typeface="等线" pitchFamily="0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9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 Theme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71</TotalTime>
  <Application>Yozo_Office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Admin</dc:creator>
  <cp:lastModifiedBy>root</cp:lastModifiedBy>
  <cp:revision>9</cp:revision>
  <dcterms:created xsi:type="dcterms:W3CDTF">2023-01-11T13:16:30Z</dcterms:created>
  <dcterms:modified xsi:type="dcterms:W3CDTF">2023-01-12T21:32:40Z</dcterms:modified>
</cp:coreProperties>
</file>