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B959D-462E-40D2-B16B-CA96535A67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EF62D4-3468-4A93-9060-38DCDC682E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43BE4-3D3E-4A42-8CD8-BC71255FC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8542-A6F0-4F44-A594-2061B5CAE26C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35EA6-66FB-4660-B191-435196D00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29C44-38CC-4B28-8F92-A4CE8EC67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65245-79CA-4E90-A131-08742A497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87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5FD67-178A-4A58-B2F6-0A46079B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52DA5-A28D-4C44-8C58-EA473B03C7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509B0-A4A1-4678-963F-9CFA8F1F6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8542-A6F0-4F44-A594-2061B5CAE26C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5C6C5-840B-42C5-9454-8E8539179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14C19-407C-4E2B-AA69-2766909B9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65245-79CA-4E90-A131-08742A497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566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9BBE15-16F2-40F7-BED7-342616E847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89B778-FC45-45FE-805E-74DA1DCE73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1A615-BC41-4B12-BFF4-DDF02F3FC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8542-A6F0-4F44-A594-2061B5CAE26C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84518B-B8FE-47FA-A3B9-95C8A4FA1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D8751-430C-4231-9935-FE72974E0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65245-79CA-4E90-A131-08742A497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879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F33A9-941A-420F-9D31-72F087B16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E164A-DC91-42CA-9702-134D05643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67169-0E4F-46FC-8D09-458795486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8542-A6F0-4F44-A594-2061B5CAE26C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3407E9-701B-4BD5-8D5D-7C42E2E21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D6FA9-3E08-4EAA-8EF8-A0707010E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65245-79CA-4E90-A131-08742A497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323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BCD59-294E-4321-9552-3ED57728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FD8B9-FAB0-4F34-B9F0-80FB90B0B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773D2-F1D4-444B-9C4B-263E1ED29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8542-A6F0-4F44-A594-2061B5CAE26C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567D5-B80E-4300-9526-20B31AE58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EFE92-1476-4BD9-AF43-9AEE35E3E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65245-79CA-4E90-A131-08742A497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028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2C294-0A83-4589-AAEC-AF5C40226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84319-3B92-43E1-A1BC-172AA69877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B3BC3-06F2-4DA8-A0D9-51E40893A3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15A1CC-3CA1-4619-8536-6843C5744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8542-A6F0-4F44-A594-2061B5CAE26C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D848B4-2DA9-40A1-9670-28F4125CB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E050C9-60FE-4A57-A425-B81C4D19F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65245-79CA-4E90-A131-08742A497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45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EE9CE-472B-4BE5-BF7B-F8847ECDA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534FE-FCE1-4338-AE52-6D958E285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226ED-C12A-46D0-ADE3-895103D86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F73F75-9562-4903-B3BA-A2A08529B1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51CB55-0AC7-42D4-AFF4-B786649351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FE7B28-C1EF-478B-B196-D1DB6BD53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8542-A6F0-4F44-A594-2061B5CAE26C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5F279-2B5A-4EEE-BB40-6DA8CC40F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956398-143E-495B-9ECF-DFB866050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65245-79CA-4E90-A131-08742A497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541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2077E-6F1A-4CA9-8E41-1B32A198E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92F966-FE80-42F2-B557-1640AD92C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8542-A6F0-4F44-A594-2061B5CAE26C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1B4680-EA76-4C16-9B1D-BF9E3B661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3D7DD9-32AB-4E45-9F87-7C6C1237C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65245-79CA-4E90-A131-08742A497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09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269DF1-E844-4C33-B7A6-95A71AC84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8542-A6F0-4F44-A594-2061B5CAE26C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E0A1B3-5851-413B-AE8F-136DE86D9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A5B31B-5D6F-4629-9D88-B0A4760A6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65245-79CA-4E90-A131-08742A497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44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87AC1-F28E-44BB-80C0-D001712D6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DBB5C-128E-4181-A6C7-E0170E290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D24B48-DC72-435F-A731-ACD648FFF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3F807C-53FB-4FBE-A876-E5F51F3F1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8542-A6F0-4F44-A594-2061B5CAE26C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31825E-C737-4893-9B8C-0BF95B661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B5CB4-8EE9-4BC7-A9A5-72BDC0DC7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65245-79CA-4E90-A131-08742A497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931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06F8C-CE21-4A0F-B7EC-CF08AC504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C47D09-F7B4-4767-8466-BF7F1B082C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C23A52-7FEB-4143-B91B-A2C361045D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94247B-C6FF-415F-A791-2F58C55D9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8542-A6F0-4F44-A594-2061B5CAE26C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516AA9-FBC7-4546-BBA3-E621C7E3B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0AEBA-DA6B-432D-9A30-855C4279F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65245-79CA-4E90-A131-08742A497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816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929190-9D77-4578-9B88-9900626C4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F7B508-9926-4F1A-B8EE-39DC4ED45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19EC6-49C6-443A-901F-267FFCFBB1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78542-A6F0-4F44-A594-2061B5CAE26C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7891E-05E0-4D06-B214-1CD2E30B2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67FA3-A6E4-48A1-9C55-62923F7244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65245-79CA-4E90-A131-08742A497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7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95BEB2-9A75-4900-BB83-9ED28093A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813A87-0883-49EA-9CB8-F997F1C482EB}"/>
              </a:ext>
            </a:extLst>
          </p:cNvPr>
          <p:cNvSpPr txBox="1"/>
          <p:nvPr/>
        </p:nvSpPr>
        <p:spPr>
          <a:xfrm>
            <a:off x="1086678" y="5814391"/>
            <a:ext cx="7500731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7663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C61A75-B7E6-48A9-9F0E-C8981EEA4D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8" r="32126" b="-1"/>
          <a:stretch/>
        </p:blipFill>
        <p:spPr>
          <a:xfrm>
            <a:off x="0" y="-1"/>
            <a:ext cx="6089789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A3F4B8-EC2E-4A68-8DA9-DCCA17050B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2" r="26461" b="-1"/>
          <a:stretch/>
        </p:blipFill>
        <p:spPr>
          <a:xfrm>
            <a:off x="6096000" y="30898"/>
            <a:ext cx="6094476" cy="68271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646993-6C1F-40FD-B1FC-6A583ACB6C0E}"/>
              </a:ext>
            </a:extLst>
          </p:cNvPr>
          <p:cNvSpPr txBox="1"/>
          <p:nvPr/>
        </p:nvSpPr>
        <p:spPr>
          <a:xfrm>
            <a:off x="321731" y="662609"/>
            <a:ext cx="555343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CAE16-CCE5-4CCE-8176-CAA771EF1A84}"/>
              </a:ext>
            </a:extLst>
          </p:cNvPr>
          <p:cNvSpPr txBox="1"/>
          <p:nvPr/>
        </p:nvSpPr>
        <p:spPr>
          <a:xfrm>
            <a:off x="6257613" y="6175514"/>
            <a:ext cx="555964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2939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DC1A27-1BAA-4005-86C2-EF5A10316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3940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20E6D2-0332-4785-B546-583D773458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408" y="0"/>
            <a:ext cx="6652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256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46</Words>
  <Application>Microsoft Office PowerPoint</Application>
  <PresentationFormat>Widescreen</PresentationFormat>
  <Paragraphs>3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NLPC</dc:creator>
  <cp:lastModifiedBy>NLPC</cp:lastModifiedBy>
  <cp:revision>2</cp:revision>
  <dcterms:created xsi:type="dcterms:W3CDTF">2023-01-31T03:21:24Z</dcterms:created>
  <dcterms:modified xsi:type="dcterms:W3CDTF">2023-01-31T03:30:00Z</dcterms:modified>
</cp:coreProperties>
</file>