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80" r:id="rId4"/>
    <p:sldId id="298" r:id="rId5"/>
    <p:sldId id="283" r:id="rId6"/>
    <p:sldId id="265" r:id="rId7"/>
    <p:sldId id="302" r:id="rId8"/>
    <p:sldId id="304" r:id="rId9"/>
    <p:sldId id="296" r:id="rId10"/>
    <p:sldId id="284" r:id="rId11"/>
    <p:sldId id="288" r:id="rId12"/>
    <p:sldId id="290" r:id="rId13"/>
    <p:sldId id="291" r:id="rId14"/>
    <p:sldId id="268" r:id="rId15"/>
    <p:sldId id="294" r:id="rId16"/>
    <p:sldId id="270" r:id="rId17"/>
    <p:sldId id="272" r:id="rId18"/>
    <p:sldId id="305" r:id="rId19"/>
    <p:sldId id="301" r:id="rId20"/>
    <p:sldId id="279" r:id="rId2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CC"/>
    <a:srgbClr val="FF0000"/>
    <a:srgbClr val="CC9900"/>
    <a:srgbClr val="009900"/>
    <a:srgbClr val="A50021"/>
    <a:srgbClr val="FF33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05"/>
    <p:restoredTop sz="94660"/>
  </p:normalViewPr>
  <p:slideViewPr>
    <p:cSldViewPr showGuides="1">
      <p:cViewPr varScale="1">
        <p:scale>
          <a:sx n="69" d="100"/>
          <a:sy n="69" d="100"/>
        </p:scale>
        <p:origin x="142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8F529F-2EA0-476C-9F49-93AED9F7BF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8F529F-2EA0-476C-9F49-93AED9F7BF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8F529F-2EA0-476C-9F49-93AED9F7BF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8F529F-2EA0-476C-9F49-93AED9F7BF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8F529F-2EA0-476C-9F49-93AED9F7BF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8F529F-2EA0-476C-9F49-93AED9F7BF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8F529F-2EA0-476C-9F49-93AED9F7BF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8F529F-2EA0-476C-9F49-93AED9F7BF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8F529F-2EA0-476C-9F49-93AED9F7BF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8F529F-2EA0-476C-9F49-93AED9F7BF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8F529F-2EA0-476C-9F49-93AED9F7BF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8F529F-2EA0-476C-9F49-93AED9F7BF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8F529F-2EA0-476C-9F49-93AED9F7BF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8F529F-2EA0-476C-9F49-93AED9F7BF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6.png"/><Relationship Id="rId7" Type="http://schemas.microsoft.com/office/2007/relationships/media" Target="file:///C:\Users\Administrator\Downloads\do-re-mi.mp3" TargetMode="External"/><Relationship Id="rId6" Type="http://schemas.openxmlformats.org/officeDocument/2006/relationships/audio" Target="file:///C:\Users\Administrator\Downloads\do-re-mi.mp3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GIF"/><Relationship Id="rId2" Type="http://schemas.openxmlformats.org/officeDocument/2006/relationships/image" Target="../media/image28.GIF"/><Relationship Id="rId1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6.png"/><Relationship Id="rId7" Type="http://schemas.microsoft.com/office/2007/relationships/media" Target="file:///C:\Users\Administrator\Downloads\Tho&#7841;i%20011_sd%20(2).m4a" TargetMode="External"/><Relationship Id="rId6" Type="http://schemas.openxmlformats.org/officeDocument/2006/relationships/audio" Target="file:///C:\Users\Administrator\Downloads\Tho&#7841;i%20011_sd%20(2).m4a" TargetMode="External"/><Relationship Id="rId5" Type="http://schemas.openxmlformats.org/officeDocument/2006/relationships/image" Target="../media/image30.png"/><Relationship Id="rId4" Type="http://schemas.microsoft.com/office/2007/relationships/media" Target="file:///D:\download\Nhac-chuyen-chuong-trinh-www_nhacchuongvui_com.mp3" TargetMode="External"/><Relationship Id="rId3" Type="http://schemas.openxmlformats.org/officeDocument/2006/relationships/audio" Target="file:///D:\download\Nhac-chuyen-chuong-trinh-www_nhacchuongvui_com.mp3" TargetMode="External"/><Relationship Id="rId2" Type="http://schemas.openxmlformats.org/officeDocument/2006/relationships/image" Target="../media/image18.GIF"/><Relationship Id="rId1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microsoft.com/office/2007/relationships/media" Target="file:///C:\Users\Administrator\Desktop\nhac%20c&#244;%20h&#225;t.mp3" TargetMode="External"/><Relationship Id="rId4" Type="http://schemas.openxmlformats.org/officeDocument/2006/relationships/audio" Target="file:///C:\Users\Administrator\Desktop\nhac%20c&#244;%20h&#225;t.mp3" TargetMode="External"/><Relationship Id="rId3" Type="http://schemas.openxmlformats.org/officeDocument/2006/relationships/image" Target="../media/image35.GIF"/><Relationship Id="rId2" Type="http://schemas.openxmlformats.org/officeDocument/2006/relationships/image" Target="../media/image18.GIF"/><Relationship Id="rId1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GIF"/><Relationship Id="rId2" Type="http://schemas.openxmlformats.org/officeDocument/2006/relationships/image" Target="../media/image37.png"/><Relationship Id="rId1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0.GIF"/><Relationship Id="rId3" Type="http://schemas.openxmlformats.org/officeDocument/2006/relationships/image" Target="../media/image39.GIF"/><Relationship Id="rId2" Type="http://schemas.openxmlformats.org/officeDocument/2006/relationships/image" Target="../media/image18.GIF"/><Relationship Id="rId1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microsoft.com/office/2007/relationships/media" Target="file:///C:\Users\Administrator\Downloads\DoReMi-ThanhTruc_zq8r.mp3" TargetMode="External"/><Relationship Id="rId4" Type="http://schemas.openxmlformats.org/officeDocument/2006/relationships/audio" Target="file:///C:\Users\Administrator\Downloads\DoReMi-ThanhTruc_zq8r.mp3" TargetMode="External"/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microsoft.com/office/2007/relationships/media" Target="file:///C:\Users\Administrator\Downloads\Chicken-dance-Chicken.mp3" TargetMode="External"/><Relationship Id="rId2" Type="http://schemas.openxmlformats.org/officeDocument/2006/relationships/audio" Target="file:///C:\Users\Administrator\Downloads\Chicken-dance-Chicken.mp3" TargetMode="Externa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Relationship Id="rId3" Type="http://schemas.microsoft.com/office/2007/relationships/media" Target="file:///C:\Users\Administrator\Downloads\Ti&#7871;ng%20G&#224;%20G&#225;y-tainhacchuong24h.com.mp3" TargetMode="External"/><Relationship Id="rId2" Type="http://schemas.openxmlformats.org/officeDocument/2006/relationships/audio" Target="file:///C:\Users\Administrator\Downloads\Ti&#7871;ng%20G&#224;%20G&#225;y-tainhacchuong24h.com.mp3" TargetMode="Externa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6.png"/><Relationship Id="rId3" Type="http://schemas.microsoft.com/office/2007/relationships/media" Target="file:///C:\Users\Administrator\Downloads\meo-keu-meo-meo.mp3" TargetMode="External"/><Relationship Id="rId2" Type="http://schemas.openxmlformats.org/officeDocument/2006/relationships/audio" Target="file:///C:\Users\Administrator\Downloads\meo-keu-meo-meo.mp3" TargetMode="Externa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Relationship Id="rId3" Type="http://schemas.microsoft.com/office/2007/relationships/media" Target="file:///C:\Users\Administrator\Downloads\tieng-chim-hot.mp3" TargetMode="External"/><Relationship Id="rId2" Type="http://schemas.openxmlformats.org/officeDocument/2006/relationships/audio" Target="file:///C:\Users\Administrator\Downloads\tieng-chim-hot.mp3" TargetMode="External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6" Type="http://schemas.microsoft.com/office/2007/relationships/media" Target="file:///C:\Users\Administrator\Desktop\t&#7893;ng%20h&#7907;p%20c&#225;c%20lo&#7841;i\nh&#7841;c%20con%20chin%20hay%20h&#243;t.mp3" TargetMode="External"/><Relationship Id="rId5" Type="http://schemas.openxmlformats.org/officeDocument/2006/relationships/audio" Target="file:///C:\Users\Administrator\Desktop\t&#7893;ng%20h&#7907;p%20c&#225;c%20lo&#7841;i\nh&#7841;c%20con%20chin%20hay%20h&#243;t.mp3" TargetMode="External"/><Relationship Id="rId4" Type="http://schemas.openxmlformats.org/officeDocument/2006/relationships/image" Target="../media/image19.jpeg"/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8.GIF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 descr="mam non tre em mau giao vector png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987" y="3492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3" descr="1-mau_slide_powerpoint_dep_ct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5486400"/>
            <a:ext cx="2209800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Picture 4" descr="1-mau_slide_powerpoint_dep_ct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5181600"/>
            <a:ext cx="1309688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Picture 5" descr="1-mau_slide_powerpoint_dep_ct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04800"/>
            <a:ext cx="14478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6" descr="cyworld00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905000"/>
            <a:ext cx="685800" cy="217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Picture 7" descr="cyworld00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914400"/>
            <a:ext cx="685800" cy="217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8" descr="cyworld00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0"/>
            <a:ext cx="685800" cy="2171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5" name="Text Box 9"/>
          <p:cNvSpPr txBox="1"/>
          <p:nvPr/>
        </p:nvSpPr>
        <p:spPr>
          <a:xfrm>
            <a:off x="1600200" y="466725"/>
            <a:ext cx="6629400" cy="2799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mừng quý thầy cô v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bạn đến về dự giờ học âm nhạc lớp 4 tuổi trường mâm non To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Thắng.</a:t>
            </a:r>
            <a:endParaRPr lang="en-US" altLang="en-US" sz="4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do-re-mi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10600" y="5853113"/>
            <a:ext cx="381000" cy="381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charRg st="0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charRg st="0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charRg st="0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charRg st="0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charRg st="0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ext Box 4"/>
          <p:cNvSpPr txBox="1"/>
          <p:nvPr/>
        </p:nvSpPr>
        <p:spPr>
          <a:xfrm>
            <a:off x="925513" y="241300"/>
            <a:ext cx="7326312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dirty="0">
                <a:solidFill>
                  <a:srgbClr val="FF0000"/>
                </a:solidFill>
              </a:rPr>
              <a:t>Bài hát nói đến những con vật nào?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1267" name="AutoShape 6">
            <a:hlinkClick r:id="" action="ppaction://noaction"/>
          </p:cNvPr>
          <p:cNvSpPr/>
          <p:nvPr/>
        </p:nvSpPr>
        <p:spPr>
          <a:xfrm>
            <a:off x="6510338" y="5943600"/>
            <a:ext cx="2514600" cy="762000"/>
          </a:xfrm>
          <a:prstGeom prst="leftArrow">
            <a:avLst>
              <a:gd name="adj1" fmla="val 50000"/>
              <a:gd name="adj2" fmla="val 8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000" dirty="0"/>
              <a:t>Quay lại</a:t>
            </a:r>
            <a:endParaRPr lang="en-US" altLang="en-US" sz="2000" dirty="0"/>
          </a:p>
        </p:txBody>
      </p:sp>
      <p:sp>
        <p:nvSpPr>
          <p:cNvPr id="53256" name="AutoShape 8"/>
          <p:cNvSpPr>
            <a:spLocks noChangeArrowheads="1"/>
          </p:cNvSpPr>
          <p:nvPr/>
        </p:nvSpPr>
        <p:spPr bwMode="auto">
          <a:xfrm>
            <a:off x="6488113" y="746125"/>
            <a:ext cx="2536825" cy="2149475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 án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269" name="Picture 14" descr="Ảnh-động-đặt-câu-hỏi-thắc-mắ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8112" y="609600"/>
            <a:ext cx="2347912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638" y="908050"/>
            <a:ext cx="2786062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052763"/>
            <a:ext cx="3276600" cy="2890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5" y="3749675"/>
            <a:ext cx="3043238" cy="3198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 Box 2"/>
          <p:cNvSpPr txBox="1"/>
          <p:nvPr/>
        </p:nvSpPr>
        <p:spPr>
          <a:xfrm>
            <a:off x="304800" y="360363"/>
            <a:ext cx="78486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dirty="0">
                <a:solidFill>
                  <a:srgbClr val="FF0000"/>
                </a:solidFill>
              </a:rPr>
              <a:t>Bài hát vì sao con chim hay hót do ai viết lời?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2291" name="AutoShape 4">
            <a:hlinkClick r:id="" action="ppaction://noaction"/>
          </p:cNvPr>
          <p:cNvSpPr/>
          <p:nvPr/>
        </p:nvSpPr>
        <p:spPr>
          <a:xfrm>
            <a:off x="6438900" y="5899150"/>
            <a:ext cx="2514600" cy="762000"/>
          </a:xfrm>
          <a:prstGeom prst="leftArrow">
            <a:avLst>
              <a:gd name="adj1" fmla="val 50000"/>
              <a:gd name="adj2" fmla="val 8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000" dirty="0"/>
              <a:t>Quay lại</a:t>
            </a:r>
            <a:endParaRPr lang="en-US" altLang="en-US" sz="2000" dirty="0"/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6172200" y="1943100"/>
            <a:ext cx="3048000" cy="26670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302" name="Text Box 6"/>
          <p:cNvSpPr txBox="1"/>
          <p:nvPr/>
        </p:nvSpPr>
        <p:spPr>
          <a:xfrm>
            <a:off x="952500" y="2066925"/>
            <a:ext cx="5486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0000CC"/>
                </a:solidFill>
              </a:rPr>
              <a:t>Tác giả: Hà Hải</a:t>
            </a:r>
            <a:endParaRPr lang="en-US" altLang="en-US" sz="2800" dirty="0">
              <a:solidFill>
                <a:srgbClr val="0000CC"/>
              </a:solidFill>
            </a:endParaRPr>
          </a:p>
        </p:txBody>
      </p:sp>
      <p:pic>
        <p:nvPicPr>
          <p:cNvPr id="12294" name="Picture 8" descr="ảnh động suy nghĩ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200" y="3733800"/>
            <a:ext cx="3371850" cy="2857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ext Box 2"/>
          <p:cNvSpPr txBox="1"/>
          <p:nvPr/>
        </p:nvSpPr>
        <p:spPr>
          <a:xfrm>
            <a:off x="685800" y="762000"/>
            <a:ext cx="6477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dirty="0">
                <a:solidFill>
                  <a:srgbClr val="FF0000"/>
                </a:solidFill>
              </a:rPr>
              <a:t>Bài hát có giai điêu như thế nào ?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3315" name="AutoShape 3">
            <a:hlinkClick r:id="" action="ppaction://noaction"/>
          </p:cNvPr>
          <p:cNvSpPr/>
          <p:nvPr/>
        </p:nvSpPr>
        <p:spPr>
          <a:xfrm>
            <a:off x="6172200" y="5715000"/>
            <a:ext cx="2514600" cy="762000"/>
          </a:xfrm>
          <a:prstGeom prst="leftArrow">
            <a:avLst>
              <a:gd name="adj1" fmla="val 50000"/>
              <a:gd name="adj2" fmla="val 8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000" dirty="0"/>
              <a:t>Quay lại</a:t>
            </a:r>
            <a:endParaRPr lang="en-US" altLang="en-US" sz="2000" dirty="0"/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5791200" y="1311275"/>
            <a:ext cx="3048000" cy="26670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 án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317" name="Picture 7" descr="ảnh gấu suy nghĩ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0" y="3657600"/>
            <a:ext cx="2667000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676400" y="1828800"/>
            <a:ext cx="2743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Vui vẻ, trong sáng</a:t>
            </a:r>
            <a:endParaRPr lang="en-US" altLang="en-US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3" descr="87df2c119b6d484977e2de79b768dc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52975"/>
            <a:ext cx="5943600" cy="2105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4" descr="0waj01v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5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WordArt 7"/>
          <p:cNvSpPr>
            <a:spLocks noTextEdit="1"/>
          </p:cNvSpPr>
          <p:nvPr/>
        </p:nvSpPr>
        <p:spPr>
          <a:xfrm>
            <a:off x="3733800" y="1447800"/>
            <a:ext cx="243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.VnRevueH" charset="0"/>
                <a:ea typeface=".VnRevueH" charset="0"/>
              </a:rPr>
              <a:t>PhÇn 2</a:t>
            </a:r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.VnRevueH" charset="0"/>
              <a:ea typeface=".VnRevueH" charset="0"/>
            </a:endParaRPr>
          </a:p>
        </p:txBody>
      </p:sp>
      <p:sp>
        <p:nvSpPr>
          <p:cNvPr id="15368" name="Text Box 8"/>
          <p:cNvSpPr txBox="1"/>
          <p:nvPr/>
        </p:nvSpPr>
        <p:spPr>
          <a:xfrm>
            <a:off x="1447800" y="2971800"/>
            <a:ext cx="6934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3300"/>
                </a:solidFill>
                <a:latin typeface=".VnTimeH" pitchFamily="34" charset="0"/>
              </a:rPr>
              <a:t>NGHỆ SĨ TÍ HON</a:t>
            </a:r>
            <a:endParaRPr lang="en-US" altLang="en-US" b="1" dirty="0">
              <a:solidFill>
                <a:srgbClr val="FF3300"/>
              </a:solidFill>
              <a:latin typeface=".VnTimeH" pitchFamily="34" charset="0"/>
            </a:endParaRPr>
          </a:p>
        </p:txBody>
      </p:sp>
      <p:pic>
        <p:nvPicPr>
          <p:cNvPr id="14342" name="Picture 9" descr="2-mau_slide_powerpoint_dep_ct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886200"/>
            <a:ext cx="2819400" cy="2819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4" descr="nền trống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WordArt 5"/>
          <p:cNvSpPr>
            <a:spLocks noTextEdit="1"/>
          </p:cNvSpPr>
          <p:nvPr/>
        </p:nvSpPr>
        <p:spPr>
          <a:xfrm>
            <a:off x="3352800" y="1447800"/>
            <a:ext cx="243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.VnRevueH" charset="0"/>
                <a:ea typeface=".VnRevueH" charset="0"/>
              </a:rPr>
              <a:t>PhÇn 3</a:t>
            </a:r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.VnRevueH" charset="0"/>
              <a:ea typeface=".VnRevueH" charset="0"/>
            </a:endParaRPr>
          </a:p>
        </p:txBody>
      </p:sp>
      <p:sp>
        <p:nvSpPr>
          <p:cNvPr id="62472" name="Text Box 8"/>
          <p:cNvSpPr txBox="1"/>
          <p:nvPr/>
        </p:nvSpPr>
        <p:spPr>
          <a:xfrm>
            <a:off x="457200" y="2819400"/>
            <a:ext cx="8305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TRÒ CHƠI ÂM NHẠC</a:t>
            </a:r>
            <a:endParaRPr lang="en-US" altLang="en-US" sz="40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365" name="Picture 9" descr="2-mau_slide_powerpoint_dep_ct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581400"/>
            <a:ext cx="2819400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74" name="Nhac-chuyen-chuong-trinh-www_nhacchuongvui_com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4495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Thoại 011_sd (2).m4a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58200" y="62484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624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7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24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2" descr="Hình-nền-powerpoint-chủ-đề-mầm-non-cực-đẹp-1-1024x5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7620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3" descr="696902r34grii7z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4191000"/>
            <a:ext cx="91440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WordArt 4"/>
          <p:cNvSpPr>
            <a:spLocks noTextEdit="1"/>
          </p:cNvSpPr>
          <p:nvPr/>
        </p:nvSpPr>
        <p:spPr>
          <a:xfrm>
            <a:off x="685800" y="1066800"/>
            <a:ext cx="7620000" cy="54102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0"/>
                <a:gd name="adj2" fmla="val 5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GIAO LƯU CÙNG BTC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389" name="WordArt 6"/>
          <p:cNvSpPr>
            <a:spLocks noTextEdit="1"/>
          </p:cNvSpPr>
          <p:nvPr/>
        </p:nvSpPr>
        <p:spPr>
          <a:xfrm>
            <a:off x="2743200" y="457200"/>
            <a:ext cx="243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.VnRevueH" charset="0"/>
                <a:ea typeface=".VnRevueH" charset="0"/>
              </a:rPr>
              <a:t>PhÇn 4</a:t>
            </a:r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.VnRevueH" charset="0"/>
              <a:ea typeface=".VnRevueH" charset="0"/>
            </a:endParaRPr>
          </a:p>
        </p:txBody>
      </p:sp>
      <p:pic>
        <p:nvPicPr>
          <p:cNvPr id="16390" name="Picture 7" descr="hinh_dong_cute_de_thuong_112054750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4572000"/>
            <a:ext cx="22860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Picture 8" descr="hinh_dong_cute_de_thuong_112054750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4572000"/>
            <a:ext cx="2286000" cy="228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95400" y="1439863"/>
            <a:ext cx="396240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FF00"/>
                </a:solidFill>
                <a:latin typeface=".VnArabiaH" pitchFamily="34" charset="0"/>
              </a:rPr>
              <a:t>BÀI HÁT: EM NHƯ CHIM BỒ CÂU TRẮNG</a:t>
            </a:r>
            <a:endParaRPr lang="en-US" altLang="en-US" sz="2800" dirty="0">
              <a:solidFill>
                <a:srgbClr val="FFFF00"/>
              </a:solidFill>
              <a:latin typeface=".VnArabiaH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2743200"/>
            <a:ext cx="28194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FF33CC"/>
                </a:solidFill>
              </a:rPr>
              <a:t>Sáng tác: Trần Ngọc</a:t>
            </a:r>
            <a:endParaRPr lang="en-US" altLang="en-US" sz="1800" dirty="0">
              <a:solidFill>
                <a:srgbClr val="FF33CC"/>
              </a:solidFill>
            </a:endParaRPr>
          </a:p>
        </p:txBody>
      </p:sp>
      <p:pic>
        <p:nvPicPr>
          <p:cNvPr id="17412" name="Picture 6" descr="2-mau_slide_powerpoint_dep_ct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4648200"/>
            <a:ext cx="2819400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Picture 4" descr="56679642_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7150"/>
            <a:ext cx="5181600" cy="1247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Picture 5" descr="2-mau_slide_powerpoint_dep_ct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463" y="4724400"/>
            <a:ext cx="2819400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nhac cô hát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614045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8434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0"/>
            <a:ext cx="52578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7"/>
          <p:cNvSpPr/>
          <p:nvPr/>
        </p:nvSpPr>
        <p:spPr>
          <a:xfrm>
            <a:off x="4838700" y="1905000"/>
            <a:ext cx="3352800" cy="1684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457200"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 nội dung b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B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hát nói về bạn nhỏ mong uóc mình được như con chim bồ câu để tung đôi cánh giữa trời, v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luôn sống yêu thương mọi người.</a:t>
            </a:r>
            <a:endParaRPr lang="en-US" altLang="en-US" sz="1400" dirty="0">
              <a:solidFill>
                <a:srgbClr val="FF0000"/>
              </a:solidFill>
              <a:ea typeface="Arial" panose="020B0604020202020204" pitchFamily="34" charset="0"/>
            </a:endParaRPr>
          </a:p>
        </p:txBody>
      </p:sp>
      <p:pic>
        <p:nvPicPr>
          <p:cNvPr id="18436" name="Picture 3" descr="724608s7aonrbep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6205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2" descr="24-hinh-nen-powerpoint-tuyet-dep-danh-cho-cac-be-mam-non-1487092768-15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Picture 3" descr="2-mau_slide_powerpoint_dep_ct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419600"/>
            <a:ext cx="31242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4" descr="56679496_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915400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6" descr="trond tì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3810000"/>
            <a:ext cx="220980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7831" name="Text Box 7"/>
          <p:cNvSpPr txBox="1"/>
          <p:nvPr/>
        </p:nvSpPr>
        <p:spPr>
          <a:xfrm>
            <a:off x="457200" y="2286000"/>
            <a:ext cx="73152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FF3300"/>
                </a:solidFill>
                <a:latin typeface=".VnTimeH" pitchFamily="34" charset="0"/>
              </a:rPr>
              <a:t>Xin chân thành cảm ơn</a:t>
            </a:r>
            <a:endParaRPr lang="en-US" altLang="en-US" sz="3600" b="1" dirty="0">
              <a:solidFill>
                <a:srgbClr val="FF3300"/>
              </a:solidFill>
              <a:latin typeface=".VnTime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2" descr="bg_abou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011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WordArt 3"/>
          <p:cNvSpPr>
            <a:spLocks noTextEdit="1"/>
          </p:cNvSpPr>
          <p:nvPr/>
        </p:nvSpPr>
        <p:spPr>
          <a:xfrm>
            <a:off x="990600" y="0"/>
            <a:ext cx="6553200" cy="61722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0"/>
                <a:gd name="adj2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istote" charset="0"/>
                <a:ea typeface=".VnAristote" charset="0"/>
              </a:rPr>
              <a:t>Xin chào và hen gặp lại</a:t>
            </a:r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.VnAristote" charset="0"/>
              <a:ea typeface=".VnAristote" charset="0"/>
            </a:endParaRPr>
          </a:p>
        </p:txBody>
      </p:sp>
      <p:pic>
        <p:nvPicPr>
          <p:cNvPr id="20484" name="Picture 4" descr="tung lá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4343400"/>
            <a:ext cx="2667000" cy="2081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Picture 5" descr="xích đu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1807">
            <a:off x="1981200" y="3276600"/>
            <a:ext cx="12954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DoReMi-ThanhTruc_zq8r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96275" y="6186488"/>
            <a:ext cx="542925" cy="542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2" descr="bg_abou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WordArt 3"/>
          <p:cNvSpPr>
            <a:spLocks noTextEdit="1"/>
          </p:cNvSpPr>
          <p:nvPr/>
        </p:nvSpPr>
        <p:spPr>
          <a:xfrm>
            <a:off x="140970" y="76200"/>
            <a:ext cx="8924925" cy="8223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algn="ctr"/>
            <a:r>
              <a:rPr lang="en-US" sz="2400"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BÀI GIẢNG</a:t>
            </a:r>
            <a:endParaRPr lang="en-US" sz="2400"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  <a:tileRect/>
              </a:gra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6" name="Text Box 4"/>
          <p:cNvSpPr txBox="1"/>
          <p:nvPr/>
        </p:nvSpPr>
        <p:spPr>
          <a:xfrm>
            <a:off x="1447800" y="990283"/>
            <a:ext cx="64770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 ĐỘNG VẬT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7" name="Text Box 6"/>
          <p:cNvSpPr txBox="1"/>
          <p:nvPr/>
        </p:nvSpPr>
        <p:spPr>
          <a:xfrm>
            <a:off x="1981200" y="4724400"/>
            <a:ext cx="4495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3078" name="Text Box 7"/>
          <p:cNvSpPr txBox="1"/>
          <p:nvPr/>
        </p:nvSpPr>
        <p:spPr>
          <a:xfrm>
            <a:off x="2133600" y="4953000"/>
            <a:ext cx="4419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9900"/>
                </a:solidFill>
              </a:rPr>
              <a:t>ĐỐI TƯỢNG: 4-5TUỔI</a:t>
            </a:r>
            <a:endParaRPr lang="en-US" altLang="en-US" sz="2400" dirty="0">
              <a:solidFill>
                <a:srgbClr val="009900"/>
              </a:solidFill>
            </a:endParaRPr>
          </a:p>
        </p:txBody>
      </p:sp>
      <p:sp>
        <p:nvSpPr>
          <p:cNvPr id="3079" name="Text Box 8"/>
          <p:cNvSpPr txBox="1"/>
          <p:nvPr/>
        </p:nvSpPr>
        <p:spPr>
          <a:xfrm>
            <a:off x="2590800" y="5638800"/>
            <a:ext cx="4343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dirty="0">
                <a:solidFill>
                  <a:srgbClr val="CC00CC"/>
                </a:solidFill>
              </a:rPr>
              <a:t>NGƯỜI DẠY: Lương Ngọc ÁNh</a:t>
            </a:r>
            <a:endParaRPr lang="en-US" altLang="en-US" sz="2000" dirty="0">
              <a:solidFill>
                <a:srgbClr val="CC00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78435" y="1936115"/>
            <a:ext cx="9043670" cy="2488565"/>
          </a:xfrm>
          <a:prstGeom prst="rect">
            <a:avLst/>
          </a:prstGeom>
        </p:spPr>
        <p:txBody>
          <a:bodyPr wrap="square">
            <a:spAutoFit/>
          </a:bodyPr>
          <a:p>
            <a:pPr indent="900430" algn="just">
              <a:lnSpc>
                <a:spcPct val="130000"/>
              </a:lnSpc>
              <a:spcAft>
                <a:spcPts val="800"/>
              </a:spcAft>
              <a:buNone/>
            </a:pPr>
            <a:r>
              <a:rPr sz="18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Đề t</a:t>
            </a:r>
            <a:r>
              <a:rPr sz="1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18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i: (</a:t>
            </a:r>
            <a:r>
              <a:rPr sz="1800" b="1" dirty="0">
                <a:latin typeface="Times New Roman" panose="02020603050405020304" pitchFamily="18" charset="0"/>
                <a:cs typeface="Calibri" panose="020F0502020204030204" pitchFamily="34" charset="0"/>
              </a:rPr>
              <a:t>Tiết tổng hợp) Chủ đề “Thế giới động vật”</a:t>
            </a:r>
            <a:endParaRPr sz="18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90043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</a:t>
            </a:r>
            <a:r>
              <a:rPr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1: Hát b</a:t>
            </a:r>
            <a:r>
              <a:rPr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“Đố bạn” - </a:t>
            </a:r>
            <a:r>
              <a:rPr sz="1800" dirty="0">
                <a:latin typeface="Times New Roman" panose="02020603050405020304" pitchFamily="18" charset="0"/>
                <a:cs typeface="Calibri" panose="020F0502020204030204" pitchFamily="34" charset="0"/>
              </a:rPr>
              <a:t>ST: Hồng Ngọc</a:t>
            </a:r>
            <a:endParaRPr sz="18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90043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</a:t>
            </a:r>
            <a:r>
              <a:rPr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2: Vận động tiết tấu phối hợp: “Hai chú cún con” - </a:t>
            </a:r>
            <a:r>
              <a:rPr sz="1800" dirty="0">
                <a:latin typeface="Times New Roman" panose="02020603050405020304" pitchFamily="18" charset="0"/>
                <a:cs typeface="Calibri" panose="020F0502020204030204" pitchFamily="34" charset="0"/>
              </a:rPr>
              <a:t>ST: Cù Minh Nhật</a:t>
            </a:r>
            <a:endParaRPr sz="18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90043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</a:t>
            </a:r>
            <a:r>
              <a:rPr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3: Múa b</a:t>
            </a:r>
            <a:r>
              <a:rPr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“Chị Ong Nâu v</a:t>
            </a:r>
            <a:r>
              <a:rPr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bé - ST Tân Huyền</a:t>
            </a:r>
            <a:endParaRPr sz="18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90043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altLang="x-none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Nghe há</a:t>
            </a:r>
            <a:r>
              <a:rPr sz="1800" dirty="0">
                <a:latin typeface="Times New Roman" panose="02020603050405020304" pitchFamily="18" charset="0"/>
                <a:cs typeface="Calibri" panose="020F0502020204030204" pitchFamily="34" charset="0"/>
              </a:rPr>
              <a:t>t: “Cún con v</a:t>
            </a:r>
            <a:r>
              <a:rPr sz="18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1800" dirty="0">
                <a:latin typeface="Times New Roman" panose="02020603050405020304" pitchFamily="18" charset="0"/>
                <a:cs typeface="Calibri" panose="020F0502020204030204" pitchFamily="34" charset="0"/>
              </a:rPr>
              <a:t> mèo mi” - ST Nguyễn Đình Nguyên</a:t>
            </a:r>
            <a:endParaRPr sz="18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90043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altLang="x-none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Trò chơi âm nhạc: </a:t>
            </a:r>
            <a:r>
              <a:rPr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 xắc vui nhộn</a:t>
            </a:r>
            <a:endParaRPr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4" descr="ne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4287"/>
            <a:ext cx="9144000" cy="6823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9638" name="Text Box 6"/>
          <p:cNvSpPr txBox="1"/>
          <p:nvPr/>
        </p:nvSpPr>
        <p:spPr>
          <a:xfrm>
            <a:off x="1143000" y="661988"/>
            <a:ext cx="5638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/>
              <a:t>Phần 1: </a:t>
            </a:r>
            <a:r>
              <a:rPr lang="en-US" altLang="en-US" sz="2800" dirty="0">
                <a:solidFill>
                  <a:srgbClr val="0000FF"/>
                </a:solidFill>
              </a:rPr>
              <a:t>Thử tài siêu nhí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69639" name="Text Box 7"/>
          <p:cNvSpPr txBox="1"/>
          <p:nvPr/>
        </p:nvSpPr>
        <p:spPr>
          <a:xfrm>
            <a:off x="1143000" y="1371600"/>
            <a:ext cx="5791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/>
              <a:t>Phần 2: </a:t>
            </a:r>
            <a:r>
              <a:rPr lang="en-US" altLang="en-US" sz="2800" dirty="0">
                <a:solidFill>
                  <a:srgbClr val="FF0000"/>
                </a:solidFill>
              </a:rPr>
              <a:t>Nghệ sĩ tí hon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69640" name="Text Box 8"/>
          <p:cNvSpPr txBox="1"/>
          <p:nvPr/>
        </p:nvSpPr>
        <p:spPr>
          <a:xfrm>
            <a:off x="685800" y="2751138"/>
            <a:ext cx="6096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/>
              <a:t>Phần 4: </a:t>
            </a:r>
            <a:r>
              <a:rPr lang="en-US" altLang="en-US" sz="2800" dirty="0">
                <a:solidFill>
                  <a:srgbClr val="9900CC"/>
                </a:solidFill>
              </a:rPr>
              <a:t>Giao lưu cùng ban tổ chức</a:t>
            </a:r>
            <a:endParaRPr lang="en-US" altLang="en-US" sz="2800" dirty="0">
              <a:solidFill>
                <a:srgbClr val="9900CC"/>
              </a:solidFill>
            </a:endParaRPr>
          </a:p>
        </p:txBody>
      </p:sp>
      <p:sp>
        <p:nvSpPr>
          <p:cNvPr id="69641" name="Text Box 9"/>
          <p:cNvSpPr txBox="1"/>
          <p:nvPr/>
        </p:nvSpPr>
        <p:spPr>
          <a:xfrm>
            <a:off x="762000" y="2060575"/>
            <a:ext cx="6400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/>
              <a:t>Phần 3: </a:t>
            </a:r>
            <a:r>
              <a:rPr lang="en-US" altLang="en-US" sz="2800" dirty="0">
                <a:solidFill>
                  <a:srgbClr val="006600"/>
                </a:solidFill>
              </a:rPr>
              <a:t>Trò chơi âm nhạc</a:t>
            </a:r>
            <a:endParaRPr lang="en-US" altLang="en-US" sz="28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39" grpId="0"/>
      <p:bldP spid="69640" grpId="0"/>
      <p:bldP spid="696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 descr="nề ô trò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24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10" name="Text Box 6"/>
          <p:cNvSpPr txBox="1"/>
          <p:nvPr/>
        </p:nvSpPr>
        <p:spPr>
          <a:xfrm>
            <a:off x="3200400" y="2895600"/>
            <a:ext cx="48768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PHẦN 1: THỬ TÀI SIÊU NHÍ</a:t>
            </a:r>
            <a:endParaRPr lang="en-US" altLang="en-US" sz="4000" b="1" dirty="0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Chicken-dance-Chicke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15000" y="48768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71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Tiếng Gà Gáy-tainhacchuong24h.com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05800" y="61722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1905000"/>
            <a:ext cx="3352800" cy="4979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meo-keu-meo-meo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0" y="5334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219200"/>
            <a:ext cx="5891213" cy="5486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tieng-chim-hot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05800" y="11430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3950" y="4038600"/>
            <a:ext cx="4210050" cy="259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 descr="Hình-nền-powerpoint-chủ-đề-mầm-non-cực-đẹp-6-1024x7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3" descr="724608s7aonrbep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1162050" cy="487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5" descr="2-mau_slide_powerpoint_dep_ct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488" y="5018088"/>
            <a:ext cx="2819400" cy="2035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6" descr="2-mau_slide_powerpoint_dep_ct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363" y="4762500"/>
            <a:ext cx="2819400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Picture 7" descr="2-mau_slide_powerpoint_dep_ct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4649788"/>
            <a:ext cx="2819400" cy="281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3" name="AutoShape 10">
            <a:hlinkClick r:id="" action="ppaction://noaction"/>
          </p:cNvPr>
          <p:cNvSpPr/>
          <p:nvPr/>
        </p:nvSpPr>
        <p:spPr>
          <a:xfrm>
            <a:off x="2627313" y="5878513"/>
            <a:ext cx="838200" cy="914400"/>
          </a:xfrm>
          <a:prstGeom prst="downArrow">
            <a:avLst>
              <a:gd name="adj1" fmla="val 50000"/>
              <a:gd name="adj2" fmla="val 27272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9224" name="Content Placeholder 7"/>
          <p:cNvPicPr>
            <a:picLocks noGrp="1" noChangeAspect="1"/>
          </p:cNvPicPr>
          <p:nvPr>
            <p:ph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23813"/>
            <a:ext cx="9144000" cy="5326062"/>
          </a:xfrm>
        </p:spPr>
      </p:pic>
      <p:pic>
        <p:nvPicPr>
          <p:cNvPr id="2" name="nhạc con chin hay hót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97825" y="6359525"/>
            <a:ext cx="457200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242" name="Picture 7" descr="2-mau_slide_powerpoint_dep_ct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800600"/>
            <a:ext cx="2819400" cy="281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457200" y="2560638"/>
            <a:ext cx="6477000" cy="26400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457200"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 nội dung b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B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hát “Vì sao con chim hay hót” của nhạc sĩ H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Hải có giai điệu vui tươi nhí nhảnh, b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hát nói về các con vật có con chỉ biết ăn, biết kêu nhưng lại có con biết bắt sâu v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luôn luôn vui vẻ cùng hoa lá cất tiếng hoat của mình một cách véo von.</a:t>
            </a:r>
            <a:endParaRPr lang="en-US" altLang="en-US" sz="2400" dirty="0">
              <a:solidFill>
                <a:srgbClr val="0000CC"/>
              </a:solidFill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2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26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26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26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26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1358</Words>
  <Application>WPS Presentation</Application>
  <PresentationFormat>On-screen Show (4:3)</PresentationFormat>
  <Paragraphs>73</Paragraphs>
  <Slides>19</Slides>
  <Notes>0</Notes>
  <HiddenSlides>0</HiddenSlides>
  <MMClips>10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SimSun</vt:lpstr>
      <vt:lpstr>Wingdings</vt:lpstr>
      <vt:lpstr>Times New Roman</vt:lpstr>
      <vt:lpstr>Calibri</vt:lpstr>
      <vt:lpstr>.VnRevueH</vt:lpstr>
      <vt:lpstr>Segoe Print</vt:lpstr>
      <vt:lpstr>.VnTimeH</vt:lpstr>
      <vt:lpstr>.VnArabiaH</vt:lpstr>
      <vt:lpstr>.VnAristote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&lt;egyptian hak&gt;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andongnhi</dc:creator>
  <cp:lastModifiedBy>NLPC</cp:lastModifiedBy>
  <cp:revision>123</cp:revision>
  <dcterms:created xsi:type="dcterms:W3CDTF">2019-10-27T03:11:00Z</dcterms:created>
  <dcterms:modified xsi:type="dcterms:W3CDTF">2023-02-03T03:04:21Z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0FC04159F0E44E9389AEF05303F04B9A</vt:lpwstr>
  </property>
  <property fmtid="{D5CDD505-2E9C-101B-9397-08002B2CF9AE}" pid="3" name="KSOProductBuildVer">
    <vt:lpwstr>1033-11.2.0.11440</vt:lpwstr>
  </property>
</Properties>
</file>