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6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32190-83E3-45B6-BE68-AB14AE1C2117}" type="datetimeFigureOut">
              <a:rPr lang="en-US" smtClean="0"/>
              <a:t>01/02/2023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6876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32190-83E3-45B6-BE68-AB14AE1C2117}" type="datetimeFigureOut">
              <a:rPr lang="en-US" smtClean="0"/>
              <a:t>01/02/2023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225852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32190-83E3-45B6-BE68-AB14AE1C2117}" type="datetimeFigureOut">
              <a:rPr lang="en-US" smtClean="0"/>
              <a:t>01/02/2023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111165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32190-83E3-45B6-BE68-AB14AE1C2117}" type="datetimeFigureOut">
              <a:rPr lang="en-US" smtClean="0"/>
              <a:t>01/02/2023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102738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D32190-83E3-45B6-BE68-AB14AE1C2117}" type="datetimeFigureOut">
              <a:rPr lang="en-US" smtClean="0"/>
              <a:t>01/02/2023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86167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32190-83E3-45B6-BE68-AB14AE1C2117}" type="datetimeFigureOut">
              <a:rPr lang="en-US" smtClean="0"/>
              <a:t>01/02/2023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9381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32190-83E3-45B6-BE68-AB14AE1C2117}" type="datetimeFigureOut">
              <a:rPr lang="en-US" smtClean="0"/>
              <a:t>01/02/2023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43771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32190-83E3-45B6-BE68-AB14AE1C2117}" type="datetimeFigureOut">
              <a:rPr lang="en-US" smtClean="0"/>
              <a:t>01/02/2023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36747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32190-83E3-45B6-BE68-AB14AE1C2117}" type="datetimeFigureOut">
              <a:rPr lang="en-US" smtClean="0"/>
              <a:t>01/02/2023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142030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D32190-83E3-45B6-BE68-AB14AE1C2117}" type="datetimeFigureOut">
              <a:rPr lang="en-US" smtClean="0"/>
              <a:t>01/02/2023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346279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D32190-83E3-45B6-BE68-AB14AE1C2117}" type="datetimeFigureOut">
              <a:rPr lang="en-US" smtClean="0"/>
              <a:t>01/02/2023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99A6-DAB6-47F1-A0DC-18936F92497B}" type="slidenum">
              <a:rPr lang="en-US" smtClean="0"/>
              <a:t>‹#›</a:t>
            </a:fld>
            <a:endParaRPr lang="en-US"/>
          </a:p>
        </p:txBody>
      </p:sp>
    </p:spTree>
    <p:extLst>
      <p:ext uri="{BB962C8B-B14F-4D97-AF65-F5344CB8AC3E}">
        <p14:creationId xmlns:p14="http://schemas.microsoft.com/office/powerpoint/2010/main" val="46705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32190-83E3-45B6-BE68-AB14AE1C2117}" type="datetimeFigureOut">
              <a:rPr lang="en-US" smtClean="0"/>
              <a:t>01/02/2023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299A6-DAB6-47F1-A0DC-18936F92497B}" type="slidenum">
              <a:rPr lang="en-US" smtClean="0"/>
              <a:t>‹#›</a:t>
            </a:fld>
            <a:endParaRPr lang="en-US"/>
          </a:p>
        </p:txBody>
      </p:sp>
    </p:spTree>
    <p:extLst>
      <p:ext uri="{BB962C8B-B14F-4D97-AF65-F5344CB8AC3E}">
        <p14:creationId xmlns:p14="http://schemas.microsoft.com/office/powerpoint/2010/main" val="2913646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170646"/>
          </a:xfrm>
          <a:prstGeom prst="rect">
            <a:avLst/>
          </a:prstGeom>
        </p:spPr>
        <p:txBody>
          <a:bodyPr wrap="square">
            <a:spAutoFit/>
          </a:bodyPr>
          <a:lstStyle/>
          <a:p>
            <a:pPr indent="457200"/>
            <a:r>
              <a:rPr lang="en-US" sz="3000" dirty="0" smtClean="0">
                <a:solidFill>
                  <a:srgbClr val="0070C0"/>
                </a:solidFill>
                <a:latin typeface="Times New Roman" panose="02020603050405020304" pitchFamily="18" charset="0"/>
              </a:rPr>
              <a:t>	</a:t>
            </a:r>
            <a:r>
              <a:rPr lang="vi-VN" sz="3000" dirty="0" smtClean="0">
                <a:solidFill>
                  <a:srgbClr val="0070C0"/>
                </a:solidFill>
                <a:latin typeface="Times New Roman" panose="02020603050405020304" pitchFamily="18" charset="0"/>
              </a:rPr>
              <a:t>Trong </a:t>
            </a:r>
            <a:r>
              <a:rPr lang="vi-VN" sz="3000" dirty="0">
                <a:solidFill>
                  <a:srgbClr val="0070C0"/>
                </a:solidFill>
                <a:latin typeface="Times New Roman" panose="02020603050405020304" pitchFamily="18" charset="0"/>
              </a:rPr>
              <a:t>không khí tưng bừng hân hoan phấn khởi chào đón xuân </a:t>
            </a:r>
            <a:r>
              <a:rPr lang="vi-VN" sz="3000" dirty="0" smtClean="0">
                <a:solidFill>
                  <a:srgbClr val="0070C0"/>
                </a:solidFill>
                <a:latin typeface="Times New Roman" panose="02020603050405020304" pitchFamily="18" charset="0"/>
              </a:rPr>
              <a:t>202</a:t>
            </a:r>
            <a:r>
              <a:rPr lang="en-US" sz="3000" dirty="0" smtClean="0">
                <a:solidFill>
                  <a:srgbClr val="0070C0"/>
                </a:solidFill>
                <a:latin typeface="Times New Roman" panose="02020603050405020304" pitchFamily="18" charset="0"/>
              </a:rPr>
              <a:t>3</a:t>
            </a:r>
            <a:r>
              <a:rPr lang="vi-VN" sz="3000" dirty="0" smtClean="0">
                <a:solidFill>
                  <a:srgbClr val="0070C0"/>
                </a:solidFill>
                <a:latin typeface="Times New Roman" panose="02020603050405020304" pitchFamily="18" charset="0"/>
              </a:rPr>
              <a:t>. </a:t>
            </a:r>
            <a:r>
              <a:rPr lang="vi-VN" sz="3000" dirty="0">
                <a:solidFill>
                  <a:srgbClr val="0070C0"/>
                </a:solidFill>
                <a:latin typeface="Times New Roman" panose="02020603050405020304" pitchFamily="18" charset="0"/>
              </a:rPr>
              <a:t>Hôm nay </a:t>
            </a:r>
            <a:r>
              <a:rPr lang="en-US" sz="3000" dirty="0" err="1" smtClean="0">
                <a:solidFill>
                  <a:srgbClr val="0070C0"/>
                </a:solidFill>
                <a:latin typeface="Times New Roman" panose="02020603050405020304" pitchFamily="18" charset="0"/>
              </a:rPr>
              <a:t>lớp</a:t>
            </a:r>
            <a:r>
              <a:rPr lang="en-US" sz="3000" dirty="0" smtClean="0">
                <a:solidFill>
                  <a:srgbClr val="0070C0"/>
                </a:solidFill>
                <a:latin typeface="Times New Roman" panose="02020603050405020304" pitchFamily="18" charset="0"/>
              </a:rPr>
              <a:t> </a:t>
            </a:r>
            <a:r>
              <a:rPr lang="en-US" sz="3000" dirty="0" err="1" smtClean="0">
                <a:solidFill>
                  <a:srgbClr val="0070C0"/>
                </a:solidFill>
                <a:latin typeface="Times New Roman" panose="02020603050405020304" pitchFamily="18" charset="0"/>
              </a:rPr>
              <a:t>4TB</a:t>
            </a:r>
            <a:r>
              <a:rPr lang="en-US" sz="3000" dirty="0" smtClean="0">
                <a:solidFill>
                  <a:srgbClr val="0070C0"/>
                </a:solidFill>
                <a:latin typeface="Times New Roman" panose="02020603050405020304" pitchFamily="18" charset="0"/>
              </a:rPr>
              <a:t> </a:t>
            </a:r>
            <a:r>
              <a:rPr lang="vi-VN" sz="3000" dirty="0" smtClean="0">
                <a:solidFill>
                  <a:srgbClr val="0070C0"/>
                </a:solidFill>
                <a:latin typeface="Times New Roman" panose="02020603050405020304" pitchFamily="18" charset="0"/>
              </a:rPr>
              <a:t>long </a:t>
            </a:r>
            <a:r>
              <a:rPr lang="vi-VN" sz="3000" dirty="0">
                <a:solidFill>
                  <a:srgbClr val="0070C0"/>
                </a:solidFill>
                <a:latin typeface="Times New Roman" panose="02020603050405020304" pitchFamily="18" charset="0"/>
              </a:rPr>
              <a:t>trọng tổ chức buổi tiệc tất niên cho trẻ.</a:t>
            </a:r>
            <a:endParaRPr lang="vi-VN" sz="3000" dirty="0">
              <a:solidFill>
                <a:srgbClr val="0070C0"/>
              </a:solidFill>
            </a:endParaRPr>
          </a:p>
          <a:p>
            <a:pPr indent="457200" algn="just"/>
            <a:r>
              <a:rPr lang="en-US" sz="3000" dirty="0" smtClean="0">
                <a:solidFill>
                  <a:srgbClr val="0070C0"/>
                </a:solidFill>
                <a:latin typeface="Times New Roman" panose="02020603050405020304" pitchFamily="18" charset="0"/>
              </a:rPr>
              <a:t>	</a:t>
            </a:r>
            <a:r>
              <a:rPr lang="en-US" sz="3000" dirty="0" err="1" smtClean="0">
                <a:solidFill>
                  <a:srgbClr val="0070C0"/>
                </a:solidFill>
                <a:latin typeface="Times New Roman" panose="02020603050405020304" pitchFamily="18" charset="0"/>
              </a:rPr>
              <a:t>Tiệc</a:t>
            </a:r>
            <a:r>
              <a:rPr lang="en-US" sz="3000" dirty="0" smtClean="0">
                <a:solidFill>
                  <a:srgbClr val="0070C0"/>
                </a:solidFill>
                <a:latin typeface="Times New Roman" panose="02020603050405020304" pitchFamily="18" charset="0"/>
              </a:rPr>
              <a:t> </a:t>
            </a:r>
            <a:r>
              <a:rPr lang="vi-VN" sz="3000" dirty="0" smtClean="0">
                <a:solidFill>
                  <a:srgbClr val="0070C0"/>
                </a:solidFill>
                <a:latin typeface="Times New Roman" panose="02020603050405020304" pitchFamily="18" charset="0"/>
              </a:rPr>
              <a:t>tổ </a:t>
            </a:r>
            <a:r>
              <a:rPr lang="vi-VN" sz="3000" dirty="0">
                <a:solidFill>
                  <a:srgbClr val="0070C0"/>
                </a:solidFill>
                <a:latin typeface="Times New Roman" panose="02020603050405020304" pitchFamily="18" charset="0"/>
              </a:rPr>
              <a:t>chức tại lớp nhưng  buổi tiệc vẫn diễn ra ấm cúng với sự háo hức, vui tươi hồn nhiên của trẻ thơ, trẻ được thỏa sức lựa chọn các món ăn ngon theo sở thích của mình. Các món ăn được các cô giáo trang trí thật đẹp mắt nên đã được các bạn nhỏ lựa chọn và ăn hết suất ăn của mình. </a:t>
            </a:r>
            <a:endParaRPr lang="vi-VN" sz="3000" dirty="0">
              <a:solidFill>
                <a:srgbClr val="0070C0"/>
              </a:solidFill>
            </a:endParaRPr>
          </a:p>
          <a:p>
            <a:pPr indent="457200"/>
            <a:r>
              <a:rPr lang="en-US" sz="3000" dirty="0" smtClean="0">
                <a:solidFill>
                  <a:srgbClr val="0070C0"/>
                </a:solidFill>
                <a:latin typeface="Times New Roman" panose="02020603050405020304" pitchFamily="18" charset="0"/>
              </a:rPr>
              <a:t>	</a:t>
            </a:r>
            <a:r>
              <a:rPr lang="vi-VN" sz="3000" dirty="0" smtClean="0">
                <a:solidFill>
                  <a:srgbClr val="0070C0"/>
                </a:solidFill>
                <a:latin typeface="Times New Roman" panose="02020603050405020304" pitchFamily="18" charset="0"/>
              </a:rPr>
              <a:t>Buổi </a:t>
            </a:r>
            <a:r>
              <a:rPr lang="vi-VN" sz="3000" dirty="0">
                <a:solidFill>
                  <a:srgbClr val="0070C0"/>
                </a:solidFill>
                <a:latin typeface="Times New Roman" panose="02020603050405020304" pitchFamily="18" charset="0"/>
              </a:rPr>
              <a:t>tiệc tất niên của chúng ta kết thúc với thật nhiều niềm vui và ý nghĩa. Xin kính chúc các bậc phụ huynh và các cháu một năm mới thật nhiều sức khỏe và may mắn. Chúc cho trường Mầm Non </a:t>
            </a:r>
            <a:r>
              <a:rPr lang="en-US" sz="3000" dirty="0" err="1" smtClean="0">
                <a:solidFill>
                  <a:srgbClr val="0070C0"/>
                </a:solidFill>
                <a:latin typeface="Times New Roman" panose="02020603050405020304" pitchFamily="18" charset="0"/>
              </a:rPr>
              <a:t>Toàn</a:t>
            </a:r>
            <a:r>
              <a:rPr lang="en-US" sz="3000" dirty="0" smtClean="0">
                <a:solidFill>
                  <a:srgbClr val="0070C0"/>
                </a:solidFill>
                <a:latin typeface="Times New Roman" panose="02020603050405020304" pitchFamily="18" charset="0"/>
              </a:rPr>
              <a:t> </a:t>
            </a:r>
            <a:r>
              <a:rPr lang="en-US" sz="3000" dirty="0" err="1" smtClean="0">
                <a:solidFill>
                  <a:srgbClr val="0070C0"/>
                </a:solidFill>
                <a:latin typeface="Times New Roman" panose="02020603050405020304" pitchFamily="18" charset="0"/>
              </a:rPr>
              <a:t>Thắng</a:t>
            </a:r>
            <a:r>
              <a:rPr lang="en-US" sz="3000" dirty="0" smtClean="0">
                <a:solidFill>
                  <a:srgbClr val="0070C0"/>
                </a:solidFill>
                <a:latin typeface="Times New Roman" panose="02020603050405020304" pitchFamily="18" charset="0"/>
              </a:rPr>
              <a:t> </a:t>
            </a:r>
            <a:r>
              <a:rPr lang="vi-VN" sz="3000" dirty="0" smtClean="0">
                <a:solidFill>
                  <a:srgbClr val="0070C0"/>
                </a:solidFill>
                <a:latin typeface="Times New Roman" panose="02020603050405020304" pitchFamily="18" charset="0"/>
              </a:rPr>
              <a:t>một </a:t>
            </a:r>
            <a:r>
              <a:rPr lang="vi-VN" sz="3000" dirty="0">
                <a:solidFill>
                  <a:srgbClr val="0070C0"/>
                </a:solidFill>
                <a:latin typeface="Times New Roman" panose="02020603050405020304" pitchFamily="18" charset="0"/>
              </a:rPr>
              <a:t>năm phát triển và thịnh vượng.</a:t>
            </a:r>
            <a:endParaRPr lang="vi-VN" sz="3000" dirty="0">
              <a:solidFill>
                <a:srgbClr val="0070C0"/>
              </a:solidFill>
            </a:endParaRPr>
          </a:p>
          <a:p>
            <a:pPr indent="457200"/>
            <a:r>
              <a:rPr lang="vi-VN" sz="3000" dirty="0">
                <a:solidFill>
                  <a:srgbClr val="0070C0"/>
                </a:solidFill>
                <a:latin typeface="Times New Roman" panose="02020603050405020304" pitchFamily="18" charset="0"/>
              </a:rPr>
              <a:t>  </a:t>
            </a:r>
            <a:r>
              <a:rPr lang="en-US" sz="3000" dirty="0" smtClean="0">
                <a:solidFill>
                  <a:srgbClr val="0070C0"/>
                </a:solidFill>
                <a:latin typeface="Times New Roman" panose="02020603050405020304" pitchFamily="18" charset="0"/>
              </a:rPr>
              <a:t>	</a:t>
            </a:r>
            <a:r>
              <a:rPr lang="vi-VN" sz="3000" dirty="0" smtClean="0">
                <a:solidFill>
                  <a:srgbClr val="0070C0"/>
                </a:solidFill>
                <a:latin typeface="Times New Roman" panose="02020603050405020304" pitchFamily="18" charset="0"/>
              </a:rPr>
              <a:t>Sau </a:t>
            </a:r>
            <a:r>
              <a:rPr lang="vi-VN" sz="3000" dirty="0">
                <a:solidFill>
                  <a:srgbClr val="0070C0"/>
                </a:solidFill>
                <a:latin typeface="Times New Roman" panose="02020603050405020304" pitchFamily="18" charset="0"/>
              </a:rPr>
              <a:t>đây là một số hình ảnh của buổi tiệc tất niên.</a:t>
            </a:r>
            <a:endParaRPr lang="vi-VN" sz="3000" dirty="0">
              <a:solidFill>
                <a:srgbClr val="0070C0"/>
              </a:solidFill>
            </a:endParaRPr>
          </a:p>
        </p:txBody>
      </p:sp>
    </p:spTree>
    <p:extLst>
      <p:ext uri="{BB962C8B-B14F-4D97-AF65-F5344CB8AC3E}">
        <p14:creationId xmlns:p14="http://schemas.microsoft.com/office/powerpoint/2010/main" val="181946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096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761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9324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0</Words>
  <Application>Microsoft Office PowerPoint</Application>
  <PresentationFormat>Widescreen</PresentationFormat>
  <Paragraphs>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2023-02-01T04:10:55Z</dcterms:created>
  <dcterms:modified xsi:type="dcterms:W3CDTF">2023-02-01T04:14:48Z</dcterms:modified>
</cp:coreProperties>
</file>