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9" r:id="rId2"/>
    <p:sldId id="257" r:id="rId3"/>
    <p:sldId id="280" r:id="rId4"/>
    <p:sldId id="281" r:id="rId5"/>
    <p:sldId id="282" r:id="rId6"/>
    <p:sldId id="28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4" r:id="rId15"/>
    <p:sldId id="285" r:id="rId16"/>
    <p:sldId id="286" r:id="rId17"/>
    <p:sldId id="287" r:id="rId18"/>
    <p:sldId id="289" r:id="rId19"/>
    <p:sldId id="267" r:id="rId20"/>
    <p:sldId id="290" r:id="rId21"/>
    <p:sldId id="268" r:id="rId22"/>
    <p:sldId id="291" r:id="rId23"/>
    <p:sldId id="269" r:id="rId24"/>
    <p:sldId id="292" r:id="rId25"/>
    <p:sldId id="270" r:id="rId26"/>
    <p:sldId id="271" r:id="rId27"/>
    <p:sldId id="293" r:id="rId28"/>
    <p:sldId id="272" r:id="rId29"/>
    <p:sldId id="288" r:id="rId30"/>
    <p:sldId id="274" r:id="rId31"/>
    <p:sldId id="273" r:id="rId32"/>
    <p:sldId id="294" r:id="rId33"/>
    <p:sldId id="295" r:id="rId34"/>
    <p:sldId id="298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D9E-48A4-4781-B378-DABF6EC6D3F4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EB3-260D-43E4-877A-582E8BA38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5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t>15/02/2023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3.png"/><Relationship Id="rId5" Type="http://schemas.openxmlformats.org/officeDocument/2006/relationships/tags" Target="../tags/tag5.xml"/><Relationship Id="rId10" Type="http://schemas.openxmlformats.org/officeDocument/2006/relationships/image" Target="../media/image32.png"/><Relationship Id="rId4" Type="http://schemas.openxmlformats.org/officeDocument/2006/relationships/tags" Target="../tags/tag4.xml"/><Relationship Id="rId9" Type="http://schemas.openxmlformats.org/officeDocument/2006/relationships/image" Target="../media/image31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8682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474205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4267199"/>
            <a:ext cx="6096000" cy="113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0513" y="1015373"/>
            <a:ext cx="2379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án</a:t>
            </a:r>
            <a:endParaRPr lang="en-US" sz="54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85800"/>
            <a:ext cx="4141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0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562600"/>
            <a:ext cx="3409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28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"/>
            <a:ext cx="9144000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985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838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0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9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905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00200" y="1447800"/>
            <a:ext cx="5715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Hoa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mướp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có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màu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gì</a:t>
            </a:r>
            <a:r>
              <a:rPr lang="en-GB" sz="3600" dirty="0" smtClean="0">
                <a:solidFill>
                  <a:srgbClr val="FF0000"/>
                </a:solidFill>
              </a:rPr>
              <a:t>?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02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7146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76400" y="1371600"/>
            <a:ext cx="47244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solidFill>
                  <a:srgbClr val="FF0000"/>
                </a:solidFill>
              </a:rPr>
              <a:t>Hoa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lựu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có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màu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gì</a:t>
            </a:r>
            <a:r>
              <a:rPr lang="en-GB" sz="4800" dirty="0" smtClean="0">
                <a:solidFill>
                  <a:srgbClr val="FF0000"/>
                </a:solidFill>
              </a:rPr>
              <a:t>?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9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286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133600" y="2209800"/>
            <a:ext cx="41148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Hoa</a:t>
            </a:r>
            <a:r>
              <a:rPr lang="en-GB" sz="3600" dirty="0" smtClean="0">
                <a:solidFill>
                  <a:srgbClr val="FF0000"/>
                </a:solidFill>
              </a:rPr>
              <a:t>  </a:t>
            </a:r>
            <a:r>
              <a:rPr lang="en-GB" sz="3600" dirty="0" err="1" smtClean="0">
                <a:solidFill>
                  <a:srgbClr val="FF0000"/>
                </a:solidFill>
              </a:rPr>
              <a:t>vừng</a:t>
            </a:r>
            <a:r>
              <a:rPr lang="en-GB" sz="3600" dirty="0" smtClean="0">
                <a:solidFill>
                  <a:srgbClr val="FF0000"/>
                </a:solidFill>
              </a:rPr>
              <a:t>, </a:t>
            </a:r>
            <a:r>
              <a:rPr lang="en-GB" sz="3600" dirty="0" err="1" smtClean="0">
                <a:solidFill>
                  <a:srgbClr val="FF0000"/>
                </a:solidFill>
              </a:rPr>
              <a:t>hoa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đỗ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trông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như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thế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nào</a:t>
            </a:r>
            <a:r>
              <a:rPr lang="en-GB" sz="3600" dirty="0" smtClean="0">
                <a:solidFill>
                  <a:srgbClr val="FF0000"/>
                </a:solidFill>
              </a:rPr>
              <a:t>?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5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9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905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752600" y="1447800"/>
            <a:ext cx="5181600" cy="3657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solidFill>
                  <a:srgbClr val="FF0000"/>
                </a:solidFill>
              </a:rPr>
              <a:t>Hoa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mận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có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màu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gì</a:t>
            </a:r>
            <a:r>
              <a:rPr lang="en-GB" sz="4800" dirty="0" smtClean="0">
                <a:solidFill>
                  <a:srgbClr val="FF0000"/>
                </a:solidFill>
              </a:rPr>
              <a:t>?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5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7146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371600" y="1295400"/>
            <a:ext cx="5334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 smtClean="0">
                <a:solidFill>
                  <a:srgbClr val="FF0000"/>
                </a:solidFill>
              </a:rPr>
              <a:t>Vì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sao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các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bạn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nhỏ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không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nên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hái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hoa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tươi</a:t>
            </a:r>
            <a:r>
              <a:rPr lang="en-GB" sz="4400" dirty="0" smtClean="0">
                <a:solidFill>
                  <a:srgbClr val="FF0000"/>
                </a:solidFill>
              </a:rPr>
              <a:t>?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0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3429000"/>
            <a:ext cx="4323806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23" y="0"/>
            <a:ext cx="4802777" cy="68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2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8991600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7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56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60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64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>
            <p:custDataLst>
              <p:tags r:id="rId6"/>
            </p:custDataLst>
          </p:nvPr>
        </p:nvSpPr>
        <p:spPr>
          <a:xfrm>
            <a:off x="2278803" y="2133600"/>
            <a:ext cx="45448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0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7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762000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867400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3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137</Words>
  <Application>Microsoft Office PowerPoint</Application>
  <PresentationFormat>On-screen Show (4:3)</PresentationFormat>
  <Paragraphs>26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Windows User</cp:lastModifiedBy>
  <cp:revision>37</cp:revision>
  <dcterms:created xsi:type="dcterms:W3CDTF">2015-12-19T16:53:41Z</dcterms:created>
  <dcterms:modified xsi:type="dcterms:W3CDTF">2023-02-15T01:56:05Z</dcterms:modified>
</cp:coreProperties>
</file>