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1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9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2B94-43AF-4BD3-9FAD-048C7F6ECC3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F7EA-246F-4245-84C2-BF64C7CC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38"/>
            <a:ext cx="12192000" cy="7000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8396" y="0"/>
            <a:ext cx="63279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Chủ đề: Thế giới động vật</a:t>
            </a:r>
          </a:p>
          <a:p>
            <a:pPr algn="ctr"/>
            <a:r>
              <a:rPr lang="vi-VN" b="1" dirty="0" smtClean="0">
                <a:solidFill>
                  <a:srgbClr val="FFFF00"/>
                </a:solidFill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vi-VN" b="1" dirty="0" smtClean="0">
                <a:solidFill>
                  <a:srgbClr val="FFFF00"/>
                </a:solidFill>
              </a:rPr>
              <a:t>Bài thơ: Kiến tha mồi</a:t>
            </a:r>
          </a:p>
          <a:p>
            <a:pPr algn="ctr"/>
            <a:endParaRPr lang="vi-VN" b="1" dirty="0" smtClean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6570" y="5130851"/>
            <a:ext cx="3212537" cy="146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162" y="5244138"/>
            <a:ext cx="3820789" cy="146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3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639" y="0"/>
            <a:ext cx="13052453" cy="69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8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24" y="0"/>
            <a:ext cx="764427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24" y="1735155"/>
            <a:ext cx="5302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 xanh tỏa nhiều tàu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 tay đón gió gật đầu gọi trăng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dừa bạc phếch tháng năm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dừa đàn lợn con nằm trên cao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hè hoa nở cùng sao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dừa – chiếc lược chải vào mây xanh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mang nước ngọt nước lành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đeo bao hũ rượu quanh cổ dừa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dừa làm dịu nắng trưa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đàn gió đến cùng dừa múa reo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trong đầy tiếng rì rào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cò đánh nhịp bay vào bay ra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canh trời đất bao la</a:t>
            </a: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dừa đủng đỉnh như là đứng chơi.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490" y="828849"/>
            <a:ext cx="2081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8119" cy="67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125" y="-1557338"/>
            <a:ext cx="14954250" cy="9972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1232" y="816080"/>
            <a:ext cx="16130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gương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sáng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bơi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lặng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 bóng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ngồi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ngắm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cánh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thấp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cao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trước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sau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 ló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 xem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nở</a:t>
            </a:r>
          </a:p>
          <a:p>
            <a:r>
              <a:rPr lang="vi-V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chờ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186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2023-02-03T14:30:36Z</dcterms:created>
  <dcterms:modified xsi:type="dcterms:W3CDTF">2023-02-03T14:42:53Z</dcterms:modified>
</cp:coreProperties>
</file>