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D5BE0-43FA-437E-9FFF-19C6D386995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5C7C-CE1B-4575-B21F-C704A574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4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D5BE0-43FA-437E-9FFF-19C6D386995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5C7C-CE1B-4575-B21F-C704A574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6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D5BE0-43FA-437E-9FFF-19C6D386995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5C7C-CE1B-4575-B21F-C704A574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6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D5BE0-43FA-437E-9FFF-19C6D386995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5C7C-CE1B-4575-B21F-C704A574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9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D5BE0-43FA-437E-9FFF-19C6D386995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5C7C-CE1B-4575-B21F-C704A574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7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D5BE0-43FA-437E-9FFF-19C6D386995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5C7C-CE1B-4575-B21F-C704A574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3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D5BE0-43FA-437E-9FFF-19C6D386995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5C7C-CE1B-4575-B21F-C704A574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5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D5BE0-43FA-437E-9FFF-19C6D386995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5C7C-CE1B-4575-B21F-C704A574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D5BE0-43FA-437E-9FFF-19C6D386995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5C7C-CE1B-4575-B21F-C704A574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0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D5BE0-43FA-437E-9FFF-19C6D386995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5C7C-CE1B-4575-B21F-C704A574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2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D5BE0-43FA-437E-9FFF-19C6D386995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5C7C-CE1B-4575-B21F-C704A574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5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D5BE0-43FA-437E-9FFF-19C6D386995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D5C7C-CE1B-4575-B21F-C704A574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8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73" y="402132"/>
            <a:ext cx="5459427" cy="4094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" y="3762797"/>
            <a:ext cx="2395379" cy="2902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39" y="4790189"/>
            <a:ext cx="2757420" cy="1932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" y="80232"/>
            <a:ext cx="2395379" cy="3391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55" y="4790189"/>
            <a:ext cx="2787408" cy="1932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25" y="3471484"/>
            <a:ext cx="2667812" cy="3250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92" y="80232"/>
            <a:ext cx="2618209" cy="30756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0800" y="3850372"/>
            <a:ext cx="66678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chiệc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5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858" y="168207"/>
            <a:ext cx="3247604" cy="2936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08" y="4976601"/>
            <a:ext cx="2727016" cy="1792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71" y="336422"/>
            <a:ext cx="4259385" cy="4227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1" y="69080"/>
            <a:ext cx="2735109" cy="2955081"/>
          </a:xfrm>
          <a:prstGeom prst="rect">
            <a:avLst/>
          </a:prstGeom>
        </p:spPr>
      </p:pic>
      <p:pic>
        <p:nvPicPr>
          <p:cNvPr id="1028" name="Picture 4" descr="https://f46-zpg-r.zdn.vn/3102522185137127389/e9e4e189b3176e4937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542" y="3811349"/>
            <a:ext cx="3333920" cy="287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-f62-zpg-r.zdn.vn/480/4586734436550080836/2c885fb60d28d076893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9" y="3429982"/>
            <a:ext cx="3087111" cy="333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78465" y="69080"/>
            <a:ext cx="703197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Các</a:t>
            </a:r>
            <a:r>
              <a:rPr lang="en-US" dirty="0" smtClean="0">
                <a:solidFill>
                  <a:srgbClr val="00B0F0"/>
                </a:solidFill>
              </a:rPr>
              <a:t> con </a:t>
            </a:r>
            <a:r>
              <a:rPr lang="en-US" dirty="0" err="1" smtClean="0">
                <a:solidFill>
                  <a:srgbClr val="00B0F0"/>
                </a:solidFill>
              </a:rPr>
              <a:t>luôn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được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thể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hiện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kỹ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năng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của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mình</a:t>
            </a:r>
            <a:r>
              <a:rPr lang="en-US" dirty="0" smtClean="0">
                <a:solidFill>
                  <a:srgbClr val="00B0F0"/>
                </a:solidFill>
              </a:rPr>
              <a:t> ở </a:t>
            </a:r>
            <a:r>
              <a:rPr lang="en-US" dirty="0" err="1" smtClean="0">
                <a:solidFill>
                  <a:srgbClr val="00B0F0"/>
                </a:solidFill>
              </a:rPr>
              <a:t>các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vai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chơi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góc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chới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vô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cùng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sinh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động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và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vui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vẻ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những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nụ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cười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luôn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luôn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nở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trên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môi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trẻ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thơ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70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2023-03-23T15:11:21Z</dcterms:created>
  <dcterms:modified xsi:type="dcterms:W3CDTF">2023-03-23T15:19:07Z</dcterms:modified>
</cp:coreProperties>
</file>