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9" r:id="rId9"/>
    <p:sldId id="268" r:id="rId10"/>
    <p:sldId id="267" r:id="rId11"/>
    <p:sldId id="266" r:id="rId12"/>
    <p:sldId id="265" r:id="rId13"/>
    <p:sldId id="264" r:id="rId14"/>
    <p:sldId id="263" r:id="rId15"/>
    <p:sldId id="270" r:id="rId16"/>
    <p:sldId id="281" r:id="rId17"/>
    <p:sldId id="280" r:id="rId18"/>
    <p:sldId id="279" r:id="rId19"/>
    <p:sldId id="278" r:id="rId20"/>
    <p:sldId id="277" r:id="rId21"/>
    <p:sldId id="276" r:id="rId22"/>
    <p:sldId id="275" r:id="rId23"/>
    <p:sldId id="274" r:id="rId24"/>
    <p:sldId id="273" r:id="rId25"/>
    <p:sldId id="27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93A46-D4C5-49E9-8D50-158EEE05F91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F635C-9DC8-4A4E-9082-4446D020545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7" Type="http://schemas.openxmlformats.org/officeDocument/2006/relationships/slideLayout" Target="../slideLayouts/slideLayout1.xml"/><Relationship Id="rId26" Type="http://schemas.openxmlformats.org/officeDocument/2006/relationships/image" Target="../media/image26.png"/><Relationship Id="rId25" Type="http://schemas.openxmlformats.org/officeDocument/2006/relationships/image" Target="../media/image25.png"/><Relationship Id="rId24" Type="http://schemas.openxmlformats.org/officeDocument/2006/relationships/image" Target="../media/image24.png"/><Relationship Id="rId23" Type="http://schemas.openxmlformats.org/officeDocument/2006/relationships/image" Target="../media/image23.png"/><Relationship Id="rId22" Type="http://schemas.openxmlformats.org/officeDocument/2006/relationships/image" Target="../media/image22.png"/><Relationship Id="rId21" Type="http://schemas.openxmlformats.org/officeDocument/2006/relationships/image" Target="../media/image21.png"/><Relationship Id="rId20" Type="http://schemas.openxmlformats.org/officeDocument/2006/relationships/image" Target="../media/image20.png"/><Relationship Id="rId2" Type="http://schemas.openxmlformats.org/officeDocument/2006/relationships/image" Target="../media/image2.png"/><Relationship Id="rId19" Type="http://schemas.openxmlformats.org/officeDocument/2006/relationships/image" Target="../media/image19.png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9.png"/><Relationship Id="rId1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2.png"/><Relationship Id="rId1" Type="http://schemas.openxmlformats.org/officeDocument/2006/relationships/image" Target="../media/image54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69.png"/><Relationship Id="rId7" Type="http://schemas.openxmlformats.org/officeDocument/2006/relationships/image" Target="../media/image68.png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image" Target="../media/image54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77.png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0" Type="http://schemas.openxmlformats.org/officeDocument/2006/relationships/slideLayout" Target="../slideLayouts/slideLayout7.xml"/><Relationship Id="rId1" Type="http://schemas.openxmlformats.org/officeDocument/2006/relationships/image" Target="../media/image54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78.png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0" Type="http://schemas.openxmlformats.org/officeDocument/2006/relationships/slideLayout" Target="../slideLayouts/slideLayout7.xml"/><Relationship Id="rId1" Type="http://schemas.openxmlformats.org/officeDocument/2006/relationships/image" Target="../media/image54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79.png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80.png"/><Relationship Id="rId1" Type="http://schemas.openxmlformats.org/officeDocument/2006/relationships/image" Target="../media/image54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image" Target="../media/image54.png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png"/><Relationship Id="rId8" Type="http://schemas.openxmlformats.org/officeDocument/2006/relationships/image" Target="../media/image34.png"/><Relationship Id="rId7" Type="http://schemas.openxmlformats.org/officeDocument/2006/relationships/image" Target="../media/image33.png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3" Type="http://schemas.openxmlformats.org/officeDocument/2006/relationships/image" Target="../media/image29.png"/><Relationship Id="rId29" Type="http://schemas.openxmlformats.org/officeDocument/2006/relationships/slideLayout" Target="../slideLayouts/slideLayout7.xml"/><Relationship Id="rId28" Type="http://schemas.openxmlformats.org/officeDocument/2006/relationships/image" Target="../media/image53.png"/><Relationship Id="rId27" Type="http://schemas.openxmlformats.org/officeDocument/2006/relationships/image" Target="../media/image52.png"/><Relationship Id="rId26" Type="http://schemas.openxmlformats.org/officeDocument/2006/relationships/image" Target="../media/image51.png"/><Relationship Id="rId25" Type="http://schemas.openxmlformats.org/officeDocument/2006/relationships/image" Target="../media/image50.png"/><Relationship Id="rId24" Type="http://schemas.openxmlformats.org/officeDocument/2006/relationships/image" Target="../media/image49.png"/><Relationship Id="rId23" Type="http://schemas.openxmlformats.org/officeDocument/2006/relationships/image" Target="../media/image48.png"/><Relationship Id="rId22" Type="http://schemas.openxmlformats.org/officeDocument/2006/relationships/image" Target="../media/image47.png"/><Relationship Id="rId21" Type="http://schemas.openxmlformats.org/officeDocument/2006/relationships/image" Target="../media/image46.png"/><Relationship Id="rId20" Type="http://schemas.openxmlformats.org/officeDocument/2006/relationships/image" Target="../media/image18.png"/><Relationship Id="rId2" Type="http://schemas.openxmlformats.org/officeDocument/2006/relationships/image" Target="../media/image28.png"/><Relationship Id="rId19" Type="http://schemas.openxmlformats.org/officeDocument/2006/relationships/image" Target="../media/image45.png"/><Relationship Id="rId18" Type="http://schemas.openxmlformats.org/officeDocument/2006/relationships/image" Target="../media/image44.png"/><Relationship Id="rId17" Type="http://schemas.openxmlformats.org/officeDocument/2006/relationships/image" Target="../media/image43.png"/><Relationship Id="rId16" Type="http://schemas.openxmlformats.org/officeDocument/2006/relationships/image" Target="../media/image42.png"/><Relationship Id="rId15" Type="http://schemas.openxmlformats.org/officeDocument/2006/relationships/image" Target="../media/image41.png"/><Relationship Id="rId14" Type="http://schemas.openxmlformats.org/officeDocument/2006/relationships/image" Target="../media/image40.png"/><Relationship Id="rId13" Type="http://schemas.openxmlformats.org/officeDocument/2006/relationships/image" Target="../media/image39.png"/><Relationship Id="rId12" Type="http://schemas.openxmlformats.org/officeDocument/2006/relationships/image" Target="../media/image38.png"/><Relationship Id="rId11" Type="http://schemas.openxmlformats.org/officeDocument/2006/relationships/image" Target="../media/image37.png"/><Relationship Id="rId10" Type="http://schemas.openxmlformats.org/officeDocument/2006/relationships/image" Target="../media/image36.png"/><Relationship Id="rId1" Type="http://schemas.openxmlformats.org/officeDocument/2006/relationships/image" Target="../media/image27.png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image" Target="../media/image81.png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4" Type="http://schemas.openxmlformats.org/officeDocument/2006/relationships/slideLayout" Target="../slideLayouts/slideLayout7.xml"/><Relationship Id="rId13" Type="http://schemas.openxmlformats.org/officeDocument/2006/relationships/image" Target="../media/image85.png"/><Relationship Id="rId12" Type="http://schemas.openxmlformats.org/officeDocument/2006/relationships/image" Target="../media/image84.png"/><Relationship Id="rId11" Type="http://schemas.openxmlformats.org/officeDocument/2006/relationships/image" Target="../media/image83.png"/><Relationship Id="rId10" Type="http://schemas.openxmlformats.org/officeDocument/2006/relationships/image" Target="../media/image82.png"/><Relationship Id="rId1" Type="http://schemas.openxmlformats.org/officeDocument/2006/relationships/image" Target="../media/image54.png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image" Target="../media/image86.png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89.png"/><Relationship Id="rId11" Type="http://schemas.openxmlformats.org/officeDocument/2006/relationships/image" Target="../media/image88.png"/><Relationship Id="rId10" Type="http://schemas.openxmlformats.org/officeDocument/2006/relationships/image" Target="../media/image87.png"/><Relationship Id="rId1" Type="http://schemas.openxmlformats.org/officeDocument/2006/relationships/image" Target="../media/image54.png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image" Target="../media/image54.png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image" Target="../media/image90.png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91.png"/><Relationship Id="rId1" Type="http://schemas.openxmlformats.org/officeDocument/2006/relationships/image" Target="../media/image54.png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image" Target="../media/image92.png"/><Relationship Id="rId8" Type="http://schemas.openxmlformats.org/officeDocument/2006/relationships/image" Target="../media/image76.png"/><Relationship Id="rId7" Type="http://schemas.openxmlformats.org/officeDocument/2006/relationships/image" Target="../media/image75.png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6" Type="http://schemas.openxmlformats.org/officeDocument/2006/relationships/slideLayout" Target="../slideLayouts/slideLayout7.xml"/><Relationship Id="rId15" Type="http://schemas.openxmlformats.org/officeDocument/2006/relationships/image" Target="../media/image66.png"/><Relationship Id="rId14" Type="http://schemas.openxmlformats.org/officeDocument/2006/relationships/image" Target="../media/image96.png"/><Relationship Id="rId13" Type="http://schemas.openxmlformats.org/officeDocument/2006/relationships/image" Target="../media/image95.png"/><Relationship Id="rId12" Type="http://schemas.openxmlformats.org/officeDocument/2006/relationships/image" Target="../media/image94.png"/><Relationship Id="rId11" Type="http://schemas.openxmlformats.org/officeDocument/2006/relationships/image" Target="../media/image93.png"/><Relationship Id="rId10" Type="http://schemas.openxmlformats.org/officeDocument/2006/relationships/image" Target="../media/image64.png"/><Relationship Id="rId1" Type="http://schemas.openxmlformats.org/officeDocument/2006/relationships/image" Target="../media/image54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35.png"/><Relationship Id="rId8" Type="http://schemas.openxmlformats.org/officeDocument/2006/relationships/image" Target="../media/image34.png"/><Relationship Id="rId7" Type="http://schemas.openxmlformats.org/officeDocument/2006/relationships/image" Target="../media/image33.png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30" Type="http://schemas.openxmlformats.org/officeDocument/2006/relationships/slideLayout" Target="../slideLayouts/slideLayout7.xml"/><Relationship Id="rId3" Type="http://schemas.openxmlformats.org/officeDocument/2006/relationships/image" Target="../media/image29.png"/><Relationship Id="rId29" Type="http://schemas.openxmlformats.org/officeDocument/2006/relationships/image" Target="../media/image54.png"/><Relationship Id="rId28" Type="http://schemas.openxmlformats.org/officeDocument/2006/relationships/image" Target="../media/image53.png"/><Relationship Id="rId27" Type="http://schemas.openxmlformats.org/officeDocument/2006/relationships/image" Target="../media/image52.png"/><Relationship Id="rId26" Type="http://schemas.openxmlformats.org/officeDocument/2006/relationships/image" Target="../media/image51.png"/><Relationship Id="rId25" Type="http://schemas.openxmlformats.org/officeDocument/2006/relationships/image" Target="../media/image50.png"/><Relationship Id="rId24" Type="http://schemas.openxmlformats.org/officeDocument/2006/relationships/image" Target="../media/image49.png"/><Relationship Id="rId23" Type="http://schemas.openxmlformats.org/officeDocument/2006/relationships/image" Target="../media/image48.png"/><Relationship Id="rId22" Type="http://schemas.openxmlformats.org/officeDocument/2006/relationships/image" Target="../media/image47.png"/><Relationship Id="rId21" Type="http://schemas.openxmlformats.org/officeDocument/2006/relationships/image" Target="../media/image46.png"/><Relationship Id="rId20" Type="http://schemas.openxmlformats.org/officeDocument/2006/relationships/image" Target="../media/image18.png"/><Relationship Id="rId2" Type="http://schemas.openxmlformats.org/officeDocument/2006/relationships/image" Target="../media/image28.png"/><Relationship Id="rId19" Type="http://schemas.openxmlformats.org/officeDocument/2006/relationships/image" Target="../media/image45.png"/><Relationship Id="rId18" Type="http://schemas.openxmlformats.org/officeDocument/2006/relationships/image" Target="../media/image44.png"/><Relationship Id="rId17" Type="http://schemas.openxmlformats.org/officeDocument/2006/relationships/image" Target="../media/image43.png"/><Relationship Id="rId16" Type="http://schemas.openxmlformats.org/officeDocument/2006/relationships/image" Target="../media/image42.png"/><Relationship Id="rId15" Type="http://schemas.openxmlformats.org/officeDocument/2006/relationships/image" Target="../media/image41.png"/><Relationship Id="rId14" Type="http://schemas.openxmlformats.org/officeDocument/2006/relationships/image" Target="../media/image40.png"/><Relationship Id="rId13" Type="http://schemas.openxmlformats.org/officeDocument/2006/relationships/image" Target="../media/image39.png"/><Relationship Id="rId12" Type="http://schemas.openxmlformats.org/officeDocument/2006/relationships/image" Target="../media/image38.png"/><Relationship Id="rId11" Type="http://schemas.openxmlformats.org/officeDocument/2006/relationships/image" Target="../media/image37.png"/><Relationship Id="rId10" Type="http://schemas.openxmlformats.org/officeDocument/2006/relationships/image" Target="../media/image36.png"/><Relationship Id="rId1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4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image" Target="../media/image54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image" Target="../media/image5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drawingObject1"/>
          <p:cNvGrpSpPr/>
          <p:nvPr/>
        </p:nvGrpSpPr>
        <p:grpSpPr>
          <a:xfrm>
            <a:off x="0" y="0"/>
            <a:ext cx="12192000" cy="7272393"/>
            <a:chOff x="0" y="-12065"/>
            <a:chExt cx="10752074" cy="7572670"/>
          </a:xfrm>
          <a:noFill/>
        </p:grpSpPr>
        <p:sp>
          <p:nvSpPr>
            <p:cNvPr id="14" name="Shape 2"/>
            <p:cNvSpPr/>
            <p:nvPr/>
          </p:nvSpPr>
          <p:spPr>
            <a:xfrm>
              <a:off x="0" y="1448134"/>
              <a:ext cx="4763451" cy="6112471"/>
            </a:xfrm>
            <a:custGeom>
              <a:avLst/>
              <a:gdLst/>
              <a:ahLst/>
              <a:cxnLst/>
              <a:rect l="0" t="0" r="0" b="0"/>
              <a:pathLst>
                <a:path w="4763451" h="6112471">
                  <a:moveTo>
                    <a:pt x="2646203" y="0"/>
                  </a:moveTo>
                  <a:lnTo>
                    <a:pt x="2660650" y="47942"/>
                  </a:lnTo>
                  <a:lnTo>
                    <a:pt x="2674222" y="96202"/>
                  </a:lnTo>
                  <a:lnTo>
                    <a:pt x="2687002" y="144621"/>
                  </a:lnTo>
                  <a:lnTo>
                    <a:pt x="2698828" y="193277"/>
                  </a:lnTo>
                  <a:lnTo>
                    <a:pt x="2709782" y="242172"/>
                  </a:lnTo>
                  <a:lnTo>
                    <a:pt x="2719783" y="291226"/>
                  </a:lnTo>
                  <a:lnTo>
                    <a:pt x="2728753" y="340597"/>
                  </a:lnTo>
                  <a:lnTo>
                    <a:pt x="2736769" y="390127"/>
                  </a:lnTo>
                  <a:lnTo>
                    <a:pt x="2747486" y="469978"/>
                  </a:lnTo>
                  <a:lnTo>
                    <a:pt x="2755423" y="549988"/>
                  </a:lnTo>
                  <a:lnTo>
                    <a:pt x="2760741" y="630078"/>
                  </a:lnTo>
                  <a:lnTo>
                    <a:pt x="2763361" y="710167"/>
                  </a:lnTo>
                  <a:lnTo>
                    <a:pt x="2763440" y="790336"/>
                  </a:lnTo>
                  <a:lnTo>
                    <a:pt x="2760900" y="870346"/>
                  </a:lnTo>
                  <a:lnTo>
                    <a:pt x="2755900" y="950277"/>
                  </a:lnTo>
                  <a:lnTo>
                    <a:pt x="2748358" y="1030048"/>
                  </a:lnTo>
                  <a:lnTo>
                    <a:pt x="2738437" y="1109583"/>
                  </a:lnTo>
                  <a:lnTo>
                    <a:pt x="2726054" y="1188798"/>
                  </a:lnTo>
                  <a:lnTo>
                    <a:pt x="2711369" y="1267697"/>
                  </a:lnTo>
                  <a:lnTo>
                    <a:pt x="2694304" y="1346120"/>
                  </a:lnTo>
                  <a:lnTo>
                    <a:pt x="2674937" y="1424146"/>
                  </a:lnTo>
                  <a:lnTo>
                    <a:pt x="2653347" y="1501616"/>
                  </a:lnTo>
                  <a:lnTo>
                    <a:pt x="2629613" y="1578530"/>
                  </a:lnTo>
                  <a:lnTo>
                    <a:pt x="2603658" y="1654889"/>
                  </a:lnTo>
                  <a:lnTo>
                    <a:pt x="2575558" y="1730453"/>
                  </a:lnTo>
                  <a:lnTo>
                    <a:pt x="2545396" y="1805383"/>
                  </a:lnTo>
                  <a:lnTo>
                    <a:pt x="2513171" y="1879441"/>
                  </a:lnTo>
                  <a:lnTo>
                    <a:pt x="2478881" y="1952703"/>
                  </a:lnTo>
                  <a:lnTo>
                    <a:pt x="2442686" y="2025014"/>
                  </a:lnTo>
                  <a:lnTo>
                    <a:pt x="2404506" y="2096372"/>
                  </a:lnTo>
                  <a:lnTo>
                    <a:pt x="2364501" y="2166778"/>
                  </a:lnTo>
                  <a:lnTo>
                    <a:pt x="2322591" y="2236072"/>
                  </a:lnTo>
                  <a:lnTo>
                    <a:pt x="2278856" y="2304177"/>
                  </a:lnTo>
                  <a:lnTo>
                    <a:pt x="2233373" y="2371169"/>
                  </a:lnTo>
                  <a:lnTo>
                    <a:pt x="2186146" y="2436891"/>
                  </a:lnTo>
                  <a:lnTo>
                    <a:pt x="2137171" y="2501344"/>
                  </a:lnTo>
                  <a:lnTo>
                    <a:pt x="2086608" y="2564447"/>
                  </a:lnTo>
                  <a:lnTo>
                    <a:pt x="2034381" y="2626121"/>
                  </a:lnTo>
                  <a:lnTo>
                    <a:pt x="1980564" y="2686367"/>
                  </a:lnTo>
                  <a:lnTo>
                    <a:pt x="1925240" y="2745104"/>
                  </a:lnTo>
                  <a:lnTo>
                    <a:pt x="1868487" y="2802254"/>
                  </a:lnTo>
                  <a:lnTo>
                    <a:pt x="1810383" y="2857975"/>
                  </a:lnTo>
                  <a:lnTo>
                    <a:pt x="1751012" y="2912189"/>
                  </a:lnTo>
                  <a:lnTo>
                    <a:pt x="1690368" y="2964893"/>
                  </a:lnTo>
                  <a:lnTo>
                    <a:pt x="1628536" y="3016090"/>
                  </a:lnTo>
                  <a:lnTo>
                    <a:pt x="1565512" y="3065858"/>
                  </a:lnTo>
                  <a:lnTo>
                    <a:pt x="1501377" y="3114118"/>
                  </a:lnTo>
                  <a:lnTo>
                    <a:pt x="1436131" y="3160949"/>
                  </a:lnTo>
                  <a:lnTo>
                    <a:pt x="1369853" y="3206273"/>
                  </a:lnTo>
                  <a:lnTo>
                    <a:pt x="1302543" y="3250167"/>
                  </a:lnTo>
                  <a:lnTo>
                    <a:pt x="1234281" y="3292553"/>
                  </a:lnTo>
                  <a:lnTo>
                    <a:pt x="1165064" y="3333510"/>
                  </a:lnTo>
                  <a:lnTo>
                    <a:pt x="1094977" y="3372960"/>
                  </a:lnTo>
                  <a:lnTo>
                    <a:pt x="1024016" y="3410980"/>
                  </a:lnTo>
                  <a:lnTo>
                    <a:pt x="952261" y="3447573"/>
                  </a:lnTo>
                  <a:lnTo>
                    <a:pt x="879712" y="3482657"/>
                  </a:lnTo>
                  <a:lnTo>
                    <a:pt x="806369" y="3516390"/>
                  </a:lnTo>
                  <a:lnTo>
                    <a:pt x="732392" y="3548617"/>
                  </a:lnTo>
                  <a:lnTo>
                    <a:pt x="657701" y="3579414"/>
                  </a:lnTo>
                  <a:lnTo>
                    <a:pt x="582453" y="3608704"/>
                  </a:lnTo>
                  <a:lnTo>
                    <a:pt x="506570" y="3636644"/>
                  </a:lnTo>
                  <a:lnTo>
                    <a:pt x="430132" y="3663155"/>
                  </a:lnTo>
                  <a:lnTo>
                    <a:pt x="353218" y="3688238"/>
                  </a:lnTo>
                  <a:lnTo>
                    <a:pt x="275827" y="3711892"/>
                  </a:lnTo>
                  <a:lnTo>
                    <a:pt x="198039" y="3734037"/>
                  </a:lnTo>
                  <a:lnTo>
                    <a:pt x="119776" y="3754913"/>
                  </a:lnTo>
                  <a:lnTo>
                    <a:pt x="41275" y="3774280"/>
                  </a:lnTo>
                  <a:lnTo>
                    <a:pt x="0" y="3783665"/>
                  </a:lnTo>
                  <a:lnTo>
                    <a:pt x="0" y="6112471"/>
                  </a:lnTo>
                  <a:lnTo>
                    <a:pt x="80481" y="6112471"/>
                  </a:lnTo>
                  <a:lnTo>
                    <a:pt x="80484" y="6111318"/>
                  </a:lnTo>
                  <a:lnTo>
                    <a:pt x="81993" y="6047422"/>
                  </a:lnTo>
                  <a:lnTo>
                    <a:pt x="84851" y="5983604"/>
                  </a:lnTo>
                  <a:lnTo>
                    <a:pt x="89137" y="5920025"/>
                  </a:lnTo>
                  <a:lnTo>
                    <a:pt x="94773" y="5856524"/>
                  </a:lnTo>
                  <a:lnTo>
                    <a:pt x="101996" y="5793342"/>
                  </a:lnTo>
                  <a:lnTo>
                    <a:pt x="110648" y="5730239"/>
                  </a:lnTo>
                  <a:lnTo>
                    <a:pt x="120887" y="5667454"/>
                  </a:lnTo>
                  <a:lnTo>
                    <a:pt x="132793" y="5604827"/>
                  </a:lnTo>
                  <a:lnTo>
                    <a:pt x="146367" y="5542517"/>
                  </a:lnTo>
                  <a:lnTo>
                    <a:pt x="161686" y="5480525"/>
                  </a:lnTo>
                  <a:lnTo>
                    <a:pt x="178672" y="5418772"/>
                  </a:lnTo>
                  <a:lnTo>
                    <a:pt x="197563" y="5357414"/>
                  </a:lnTo>
                  <a:lnTo>
                    <a:pt x="218518" y="5296455"/>
                  </a:lnTo>
                  <a:lnTo>
                    <a:pt x="241774" y="5236130"/>
                  </a:lnTo>
                  <a:lnTo>
                    <a:pt x="267254" y="5176439"/>
                  </a:lnTo>
                  <a:lnTo>
                    <a:pt x="294877" y="5117623"/>
                  </a:lnTo>
                  <a:lnTo>
                    <a:pt x="324643" y="5059679"/>
                  </a:lnTo>
                  <a:lnTo>
                    <a:pt x="356472" y="5002688"/>
                  </a:lnTo>
                  <a:lnTo>
                    <a:pt x="390286" y="4946808"/>
                  </a:lnTo>
                  <a:lnTo>
                    <a:pt x="426084" y="4892118"/>
                  </a:lnTo>
                  <a:lnTo>
                    <a:pt x="463707" y="4838699"/>
                  </a:lnTo>
                  <a:lnTo>
                    <a:pt x="503157" y="4786629"/>
                  </a:lnTo>
                  <a:lnTo>
                    <a:pt x="544273" y="4736067"/>
                  </a:lnTo>
                  <a:lnTo>
                    <a:pt x="587216" y="4687093"/>
                  </a:lnTo>
                  <a:lnTo>
                    <a:pt x="631666" y="4639785"/>
                  </a:lnTo>
                  <a:lnTo>
                    <a:pt x="677782" y="4594224"/>
                  </a:lnTo>
                  <a:lnTo>
                    <a:pt x="725407" y="4550568"/>
                  </a:lnTo>
                  <a:lnTo>
                    <a:pt x="774382" y="4508896"/>
                  </a:lnTo>
                  <a:lnTo>
                    <a:pt x="824864" y="4469208"/>
                  </a:lnTo>
                  <a:lnTo>
                    <a:pt x="876616" y="4431743"/>
                  </a:lnTo>
                  <a:lnTo>
                    <a:pt x="929560" y="4396502"/>
                  </a:lnTo>
                  <a:lnTo>
                    <a:pt x="983852" y="4363560"/>
                  </a:lnTo>
                  <a:lnTo>
                    <a:pt x="1039177" y="4333159"/>
                  </a:lnTo>
                  <a:lnTo>
                    <a:pt x="1095612" y="4305299"/>
                  </a:lnTo>
                  <a:lnTo>
                    <a:pt x="1153080" y="4279978"/>
                  </a:lnTo>
                  <a:lnTo>
                    <a:pt x="1211499" y="4257516"/>
                  </a:lnTo>
                  <a:lnTo>
                    <a:pt x="1270872" y="4237830"/>
                  </a:lnTo>
                  <a:lnTo>
                    <a:pt x="1331038" y="4221083"/>
                  </a:lnTo>
                  <a:lnTo>
                    <a:pt x="1391998" y="4207430"/>
                  </a:lnTo>
                  <a:lnTo>
                    <a:pt x="1453593" y="4196873"/>
                  </a:lnTo>
                  <a:lnTo>
                    <a:pt x="1515982" y="4189490"/>
                  </a:lnTo>
                  <a:lnTo>
                    <a:pt x="1578847" y="4185522"/>
                  </a:lnTo>
                  <a:lnTo>
                    <a:pt x="1642347" y="4184887"/>
                  </a:lnTo>
                  <a:lnTo>
                    <a:pt x="1706243" y="4187824"/>
                  </a:lnTo>
                  <a:lnTo>
                    <a:pt x="1770537" y="4194253"/>
                  </a:lnTo>
                  <a:lnTo>
                    <a:pt x="1833958" y="4203858"/>
                  </a:lnTo>
                  <a:lnTo>
                    <a:pt x="1896586" y="4216399"/>
                  </a:lnTo>
                  <a:lnTo>
                    <a:pt x="1958498" y="4231718"/>
                  </a:lnTo>
                  <a:lnTo>
                    <a:pt x="2019696" y="4249658"/>
                  </a:lnTo>
                  <a:lnTo>
                    <a:pt x="2080180" y="4269977"/>
                  </a:lnTo>
                  <a:lnTo>
                    <a:pt x="2140187" y="4292441"/>
                  </a:lnTo>
                  <a:lnTo>
                    <a:pt x="2199559" y="4316808"/>
                  </a:lnTo>
                  <a:lnTo>
                    <a:pt x="2258536" y="4343002"/>
                  </a:lnTo>
                  <a:lnTo>
                    <a:pt x="2317034" y="4370704"/>
                  </a:lnTo>
                  <a:lnTo>
                    <a:pt x="2375217" y="4399834"/>
                  </a:lnTo>
                  <a:lnTo>
                    <a:pt x="2433161" y="4430076"/>
                  </a:lnTo>
                  <a:lnTo>
                    <a:pt x="2548254" y="4493259"/>
                  </a:lnTo>
                  <a:lnTo>
                    <a:pt x="2662792" y="4558584"/>
                  </a:lnTo>
                  <a:lnTo>
                    <a:pt x="2777331" y="4624546"/>
                  </a:lnTo>
                  <a:lnTo>
                    <a:pt x="2892186" y="4689474"/>
                  </a:lnTo>
                  <a:lnTo>
                    <a:pt x="3007915" y="4751704"/>
                  </a:lnTo>
                  <a:lnTo>
                    <a:pt x="3066256" y="4781310"/>
                  </a:lnTo>
                  <a:lnTo>
                    <a:pt x="3124993" y="4809648"/>
                  </a:lnTo>
                  <a:lnTo>
                    <a:pt x="3184127" y="4836555"/>
                  </a:lnTo>
                  <a:lnTo>
                    <a:pt x="3243817" y="4861718"/>
                  </a:lnTo>
                  <a:lnTo>
                    <a:pt x="3303983" y="4885054"/>
                  </a:lnTo>
                  <a:lnTo>
                    <a:pt x="3364784" y="4906247"/>
                  </a:lnTo>
                  <a:lnTo>
                    <a:pt x="3426300" y="4925218"/>
                  </a:lnTo>
                  <a:lnTo>
                    <a:pt x="3488531" y="4941728"/>
                  </a:lnTo>
                  <a:lnTo>
                    <a:pt x="3551475" y="4955539"/>
                  </a:lnTo>
                  <a:lnTo>
                    <a:pt x="3615292" y="4966413"/>
                  </a:lnTo>
                  <a:lnTo>
                    <a:pt x="3641566" y="4969985"/>
                  </a:lnTo>
                  <a:lnTo>
                    <a:pt x="3668076" y="4972843"/>
                  </a:lnTo>
                  <a:lnTo>
                    <a:pt x="3694747" y="4974987"/>
                  </a:lnTo>
                  <a:lnTo>
                    <a:pt x="3721417" y="4976414"/>
                  </a:lnTo>
                  <a:lnTo>
                    <a:pt x="3748166" y="4976971"/>
                  </a:lnTo>
                  <a:lnTo>
                    <a:pt x="3774836" y="4976574"/>
                  </a:lnTo>
                  <a:lnTo>
                    <a:pt x="3801347" y="4975304"/>
                  </a:lnTo>
                  <a:lnTo>
                    <a:pt x="3827779" y="4972923"/>
                  </a:lnTo>
                  <a:lnTo>
                    <a:pt x="3853973" y="4969509"/>
                  </a:lnTo>
                  <a:lnTo>
                    <a:pt x="3879928" y="4964905"/>
                  </a:lnTo>
                  <a:lnTo>
                    <a:pt x="3905487" y="4959032"/>
                  </a:lnTo>
                  <a:lnTo>
                    <a:pt x="3930650" y="4951968"/>
                  </a:lnTo>
                  <a:lnTo>
                    <a:pt x="3955334" y="4943474"/>
                  </a:lnTo>
                  <a:lnTo>
                    <a:pt x="3979543" y="4933632"/>
                  </a:lnTo>
                  <a:lnTo>
                    <a:pt x="4003198" y="4922280"/>
                  </a:lnTo>
                  <a:lnTo>
                    <a:pt x="4026137" y="4909343"/>
                  </a:lnTo>
                  <a:lnTo>
                    <a:pt x="4049632" y="4894024"/>
                  </a:lnTo>
                  <a:lnTo>
                    <a:pt x="4071698" y="4877434"/>
                  </a:lnTo>
                  <a:lnTo>
                    <a:pt x="4092336" y="4859654"/>
                  </a:lnTo>
                  <a:lnTo>
                    <a:pt x="4111466" y="4840763"/>
                  </a:lnTo>
                  <a:lnTo>
                    <a:pt x="4129244" y="4820760"/>
                  </a:lnTo>
                  <a:lnTo>
                    <a:pt x="4145597" y="4799805"/>
                  </a:lnTo>
                  <a:lnTo>
                    <a:pt x="4160678" y="4777818"/>
                  </a:lnTo>
                  <a:lnTo>
                    <a:pt x="4174488" y="4755038"/>
                  </a:lnTo>
                  <a:lnTo>
                    <a:pt x="4186951" y="4731304"/>
                  </a:lnTo>
                  <a:lnTo>
                    <a:pt x="4198222" y="4706857"/>
                  </a:lnTo>
                  <a:lnTo>
                    <a:pt x="4208223" y="4681615"/>
                  </a:lnTo>
                  <a:lnTo>
                    <a:pt x="4217113" y="4655819"/>
                  </a:lnTo>
                  <a:lnTo>
                    <a:pt x="4224812" y="4629308"/>
                  </a:lnTo>
                  <a:lnTo>
                    <a:pt x="4231401" y="4602240"/>
                  </a:lnTo>
                  <a:lnTo>
                    <a:pt x="4236878" y="4574698"/>
                  </a:lnTo>
                  <a:lnTo>
                    <a:pt x="4241323" y="4546758"/>
                  </a:lnTo>
                  <a:lnTo>
                    <a:pt x="4244736" y="4518342"/>
                  </a:lnTo>
                  <a:lnTo>
                    <a:pt x="4247197" y="4489608"/>
                  </a:lnTo>
                  <a:lnTo>
                    <a:pt x="4248625" y="4460637"/>
                  </a:lnTo>
                  <a:lnTo>
                    <a:pt x="4249181" y="4431427"/>
                  </a:lnTo>
                  <a:lnTo>
                    <a:pt x="4248784" y="4402137"/>
                  </a:lnTo>
                  <a:lnTo>
                    <a:pt x="4247593" y="4372689"/>
                  </a:lnTo>
                  <a:lnTo>
                    <a:pt x="4245450" y="4343162"/>
                  </a:lnTo>
                  <a:lnTo>
                    <a:pt x="4242593" y="4313633"/>
                  </a:lnTo>
                  <a:lnTo>
                    <a:pt x="4238942" y="4284264"/>
                  </a:lnTo>
                  <a:lnTo>
                    <a:pt x="4234497" y="4254975"/>
                  </a:lnTo>
                  <a:lnTo>
                    <a:pt x="4229337" y="4225845"/>
                  </a:lnTo>
                  <a:lnTo>
                    <a:pt x="4223543" y="4196952"/>
                  </a:lnTo>
                  <a:lnTo>
                    <a:pt x="4217034" y="4168377"/>
                  </a:lnTo>
                  <a:lnTo>
                    <a:pt x="4209970" y="4140199"/>
                  </a:lnTo>
                  <a:lnTo>
                    <a:pt x="4202269" y="4112339"/>
                  </a:lnTo>
                  <a:lnTo>
                    <a:pt x="4194016" y="4085033"/>
                  </a:lnTo>
                  <a:lnTo>
                    <a:pt x="4176314" y="4030740"/>
                  </a:lnTo>
                  <a:lnTo>
                    <a:pt x="4157662" y="3976369"/>
                  </a:lnTo>
                  <a:lnTo>
                    <a:pt x="4138373" y="3921918"/>
                  </a:lnTo>
                  <a:lnTo>
                    <a:pt x="4118847" y="3867308"/>
                  </a:lnTo>
                  <a:lnTo>
                    <a:pt x="4099638" y="3812618"/>
                  </a:lnTo>
                  <a:lnTo>
                    <a:pt x="4080986" y="3757770"/>
                  </a:lnTo>
                  <a:lnTo>
                    <a:pt x="4063443" y="3702922"/>
                  </a:lnTo>
                  <a:lnTo>
                    <a:pt x="4047251" y="3647916"/>
                  </a:lnTo>
                  <a:lnTo>
                    <a:pt x="4039868" y="3620372"/>
                  </a:lnTo>
                  <a:lnTo>
                    <a:pt x="4032963" y="3592829"/>
                  </a:lnTo>
                  <a:lnTo>
                    <a:pt x="4026693" y="3565285"/>
                  </a:lnTo>
                  <a:lnTo>
                    <a:pt x="4020978" y="3537743"/>
                  </a:lnTo>
                  <a:lnTo>
                    <a:pt x="4015898" y="3510199"/>
                  </a:lnTo>
                  <a:lnTo>
                    <a:pt x="4011612" y="3482577"/>
                  </a:lnTo>
                  <a:lnTo>
                    <a:pt x="4008039" y="3454954"/>
                  </a:lnTo>
                  <a:lnTo>
                    <a:pt x="4005341" y="3427331"/>
                  </a:lnTo>
                  <a:lnTo>
                    <a:pt x="4003516" y="3399709"/>
                  </a:lnTo>
                  <a:lnTo>
                    <a:pt x="4002562" y="3372087"/>
                  </a:lnTo>
                  <a:lnTo>
                    <a:pt x="4002642" y="3344385"/>
                  </a:lnTo>
                  <a:lnTo>
                    <a:pt x="4003675" y="3316763"/>
                  </a:lnTo>
                  <a:lnTo>
                    <a:pt x="4005817" y="3289060"/>
                  </a:lnTo>
                  <a:lnTo>
                    <a:pt x="4009072" y="3261438"/>
                  </a:lnTo>
                  <a:lnTo>
                    <a:pt x="4013517" y="3233737"/>
                  </a:lnTo>
                  <a:lnTo>
                    <a:pt x="4019231" y="3206034"/>
                  </a:lnTo>
                  <a:lnTo>
                    <a:pt x="4026296" y="3178174"/>
                  </a:lnTo>
                  <a:lnTo>
                    <a:pt x="4034631" y="3150789"/>
                  </a:lnTo>
                  <a:lnTo>
                    <a:pt x="4044156" y="3123960"/>
                  </a:lnTo>
                  <a:lnTo>
                    <a:pt x="4054792" y="3097688"/>
                  </a:lnTo>
                  <a:lnTo>
                    <a:pt x="4066698" y="3071970"/>
                  </a:lnTo>
                  <a:lnTo>
                    <a:pt x="4079636" y="3046808"/>
                  </a:lnTo>
                  <a:lnTo>
                    <a:pt x="4093606" y="3022282"/>
                  </a:lnTo>
                  <a:lnTo>
                    <a:pt x="4108607" y="2998310"/>
                  </a:lnTo>
                  <a:lnTo>
                    <a:pt x="4124642" y="2974894"/>
                  </a:lnTo>
                  <a:lnTo>
                    <a:pt x="4141628" y="2952194"/>
                  </a:lnTo>
                  <a:lnTo>
                    <a:pt x="4159487" y="2930127"/>
                  </a:lnTo>
                  <a:lnTo>
                    <a:pt x="4178300" y="2908617"/>
                  </a:lnTo>
                  <a:lnTo>
                    <a:pt x="4197825" y="2887820"/>
                  </a:lnTo>
                  <a:lnTo>
                    <a:pt x="4218225" y="2867659"/>
                  </a:lnTo>
                  <a:lnTo>
                    <a:pt x="4239418" y="2848213"/>
                  </a:lnTo>
                  <a:lnTo>
                    <a:pt x="4261246" y="2829400"/>
                  </a:lnTo>
                  <a:lnTo>
                    <a:pt x="4283788" y="2811303"/>
                  </a:lnTo>
                  <a:lnTo>
                    <a:pt x="4307044" y="2793920"/>
                  </a:lnTo>
                  <a:lnTo>
                    <a:pt x="4330778" y="2777331"/>
                  </a:lnTo>
                  <a:lnTo>
                    <a:pt x="4355226" y="2761377"/>
                  </a:lnTo>
                  <a:lnTo>
                    <a:pt x="4380069" y="2746216"/>
                  </a:lnTo>
                  <a:lnTo>
                    <a:pt x="4405469" y="2731769"/>
                  </a:lnTo>
                  <a:lnTo>
                    <a:pt x="4431347" y="2718117"/>
                  </a:lnTo>
                  <a:lnTo>
                    <a:pt x="4457620" y="2705178"/>
                  </a:lnTo>
                  <a:lnTo>
                    <a:pt x="4484289" y="2693114"/>
                  </a:lnTo>
                  <a:lnTo>
                    <a:pt x="4511277" y="2681842"/>
                  </a:lnTo>
                  <a:lnTo>
                    <a:pt x="4538503" y="2671364"/>
                  </a:lnTo>
                  <a:lnTo>
                    <a:pt x="4566125" y="2661682"/>
                  </a:lnTo>
                  <a:lnTo>
                    <a:pt x="4593906" y="2652871"/>
                  </a:lnTo>
                  <a:lnTo>
                    <a:pt x="4621847" y="2644853"/>
                  </a:lnTo>
                  <a:lnTo>
                    <a:pt x="4649944" y="2637709"/>
                  </a:lnTo>
                  <a:lnTo>
                    <a:pt x="4678203" y="2631439"/>
                  </a:lnTo>
                  <a:lnTo>
                    <a:pt x="4699475" y="2627312"/>
                  </a:lnTo>
                  <a:lnTo>
                    <a:pt x="4720748" y="2623661"/>
                  </a:lnTo>
                  <a:lnTo>
                    <a:pt x="4763451" y="2617389"/>
                  </a:lnTo>
                  <a:lnTo>
                    <a:pt x="4731067" y="2527775"/>
                  </a:lnTo>
                  <a:lnTo>
                    <a:pt x="4700268" y="2436573"/>
                  </a:lnTo>
                  <a:lnTo>
                    <a:pt x="4670900" y="2344022"/>
                  </a:lnTo>
                  <a:lnTo>
                    <a:pt x="4642563" y="2250439"/>
                  </a:lnTo>
                  <a:lnTo>
                    <a:pt x="4588509" y="2060733"/>
                  </a:lnTo>
                  <a:lnTo>
                    <a:pt x="4536359" y="1869202"/>
                  </a:lnTo>
                  <a:lnTo>
                    <a:pt x="4484368" y="1677828"/>
                  </a:lnTo>
                  <a:lnTo>
                    <a:pt x="4430791" y="1488281"/>
                  </a:lnTo>
                  <a:lnTo>
                    <a:pt x="4402851" y="1394777"/>
                  </a:lnTo>
                  <a:lnTo>
                    <a:pt x="4373879" y="1302384"/>
                  </a:lnTo>
                  <a:lnTo>
                    <a:pt x="4343637" y="1211341"/>
                  </a:lnTo>
                  <a:lnTo>
                    <a:pt x="4311887" y="1121964"/>
                  </a:lnTo>
                  <a:lnTo>
                    <a:pt x="4278391" y="1034334"/>
                  </a:lnTo>
                  <a:lnTo>
                    <a:pt x="4242989" y="948848"/>
                  </a:lnTo>
                  <a:lnTo>
                    <a:pt x="4205444" y="865583"/>
                  </a:lnTo>
                  <a:lnTo>
                    <a:pt x="4165520" y="784780"/>
                  </a:lnTo>
                  <a:lnTo>
                    <a:pt x="4123054" y="706754"/>
                  </a:lnTo>
                  <a:lnTo>
                    <a:pt x="4077731" y="631666"/>
                  </a:lnTo>
                  <a:lnTo>
                    <a:pt x="4029312" y="559672"/>
                  </a:lnTo>
                  <a:lnTo>
                    <a:pt x="3977718" y="491172"/>
                  </a:lnTo>
                  <a:lnTo>
                    <a:pt x="3922712" y="426243"/>
                  </a:lnTo>
                  <a:lnTo>
                    <a:pt x="3863895" y="365203"/>
                  </a:lnTo>
                  <a:lnTo>
                    <a:pt x="3801268" y="308292"/>
                  </a:lnTo>
                  <a:lnTo>
                    <a:pt x="3734513" y="255587"/>
                  </a:lnTo>
                  <a:lnTo>
                    <a:pt x="3663313" y="207486"/>
                  </a:lnTo>
                  <a:lnTo>
                    <a:pt x="3587670" y="164067"/>
                  </a:lnTo>
                  <a:lnTo>
                    <a:pt x="3548062" y="144223"/>
                  </a:lnTo>
                  <a:lnTo>
                    <a:pt x="3507183" y="125649"/>
                  </a:lnTo>
                  <a:lnTo>
                    <a:pt x="3465114" y="108425"/>
                  </a:lnTo>
                  <a:lnTo>
                    <a:pt x="3421697" y="92471"/>
                  </a:lnTo>
                  <a:lnTo>
                    <a:pt x="3398439" y="84692"/>
                  </a:lnTo>
                  <a:lnTo>
                    <a:pt x="3375182" y="77469"/>
                  </a:lnTo>
                  <a:lnTo>
                    <a:pt x="3351767" y="70722"/>
                  </a:lnTo>
                  <a:lnTo>
                    <a:pt x="3328193" y="64372"/>
                  </a:lnTo>
                  <a:lnTo>
                    <a:pt x="3280886" y="53181"/>
                  </a:lnTo>
                  <a:lnTo>
                    <a:pt x="3233261" y="43576"/>
                  </a:lnTo>
                  <a:lnTo>
                    <a:pt x="3185318" y="35400"/>
                  </a:lnTo>
                  <a:lnTo>
                    <a:pt x="3137058" y="28653"/>
                  </a:lnTo>
                  <a:lnTo>
                    <a:pt x="3088559" y="23097"/>
                  </a:lnTo>
                  <a:lnTo>
                    <a:pt x="3039903" y="18493"/>
                  </a:lnTo>
                  <a:lnTo>
                    <a:pt x="2991008" y="14842"/>
                  </a:lnTo>
                  <a:lnTo>
                    <a:pt x="2941954" y="11826"/>
                  </a:lnTo>
                  <a:lnTo>
                    <a:pt x="2892742" y="9444"/>
                  </a:lnTo>
                  <a:lnTo>
                    <a:pt x="2843529" y="7380"/>
                  </a:lnTo>
                  <a:lnTo>
                    <a:pt x="2744866" y="3888"/>
                  </a:lnTo>
                  <a:lnTo>
                    <a:pt x="2646203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5" name="Shape 3"/>
            <p:cNvSpPr/>
            <p:nvPr/>
          </p:nvSpPr>
          <p:spPr>
            <a:xfrm>
              <a:off x="0" y="0"/>
              <a:ext cx="2763440" cy="5231799"/>
            </a:xfrm>
            <a:custGeom>
              <a:avLst/>
              <a:gdLst/>
              <a:ahLst/>
              <a:cxnLst/>
              <a:rect l="0" t="0" r="0" b="0"/>
              <a:pathLst>
                <a:path w="2763440" h="5231799">
                  <a:moveTo>
                    <a:pt x="0" y="0"/>
                  </a:moveTo>
                  <a:lnTo>
                    <a:pt x="0" y="5231799"/>
                  </a:lnTo>
                  <a:lnTo>
                    <a:pt x="41275" y="5222415"/>
                  </a:lnTo>
                  <a:lnTo>
                    <a:pt x="119776" y="5203047"/>
                  </a:lnTo>
                  <a:lnTo>
                    <a:pt x="198039" y="5182171"/>
                  </a:lnTo>
                  <a:lnTo>
                    <a:pt x="275827" y="5160026"/>
                  </a:lnTo>
                  <a:lnTo>
                    <a:pt x="353218" y="5136372"/>
                  </a:lnTo>
                  <a:lnTo>
                    <a:pt x="430132" y="5111290"/>
                  </a:lnTo>
                  <a:lnTo>
                    <a:pt x="506570" y="5084779"/>
                  </a:lnTo>
                  <a:lnTo>
                    <a:pt x="582453" y="5056839"/>
                  </a:lnTo>
                  <a:lnTo>
                    <a:pt x="657701" y="5027548"/>
                  </a:lnTo>
                  <a:lnTo>
                    <a:pt x="732392" y="4996751"/>
                  </a:lnTo>
                  <a:lnTo>
                    <a:pt x="806369" y="4964525"/>
                  </a:lnTo>
                  <a:lnTo>
                    <a:pt x="879712" y="4930791"/>
                  </a:lnTo>
                  <a:lnTo>
                    <a:pt x="952261" y="4895708"/>
                  </a:lnTo>
                  <a:lnTo>
                    <a:pt x="1024016" y="4859115"/>
                  </a:lnTo>
                  <a:lnTo>
                    <a:pt x="1094977" y="4821095"/>
                  </a:lnTo>
                  <a:lnTo>
                    <a:pt x="1165064" y="4781645"/>
                  </a:lnTo>
                  <a:lnTo>
                    <a:pt x="1234281" y="4740688"/>
                  </a:lnTo>
                  <a:lnTo>
                    <a:pt x="1302543" y="4698301"/>
                  </a:lnTo>
                  <a:lnTo>
                    <a:pt x="1369853" y="4654408"/>
                  </a:lnTo>
                  <a:lnTo>
                    <a:pt x="1436131" y="4609084"/>
                  </a:lnTo>
                  <a:lnTo>
                    <a:pt x="1501377" y="4562252"/>
                  </a:lnTo>
                  <a:lnTo>
                    <a:pt x="1565512" y="4513992"/>
                  </a:lnTo>
                  <a:lnTo>
                    <a:pt x="1628536" y="4464225"/>
                  </a:lnTo>
                  <a:lnTo>
                    <a:pt x="1690368" y="4413027"/>
                  </a:lnTo>
                  <a:lnTo>
                    <a:pt x="1751012" y="4360323"/>
                  </a:lnTo>
                  <a:lnTo>
                    <a:pt x="1810383" y="4306110"/>
                  </a:lnTo>
                  <a:lnTo>
                    <a:pt x="1868487" y="4250389"/>
                  </a:lnTo>
                  <a:lnTo>
                    <a:pt x="1925240" y="4193239"/>
                  </a:lnTo>
                  <a:lnTo>
                    <a:pt x="1980564" y="4134501"/>
                  </a:lnTo>
                  <a:lnTo>
                    <a:pt x="2034381" y="4074255"/>
                  </a:lnTo>
                  <a:lnTo>
                    <a:pt x="2086608" y="4012581"/>
                  </a:lnTo>
                  <a:lnTo>
                    <a:pt x="2137171" y="3949479"/>
                  </a:lnTo>
                  <a:lnTo>
                    <a:pt x="2186146" y="3885025"/>
                  </a:lnTo>
                  <a:lnTo>
                    <a:pt x="2233373" y="3819304"/>
                  </a:lnTo>
                  <a:lnTo>
                    <a:pt x="2278856" y="3752311"/>
                  </a:lnTo>
                  <a:lnTo>
                    <a:pt x="2322591" y="3684206"/>
                  </a:lnTo>
                  <a:lnTo>
                    <a:pt x="2364501" y="3614913"/>
                  </a:lnTo>
                  <a:lnTo>
                    <a:pt x="2404506" y="3544506"/>
                  </a:lnTo>
                  <a:lnTo>
                    <a:pt x="2442686" y="3473149"/>
                  </a:lnTo>
                  <a:lnTo>
                    <a:pt x="2478881" y="3400838"/>
                  </a:lnTo>
                  <a:lnTo>
                    <a:pt x="2513171" y="3327575"/>
                  </a:lnTo>
                  <a:lnTo>
                    <a:pt x="2545396" y="3253518"/>
                  </a:lnTo>
                  <a:lnTo>
                    <a:pt x="2575558" y="3178588"/>
                  </a:lnTo>
                  <a:lnTo>
                    <a:pt x="2603658" y="3103024"/>
                  </a:lnTo>
                  <a:lnTo>
                    <a:pt x="2629613" y="3026664"/>
                  </a:lnTo>
                  <a:lnTo>
                    <a:pt x="2653347" y="2949750"/>
                  </a:lnTo>
                  <a:lnTo>
                    <a:pt x="2674937" y="2872280"/>
                  </a:lnTo>
                  <a:lnTo>
                    <a:pt x="2694304" y="2794255"/>
                  </a:lnTo>
                  <a:lnTo>
                    <a:pt x="2711369" y="2715831"/>
                  </a:lnTo>
                  <a:lnTo>
                    <a:pt x="2726054" y="2636933"/>
                  </a:lnTo>
                  <a:lnTo>
                    <a:pt x="2738437" y="2557717"/>
                  </a:lnTo>
                  <a:lnTo>
                    <a:pt x="2748358" y="2478183"/>
                  </a:lnTo>
                  <a:lnTo>
                    <a:pt x="2755900" y="2398411"/>
                  </a:lnTo>
                  <a:lnTo>
                    <a:pt x="2760900" y="2318480"/>
                  </a:lnTo>
                  <a:lnTo>
                    <a:pt x="2763440" y="2238470"/>
                  </a:lnTo>
                  <a:lnTo>
                    <a:pt x="2763361" y="2158301"/>
                  </a:lnTo>
                  <a:lnTo>
                    <a:pt x="2760741" y="2078213"/>
                  </a:lnTo>
                  <a:lnTo>
                    <a:pt x="2755423" y="1998122"/>
                  </a:lnTo>
                  <a:lnTo>
                    <a:pt x="2747486" y="1918113"/>
                  </a:lnTo>
                  <a:lnTo>
                    <a:pt x="2736769" y="1838261"/>
                  </a:lnTo>
                  <a:lnTo>
                    <a:pt x="2728753" y="1788731"/>
                  </a:lnTo>
                  <a:lnTo>
                    <a:pt x="2719783" y="1739360"/>
                  </a:lnTo>
                  <a:lnTo>
                    <a:pt x="2709782" y="1690306"/>
                  </a:lnTo>
                  <a:lnTo>
                    <a:pt x="2698828" y="1641411"/>
                  </a:lnTo>
                  <a:lnTo>
                    <a:pt x="2687002" y="1592755"/>
                  </a:lnTo>
                  <a:lnTo>
                    <a:pt x="2674222" y="1544336"/>
                  </a:lnTo>
                  <a:lnTo>
                    <a:pt x="2660650" y="1496076"/>
                  </a:lnTo>
                  <a:lnTo>
                    <a:pt x="2646203" y="1448134"/>
                  </a:lnTo>
                  <a:lnTo>
                    <a:pt x="2590243" y="1445355"/>
                  </a:lnTo>
                  <a:lnTo>
                    <a:pt x="2534443" y="1441784"/>
                  </a:lnTo>
                  <a:lnTo>
                    <a:pt x="2478801" y="1437339"/>
                  </a:lnTo>
                  <a:lnTo>
                    <a:pt x="2423397" y="1431624"/>
                  </a:lnTo>
                  <a:lnTo>
                    <a:pt x="2368311" y="1424559"/>
                  </a:lnTo>
                  <a:lnTo>
                    <a:pt x="2313462" y="1415749"/>
                  </a:lnTo>
                  <a:lnTo>
                    <a:pt x="2286158" y="1410747"/>
                  </a:lnTo>
                  <a:lnTo>
                    <a:pt x="2258932" y="1405191"/>
                  </a:lnTo>
                  <a:lnTo>
                    <a:pt x="2231864" y="1399080"/>
                  </a:lnTo>
                  <a:lnTo>
                    <a:pt x="2204877" y="1392413"/>
                  </a:lnTo>
                  <a:lnTo>
                    <a:pt x="2144632" y="1375346"/>
                  </a:lnTo>
                  <a:lnTo>
                    <a:pt x="2085894" y="1355661"/>
                  </a:lnTo>
                  <a:lnTo>
                    <a:pt x="2028586" y="1333436"/>
                  </a:lnTo>
                  <a:lnTo>
                    <a:pt x="1972786" y="1308751"/>
                  </a:lnTo>
                  <a:lnTo>
                    <a:pt x="1918493" y="1281684"/>
                  </a:lnTo>
                  <a:lnTo>
                    <a:pt x="1865629" y="1252395"/>
                  </a:lnTo>
                  <a:lnTo>
                    <a:pt x="1814193" y="1220804"/>
                  </a:lnTo>
                  <a:lnTo>
                    <a:pt x="1764267" y="1187069"/>
                  </a:lnTo>
                  <a:lnTo>
                    <a:pt x="1715690" y="1151271"/>
                  </a:lnTo>
                  <a:lnTo>
                    <a:pt x="1668621" y="1113410"/>
                  </a:lnTo>
                  <a:lnTo>
                    <a:pt x="1622901" y="1073723"/>
                  </a:lnTo>
                  <a:lnTo>
                    <a:pt x="1578610" y="1032129"/>
                  </a:lnTo>
                  <a:lnTo>
                    <a:pt x="1535747" y="988791"/>
                  </a:lnTo>
                  <a:lnTo>
                    <a:pt x="1494313" y="943785"/>
                  </a:lnTo>
                  <a:lnTo>
                    <a:pt x="1454150" y="897112"/>
                  </a:lnTo>
                  <a:lnTo>
                    <a:pt x="1415414" y="848932"/>
                  </a:lnTo>
                  <a:lnTo>
                    <a:pt x="1378108" y="799242"/>
                  </a:lnTo>
                  <a:lnTo>
                    <a:pt x="1342072" y="748285"/>
                  </a:lnTo>
                  <a:lnTo>
                    <a:pt x="1307385" y="695897"/>
                  </a:lnTo>
                  <a:lnTo>
                    <a:pt x="1274127" y="642318"/>
                  </a:lnTo>
                  <a:lnTo>
                    <a:pt x="1242058" y="587550"/>
                  </a:lnTo>
                  <a:lnTo>
                    <a:pt x="1211421" y="531748"/>
                  </a:lnTo>
                  <a:lnTo>
                    <a:pt x="1182052" y="474916"/>
                  </a:lnTo>
                  <a:lnTo>
                    <a:pt x="1154032" y="417211"/>
                  </a:lnTo>
                  <a:lnTo>
                    <a:pt x="1127283" y="358554"/>
                  </a:lnTo>
                  <a:lnTo>
                    <a:pt x="1101803" y="299180"/>
                  </a:lnTo>
                  <a:lnTo>
                    <a:pt x="1077594" y="239093"/>
                  </a:lnTo>
                  <a:lnTo>
                    <a:pt x="1054655" y="178372"/>
                  </a:lnTo>
                  <a:lnTo>
                    <a:pt x="1012586" y="55419"/>
                  </a:lnTo>
                  <a:lnTo>
                    <a:pt x="9960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6" name="Shape 4"/>
            <p:cNvSpPr/>
            <p:nvPr/>
          </p:nvSpPr>
          <p:spPr>
            <a:xfrm>
              <a:off x="8994617" y="0"/>
              <a:ext cx="1757456" cy="2602159"/>
            </a:xfrm>
            <a:custGeom>
              <a:avLst/>
              <a:gdLst/>
              <a:ahLst/>
              <a:cxnLst/>
              <a:rect l="0" t="0" r="0" b="0"/>
              <a:pathLst>
                <a:path w="1697764" h="2602159">
                  <a:moveTo>
                    <a:pt x="0" y="0"/>
                  </a:moveTo>
                  <a:lnTo>
                    <a:pt x="472" y="1366"/>
                  </a:lnTo>
                  <a:lnTo>
                    <a:pt x="13332" y="36528"/>
                  </a:lnTo>
                  <a:lnTo>
                    <a:pt x="26826" y="71453"/>
                  </a:lnTo>
                  <a:lnTo>
                    <a:pt x="40875" y="106378"/>
                  </a:lnTo>
                  <a:lnTo>
                    <a:pt x="55480" y="141066"/>
                  </a:lnTo>
                  <a:lnTo>
                    <a:pt x="70720" y="175672"/>
                  </a:lnTo>
                  <a:lnTo>
                    <a:pt x="86436" y="210122"/>
                  </a:lnTo>
                  <a:lnTo>
                    <a:pt x="102707" y="244491"/>
                  </a:lnTo>
                  <a:lnTo>
                    <a:pt x="119456" y="278622"/>
                  </a:lnTo>
                  <a:lnTo>
                    <a:pt x="136760" y="312673"/>
                  </a:lnTo>
                  <a:lnTo>
                    <a:pt x="154460" y="346488"/>
                  </a:lnTo>
                  <a:lnTo>
                    <a:pt x="191291" y="413639"/>
                  </a:lnTo>
                  <a:lnTo>
                    <a:pt x="229787" y="479997"/>
                  </a:lnTo>
                  <a:lnTo>
                    <a:pt x="269872" y="545640"/>
                  </a:lnTo>
                  <a:lnTo>
                    <a:pt x="311385" y="610410"/>
                  </a:lnTo>
                  <a:lnTo>
                    <a:pt x="354089" y="674307"/>
                  </a:lnTo>
                  <a:lnTo>
                    <a:pt x="397982" y="737172"/>
                  </a:lnTo>
                  <a:lnTo>
                    <a:pt x="442830" y="799163"/>
                  </a:lnTo>
                  <a:lnTo>
                    <a:pt x="488550" y="860045"/>
                  </a:lnTo>
                  <a:lnTo>
                    <a:pt x="534985" y="919813"/>
                  </a:lnTo>
                  <a:lnTo>
                    <a:pt x="581975" y="978392"/>
                  </a:lnTo>
                  <a:lnTo>
                    <a:pt x="666985" y="1081421"/>
                  </a:lnTo>
                  <a:lnTo>
                    <a:pt x="753425" y="1184133"/>
                  </a:lnTo>
                  <a:lnTo>
                    <a:pt x="928129" y="1389555"/>
                  </a:lnTo>
                  <a:lnTo>
                    <a:pt x="1014885" y="1492901"/>
                  </a:lnTo>
                  <a:lnTo>
                    <a:pt x="1100451" y="1597041"/>
                  </a:lnTo>
                  <a:lnTo>
                    <a:pt x="1184113" y="1702213"/>
                  </a:lnTo>
                  <a:lnTo>
                    <a:pt x="1265155" y="1808814"/>
                  </a:lnTo>
                  <a:lnTo>
                    <a:pt x="1342942" y="1917001"/>
                  </a:lnTo>
                  <a:lnTo>
                    <a:pt x="1416682" y="2027015"/>
                  </a:lnTo>
                  <a:lnTo>
                    <a:pt x="1451925" y="2082895"/>
                  </a:lnTo>
                  <a:lnTo>
                    <a:pt x="1485817" y="2139331"/>
                  </a:lnTo>
                  <a:lnTo>
                    <a:pt x="1518441" y="2196401"/>
                  </a:lnTo>
                  <a:lnTo>
                    <a:pt x="1549635" y="2254108"/>
                  </a:lnTo>
                  <a:lnTo>
                    <a:pt x="1579401" y="2312528"/>
                  </a:lnTo>
                  <a:lnTo>
                    <a:pt x="1607500" y="2371583"/>
                  </a:lnTo>
                  <a:lnTo>
                    <a:pt x="1633931" y="2431510"/>
                  </a:lnTo>
                  <a:lnTo>
                    <a:pt x="1658616" y="2492154"/>
                  </a:lnTo>
                  <a:lnTo>
                    <a:pt x="1681477" y="2553669"/>
                  </a:lnTo>
                  <a:lnTo>
                    <a:pt x="1697764" y="2602159"/>
                  </a:lnTo>
                  <a:lnTo>
                    <a:pt x="169776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5"/>
            <p:cNvSpPr/>
            <p:nvPr/>
          </p:nvSpPr>
          <p:spPr>
            <a:xfrm>
              <a:off x="8476772" y="4068024"/>
              <a:ext cx="2215610" cy="3492581"/>
            </a:xfrm>
            <a:custGeom>
              <a:avLst/>
              <a:gdLst/>
              <a:ahLst/>
              <a:cxnLst/>
              <a:rect l="0" t="0" r="0" b="0"/>
              <a:pathLst>
                <a:path w="2215610" h="3492581">
                  <a:moveTo>
                    <a:pt x="2215610" y="0"/>
                  </a:moveTo>
                  <a:lnTo>
                    <a:pt x="2207498" y="8533"/>
                  </a:lnTo>
                  <a:lnTo>
                    <a:pt x="2184559" y="30043"/>
                  </a:lnTo>
                  <a:lnTo>
                    <a:pt x="2160032" y="50680"/>
                  </a:lnTo>
                  <a:lnTo>
                    <a:pt x="2133918" y="70286"/>
                  </a:lnTo>
                  <a:lnTo>
                    <a:pt x="2106057" y="88939"/>
                  </a:lnTo>
                  <a:lnTo>
                    <a:pt x="2076450" y="106561"/>
                  </a:lnTo>
                  <a:lnTo>
                    <a:pt x="2045097" y="123150"/>
                  </a:lnTo>
                  <a:lnTo>
                    <a:pt x="2011919" y="138629"/>
                  </a:lnTo>
                  <a:lnTo>
                    <a:pt x="1976914" y="152995"/>
                  </a:lnTo>
                  <a:lnTo>
                    <a:pt x="1940004" y="166172"/>
                  </a:lnTo>
                  <a:lnTo>
                    <a:pt x="1901190" y="178156"/>
                  </a:lnTo>
                  <a:lnTo>
                    <a:pt x="1860391" y="189031"/>
                  </a:lnTo>
                  <a:lnTo>
                    <a:pt x="1817528" y="198556"/>
                  </a:lnTo>
                  <a:lnTo>
                    <a:pt x="1772682" y="206892"/>
                  </a:lnTo>
                  <a:lnTo>
                    <a:pt x="1725692" y="213875"/>
                  </a:lnTo>
                  <a:lnTo>
                    <a:pt x="1676559" y="219592"/>
                  </a:lnTo>
                  <a:lnTo>
                    <a:pt x="1625283" y="223877"/>
                  </a:lnTo>
                  <a:lnTo>
                    <a:pt x="1571784" y="226735"/>
                  </a:lnTo>
                  <a:lnTo>
                    <a:pt x="1516062" y="228243"/>
                  </a:lnTo>
                  <a:lnTo>
                    <a:pt x="1457959" y="228243"/>
                  </a:lnTo>
                  <a:lnTo>
                    <a:pt x="1397556" y="226735"/>
                  </a:lnTo>
                  <a:lnTo>
                    <a:pt x="1334771" y="223718"/>
                  </a:lnTo>
                  <a:lnTo>
                    <a:pt x="1269603" y="219194"/>
                  </a:lnTo>
                  <a:lnTo>
                    <a:pt x="1248172" y="218480"/>
                  </a:lnTo>
                  <a:lnTo>
                    <a:pt x="1226900" y="218638"/>
                  </a:lnTo>
                  <a:lnTo>
                    <a:pt x="1205786" y="219670"/>
                  </a:lnTo>
                  <a:lnTo>
                    <a:pt x="1184831" y="221575"/>
                  </a:lnTo>
                  <a:lnTo>
                    <a:pt x="1163956" y="224274"/>
                  </a:lnTo>
                  <a:lnTo>
                    <a:pt x="1143238" y="227925"/>
                  </a:lnTo>
                  <a:lnTo>
                    <a:pt x="1122681" y="232292"/>
                  </a:lnTo>
                  <a:lnTo>
                    <a:pt x="1102202" y="237530"/>
                  </a:lnTo>
                  <a:lnTo>
                    <a:pt x="1081881" y="243483"/>
                  </a:lnTo>
                  <a:lnTo>
                    <a:pt x="1061641" y="250230"/>
                  </a:lnTo>
                  <a:lnTo>
                    <a:pt x="1041559" y="257770"/>
                  </a:lnTo>
                  <a:lnTo>
                    <a:pt x="1021477" y="265945"/>
                  </a:lnTo>
                  <a:lnTo>
                    <a:pt x="1001553" y="274915"/>
                  </a:lnTo>
                  <a:lnTo>
                    <a:pt x="981709" y="284519"/>
                  </a:lnTo>
                  <a:lnTo>
                    <a:pt x="962025" y="294838"/>
                  </a:lnTo>
                  <a:lnTo>
                    <a:pt x="942340" y="305792"/>
                  </a:lnTo>
                  <a:lnTo>
                    <a:pt x="922735" y="317380"/>
                  </a:lnTo>
                  <a:lnTo>
                    <a:pt x="903208" y="329684"/>
                  </a:lnTo>
                  <a:lnTo>
                    <a:pt x="883762" y="342463"/>
                  </a:lnTo>
                  <a:lnTo>
                    <a:pt x="864393" y="355956"/>
                  </a:lnTo>
                  <a:lnTo>
                    <a:pt x="845106" y="369926"/>
                  </a:lnTo>
                  <a:lnTo>
                    <a:pt x="825818" y="384531"/>
                  </a:lnTo>
                  <a:lnTo>
                    <a:pt x="806609" y="399613"/>
                  </a:lnTo>
                  <a:lnTo>
                    <a:pt x="787400" y="415250"/>
                  </a:lnTo>
                  <a:lnTo>
                    <a:pt x="768270" y="431363"/>
                  </a:lnTo>
                  <a:lnTo>
                    <a:pt x="749220" y="448031"/>
                  </a:lnTo>
                  <a:lnTo>
                    <a:pt x="711041" y="482639"/>
                  </a:lnTo>
                  <a:lnTo>
                    <a:pt x="673020" y="519072"/>
                  </a:lnTo>
                  <a:lnTo>
                    <a:pt x="635000" y="557092"/>
                  </a:lnTo>
                  <a:lnTo>
                    <a:pt x="596979" y="596542"/>
                  </a:lnTo>
                  <a:lnTo>
                    <a:pt x="558959" y="637341"/>
                  </a:lnTo>
                  <a:lnTo>
                    <a:pt x="520779" y="679330"/>
                  </a:lnTo>
                  <a:lnTo>
                    <a:pt x="482520" y="722431"/>
                  </a:lnTo>
                  <a:lnTo>
                    <a:pt x="444103" y="766405"/>
                  </a:lnTo>
                  <a:lnTo>
                    <a:pt x="405527" y="811172"/>
                  </a:lnTo>
                  <a:lnTo>
                    <a:pt x="366712" y="856575"/>
                  </a:lnTo>
                  <a:lnTo>
                    <a:pt x="327581" y="902454"/>
                  </a:lnTo>
                  <a:lnTo>
                    <a:pt x="248364" y="995242"/>
                  </a:lnTo>
                  <a:lnTo>
                    <a:pt x="167561" y="1088430"/>
                  </a:lnTo>
                  <a:lnTo>
                    <a:pt x="126444" y="1134784"/>
                  </a:lnTo>
                  <a:lnTo>
                    <a:pt x="84852" y="1180821"/>
                  </a:lnTo>
                  <a:lnTo>
                    <a:pt x="42703" y="1226462"/>
                  </a:lnTo>
                  <a:lnTo>
                    <a:pt x="0" y="1271467"/>
                  </a:lnTo>
                  <a:lnTo>
                    <a:pt x="15161" y="1287819"/>
                  </a:lnTo>
                  <a:lnTo>
                    <a:pt x="29766" y="1304726"/>
                  </a:lnTo>
                  <a:lnTo>
                    <a:pt x="43894" y="1321712"/>
                  </a:lnTo>
                  <a:lnTo>
                    <a:pt x="57468" y="1338858"/>
                  </a:lnTo>
                  <a:lnTo>
                    <a:pt x="894319" y="2685614"/>
                  </a:lnTo>
                  <a:lnTo>
                    <a:pt x="925037" y="2735222"/>
                  </a:lnTo>
                  <a:lnTo>
                    <a:pt x="955595" y="2785387"/>
                  </a:lnTo>
                  <a:lnTo>
                    <a:pt x="985678" y="2836107"/>
                  </a:lnTo>
                  <a:lnTo>
                    <a:pt x="1015047" y="2887384"/>
                  </a:lnTo>
                  <a:lnTo>
                    <a:pt x="1043464" y="2939216"/>
                  </a:lnTo>
                  <a:lnTo>
                    <a:pt x="1070531" y="2991524"/>
                  </a:lnTo>
                  <a:lnTo>
                    <a:pt x="1096009" y="3044389"/>
                  </a:lnTo>
                  <a:lnTo>
                    <a:pt x="1108075" y="3071057"/>
                  </a:lnTo>
                  <a:lnTo>
                    <a:pt x="1119585" y="3097808"/>
                  </a:lnTo>
                  <a:lnTo>
                    <a:pt x="1130618" y="3124716"/>
                  </a:lnTo>
                  <a:lnTo>
                    <a:pt x="1141016" y="3151783"/>
                  </a:lnTo>
                  <a:lnTo>
                    <a:pt x="1150858" y="3179007"/>
                  </a:lnTo>
                  <a:lnTo>
                    <a:pt x="1159987" y="3206313"/>
                  </a:lnTo>
                  <a:lnTo>
                    <a:pt x="1168479" y="3233776"/>
                  </a:lnTo>
                  <a:lnTo>
                    <a:pt x="1176178" y="3261320"/>
                  </a:lnTo>
                  <a:lnTo>
                    <a:pt x="1183164" y="3289022"/>
                  </a:lnTo>
                  <a:lnTo>
                    <a:pt x="1189356" y="3316882"/>
                  </a:lnTo>
                  <a:lnTo>
                    <a:pt x="1194753" y="3344901"/>
                  </a:lnTo>
                  <a:lnTo>
                    <a:pt x="1199197" y="3373000"/>
                  </a:lnTo>
                  <a:lnTo>
                    <a:pt x="1202769" y="3401257"/>
                  </a:lnTo>
                  <a:lnTo>
                    <a:pt x="1205469" y="3429674"/>
                  </a:lnTo>
                  <a:lnTo>
                    <a:pt x="1207056" y="3458170"/>
                  </a:lnTo>
                  <a:lnTo>
                    <a:pt x="1207771" y="3486824"/>
                  </a:lnTo>
                  <a:lnTo>
                    <a:pt x="1207691" y="3492581"/>
                  </a:lnTo>
                  <a:lnTo>
                    <a:pt x="2215610" y="3492581"/>
                  </a:lnTo>
                  <a:lnTo>
                    <a:pt x="221561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8" name="Shape 6"/>
            <p:cNvSpPr/>
            <p:nvPr/>
          </p:nvSpPr>
          <p:spPr>
            <a:xfrm>
              <a:off x="80481" y="4065524"/>
              <a:ext cx="9604062" cy="3495081"/>
            </a:xfrm>
            <a:custGeom>
              <a:avLst/>
              <a:gdLst/>
              <a:ahLst/>
              <a:cxnLst/>
              <a:rect l="0" t="0" r="0" b="0"/>
              <a:pathLst>
                <a:path w="9604062" h="3495081">
                  <a:moveTo>
                    <a:pt x="4682969" y="0"/>
                  </a:moveTo>
                  <a:lnTo>
                    <a:pt x="4640267" y="6271"/>
                  </a:lnTo>
                  <a:lnTo>
                    <a:pt x="4618994" y="9922"/>
                  </a:lnTo>
                  <a:lnTo>
                    <a:pt x="4597722" y="14049"/>
                  </a:lnTo>
                  <a:lnTo>
                    <a:pt x="4569463" y="20320"/>
                  </a:lnTo>
                  <a:lnTo>
                    <a:pt x="4541366" y="27463"/>
                  </a:lnTo>
                  <a:lnTo>
                    <a:pt x="4513425" y="35401"/>
                  </a:lnTo>
                  <a:lnTo>
                    <a:pt x="4485644" y="44292"/>
                  </a:lnTo>
                  <a:lnTo>
                    <a:pt x="4458022" y="53896"/>
                  </a:lnTo>
                  <a:lnTo>
                    <a:pt x="4430796" y="64452"/>
                  </a:lnTo>
                  <a:lnTo>
                    <a:pt x="4403808" y="75724"/>
                  </a:lnTo>
                  <a:lnTo>
                    <a:pt x="4377139" y="87788"/>
                  </a:lnTo>
                  <a:lnTo>
                    <a:pt x="4350866" y="100727"/>
                  </a:lnTo>
                  <a:lnTo>
                    <a:pt x="4324988" y="114379"/>
                  </a:lnTo>
                  <a:lnTo>
                    <a:pt x="4299588" y="128826"/>
                  </a:lnTo>
                  <a:lnTo>
                    <a:pt x="4274745" y="143987"/>
                  </a:lnTo>
                  <a:lnTo>
                    <a:pt x="4250376" y="159862"/>
                  </a:lnTo>
                  <a:lnTo>
                    <a:pt x="4226563" y="176531"/>
                  </a:lnTo>
                  <a:lnTo>
                    <a:pt x="4203307" y="193913"/>
                  </a:lnTo>
                  <a:lnTo>
                    <a:pt x="4180764" y="212011"/>
                  </a:lnTo>
                  <a:lnTo>
                    <a:pt x="4158937" y="230823"/>
                  </a:lnTo>
                  <a:lnTo>
                    <a:pt x="4137743" y="250269"/>
                  </a:lnTo>
                  <a:lnTo>
                    <a:pt x="4117344" y="270430"/>
                  </a:lnTo>
                  <a:lnTo>
                    <a:pt x="4097818" y="291227"/>
                  </a:lnTo>
                  <a:lnTo>
                    <a:pt x="4079006" y="312737"/>
                  </a:lnTo>
                  <a:lnTo>
                    <a:pt x="4061147" y="334804"/>
                  </a:lnTo>
                  <a:lnTo>
                    <a:pt x="4044161" y="357584"/>
                  </a:lnTo>
                  <a:lnTo>
                    <a:pt x="4028126" y="380921"/>
                  </a:lnTo>
                  <a:lnTo>
                    <a:pt x="4013125" y="404892"/>
                  </a:lnTo>
                  <a:lnTo>
                    <a:pt x="3999155" y="429418"/>
                  </a:lnTo>
                  <a:lnTo>
                    <a:pt x="3986217" y="454580"/>
                  </a:lnTo>
                  <a:lnTo>
                    <a:pt x="3974311" y="480298"/>
                  </a:lnTo>
                  <a:lnTo>
                    <a:pt x="3963675" y="506571"/>
                  </a:lnTo>
                  <a:lnTo>
                    <a:pt x="3954150" y="533399"/>
                  </a:lnTo>
                  <a:lnTo>
                    <a:pt x="3945814" y="560784"/>
                  </a:lnTo>
                  <a:lnTo>
                    <a:pt x="3938750" y="588644"/>
                  </a:lnTo>
                  <a:lnTo>
                    <a:pt x="3933036" y="616347"/>
                  </a:lnTo>
                  <a:lnTo>
                    <a:pt x="3928591" y="644048"/>
                  </a:lnTo>
                  <a:lnTo>
                    <a:pt x="3925336" y="671671"/>
                  </a:lnTo>
                  <a:lnTo>
                    <a:pt x="3923193" y="699373"/>
                  </a:lnTo>
                  <a:lnTo>
                    <a:pt x="3922161" y="726996"/>
                  </a:lnTo>
                  <a:lnTo>
                    <a:pt x="3922081" y="754697"/>
                  </a:lnTo>
                  <a:lnTo>
                    <a:pt x="3923034" y="782319"/>
                  </a:lnTo>
                  <a:lnTo>
                    <a:pt x="3924860" y="809942"/>
                  </a:lnTo>
                  <a:lnTo>
                    <a:pt x="3927558" y="837564"/>
                  </a:lnTo>
                  <a:lnTo>
                    <a:pt x="3931131" y="865187"/>
                  </a:lnTo>
                  <a:lnTo>
                    <a:pt x="3935417" y="892809"/>
                  </a:lnTo>
                  <a:lnTo>
                    <a:pt x="3940497" y="920353"/>
                  </a:lnTo>
                  <a:lnTo>
                    <a:pt x="3946212" y="947896"/>
                  </a:lnTo>
                  <a:lnTo>
                    <a:pt x="3952482" y="975439"/>
                  </a:lnTo>
                  <a:lnTo>
                    <a:pt x="3959387" y="1002982"/>
                  </a:lnTo>
                  <a:lnTo>
                    <a:pt x="3966770" y="1030526"/>
                  </a:lnTo>
                  <a:lnTo>
                    <a:pt x="3982962" y="1085532"/>
                  </a:lnTo>
                  <a:lnTo>
                    <a:pt x="4000505" y="1140380"/>
                  </a:lnTo>
                  <a:lnTo>
                    <a:pt x="4019157" y="1195228"/>
                  </a:lnTo>
                  <a:lnTo>
                    <a:pt x="4038366" y="1249918"/>
                  </a:lnTo>
                  <a:lnTo>
                    <a:pt x="4057892" y="1304528"/>
                  </a:lnTo>
                  <a:lnTo>
                    <a:pt x="4077181" y="1358979"/>
                  </a:lnTo>
                  <a:lnTo>
                    <a:pt x="4095833" y="1413351"/>
                  </a:lnTo>
                  <a:lnTo>
                    <a:pt x="4113534" y="1467643"/>
                  </a:lnTo>
                  <a:lnTo>
                    <a:pt x="4121788" y="1494949"/>
                  </a:lnTo>
                  <a:lnTo>
                    <a:pt x="4129489" y="1522809"/>
                  </a:lnTo>
                  <a:lnTo>
                    <a:pt x="4136553" y="1550987"/>
                  </a:lnTo>
                  <a:lnTo>
                    <a:pt x="4143062" y="1579562"/>
                  </a:lnTo>
                  <a:lnTo>
                    <a:pt x="4148856" y="1608456"/>
                  </a:lnTo>
                  <a:lnTo>
                    <a:pt x="4154016" y="1637586"/>
                  </a:lnTo>
                  <a:lnTo>
                    <a:pt x="4158461" y="1666874"/>
                  </a:lnTo>
                  <a:lnTo>
                    <a:pt x="4162112" y="1696243"/>
                  </a:lnTo>
                  <a:lnTo>
                    <a:pt x="4164969" y="1725772"/>
                  </a:lnTo>
                  <a:lnTo>
                    <a:pt x="4167112" y="1755299"/>
                  </a:lnTo>
                  <a:lnTo>
                    <a:pt x="4168303" y="1784747"/>
                  </a:lnTo>
                  <a:lnTo>
                    <a:pt x="4168700" y="1814037"/>
                  </a:lnTo>
                  <a:lnTo>
                    <a:pt x="4168144" y="1843247"/>
                  </a:lnTo>
                  <a:lnTo>
                    <a:pt x="4166716" y="1872218"/>
                  </a:lnTo>
                  <a:lnTo>
                    <a:pt x="4164255" y="1900952"/>
                  </a:lnTo>
                  <a:lnTo>
                    <a:pt x="4160842" y="1929368"/>
                  </a:lnTo>
                  <a:lnTo>
                    <a:pt x="4156397" y="1957308"/>
                  </a:lnTo>
                  <a:lnTo>
                    <a:pt x="4150920" y="1984850"/>
                  </a:lnTo>
                  <a:lnTo>
                    <a:pt x="4144331" y="2011918"/>
                  </a:lnTo>
                  <a:lnTo>
                    <a:pt x="4136632" y="2038429"/>
                  </a:lnTo>
                  <a:lnTo>
                    <a:pt x="4127742" y="2064225"/>
                  </a:lnTo>
                  <a:lnTo>
                    <a:pt x="4117741" y="2089467"/>
                  </a:lnTo>
                  <a:lnTo>
                    <a:pt x="4106470" y="2113914"/>
                  </a:lnTo>
                  <a:lnTo>
                    <a:pt x="4094007" y="2137648"/>
                  </a:lnTo>
                  <a:lnTo>
                    <a:pt x="4080197" y="2160428"/>
                  </a:lnTo>
                  <a:lnTo>
                    <a:pt x="4065116" y="2182416"/>
                  </a:lnTo>
                  <a:lnTo>
                    <a:pt x="4048763" y="2203370"/>
                  </a:lnTo>
                  <a:lnTo>
                    <a:pt x="4030984" y="2223373"/>
                  </a:lnTo>
                  <a:lnTo>
                    <a:pt x="4011855" y="2242264"/>
                  </a:lnTo>
                  <a:lnTo>
                    <a:pt x="3991217" y="2260044"/>
                  </a:lnTo>
                  <a:lnTo>
                    <a:pt x="3969231" y="2276634"/>
                  </a:lnTo>
                  <a:lnTo>
                    <a:pt x="3945656" y="2291953"/>
                  </a:lnTo>
                  <a:lnTo>
                    <a:pt x="3922717" y="2304891"/>
                  </a:lnTo>
                  <a:lnTo>
                    <a:pt x="3899062" y="2316242"/>
                  </a:lnTo>
                  <a:lnTo>
                    <a:pt x="3874853" y="2326084"/>
                  </a:lnTo>
                  <a:lnTo>
                    <a:pt x="3850168" y="2334578"/>
                  </a:lnTo>
                  <a:lnTo>
                    <a:pt x="3825006" y="2341642"/>
                  </a:lnTo>
                  <a:lnTo>
                    <a:pt x="3799447" y="2347516"/>
                  </a:lnTo>
                  <a:lnTo>
                    <a:pt x="3773492" y="2352119"/>
                  </a:lnTo>
                  <a:lnTo>
                    <a:pt x="3747298" y="2355533"/>
                  </a:lnTo>
                  <a:lnTo>
                    <a:pt x="3720866" y="2357914"/>
                  </a:lnTo>
                  <a:lnTo>
                    <a:pt x="3694355" y="2359184"/>
                  </a:lnTo>
                  <a:lnTo>
                    <a:pt x="3667685" y="2359581"/>
                  </a:lnTo>
                  <a:lnTo>
                    <a:pt x="3640936" y="2359024"/>
                  </a:lnTo>
                  <a:lnTo>
                    <a:pt x="3614266" y="2357597"/>
                  </a:lnTo>
                  <a:lnTo>
                    <a:pt x="3587594" y="2355453"/>
                  </a:lnTo>
                  <a:lnTo>
                    <a:pt x="3561084" y="2352595"/>
                  </a:lnTo>
                  <a:lnTo>
                    <a:pt x="3534811" y="2349023"/>
                  </a:lnTo>
                  <a:lnTo>
                    <a:pt x="3470993" y="2338149"/>
                  </a:lnTo>
                  <a:lnTo>
                    <a:pt x="3408050" y="2324338"/>
                  </a:lnTo>
                  <a:lnTo>
                    <a:pt x="3345819" y="2307828"/>
                  </a:lnTo>
                  <a:lnTo>
                    <a:pt x="3284303" y="2288857"/>
                  </a:lnTo>
                  <a:lnTo>
                    <a:pt x="3223502" y="2267664"/>
                  </a:lnTo>
                  <a:lnTo>
                    <a:pt x="3163336" y="2244328"/>
                  </a:lnTo>
                  <a:lnTo>
                    <a:pt x="3103646" y="2219166"/>
                  </a:lnTo>
                  <a:lnTo>
                    <a:pt x="3044512" y="2192258"/>
                  </a:lnTo>
                  <a:lnTo>
                    <a:pt x="2985775" y="2163921"/>
                  </a:lnTo>
                  <a:lnTo>
                    <a:pt x="2927433" y="2134314"/>
                  </a:lnTo>
                  <a:lnTo>
                    <a:pt x="2811705" y="2072084"/>
                  </a:lnTo>
                  <a:lnTo>
                    <a:pt x="2696850" y="2007156"/>
                  </a:lnTo>
                  <a:lnTo>
                    <a:pt x="2582311" y="1941194"/>
                  </a:lnTo>
                  <a:lnTo>
                    <a:pt x="2467773" y="1875869"/>
                  </a:lnTo>
                  <a:lnTo>
                    <a:pt x="2352680" y="1812687"/>
                  </a:lnTo>
                  <a:lnTo>
                    <a:pt x="2294736" y="1782444"/>
                  </a:lnTo>
                  <a:lnTo>
                    <a:pt x="2236553" y="1753314"/>
                  </a:lnTo>
                  <a:lnTo>
                    <a:pt x="2178055" y="1725612"/>
                  </a:lnTo>
                  <a:lnTo>
                    <a:pt x="2119078" y="1699418"/>
                  </a:lnTo>
                  <a:lnTo>
                    <a:pt x="2059706" y="1675051"/>
                  </a:lnTo>
                  <a:lnTo>
                    <a:pt x="1999698" y="1652587"/>
                  </a:lnTo>
                  <a:lnTo>
                    <a:pt x="1939215" y="1632268"/>
                  </a:lnTo>
                  <a:lnTo>
                    <a:pt x="1878017" y="1614328"/>
                  </a:lnTo>
                  <a:lnTo>
                    <a:pt x="1816105" y="1599009"/>
                  </a:lnTo>
                  <a:lnTo>
                    <a:pt x="1753477" y="1586468"/>
                  </a:lnTo>
                  <a:lnTo>
                    <a:pt x="1690056" y="1576863"/>
                  </a:lnTo>
                  <a:lnTo>
                    <a:pt x="1625762" y="1570434"/>
                  </a:lnTo>
                  <a:lnTo>
                    <a:pt x="1561866" y="1567497"/>
                  </a:lnTo>
                  <a:lnTo>
                    <a:pt x="1498366" y="1568132"/>
                  </a:lnTo>
                  <a:lnTo>
                    <a:pt x="1435501" y="1572101"/>
                  </a:lnTo>
                  <a:lnTo>
                    <a:pt x="1373112" y="1579483"/>
                  </a:lnTo>
                  <a:lnTo>
                    <a:pt x="1311517" y="1590041"/>
                  </a:lnTo>
                  <a:lnTo>
                    <a:pt x="1250557" y="1603693"/>
                  </a:lnTo>
                  <a:lnTo>
                    <a:pt x="1190391" y="1620441"/>
                  </a:lnTo>
                  <a:lnTo>
                    <a:pt x="1131018" y="1640126"/>
                  </a:lnTo>
                  <a:lnTo>
                    <a:pt x="1072598" y="1662588"/>
                  </a:lnTo>
                  <a:lnTo>
                    <a:pt x="1015131" y="1687909"/>
                  </a:lnTo>
                  <a:lnTo>
                    <a:pt x="958696" y="1715769"/>
                  </a:lnTo>
                  <a:lnTo>
                    <a:pt x="903371" y="1746171"/>
                  </a:lnTo>
                  <a:lnTo>
                    <a:pt x="849078" y="1779112"/>
                  </a:lnTo>
                  <a:lnTo>
                    <a:pt x="796135" y="1814353"/>
                  </a:lnTo>
                  <a:lnTo>
                    <a:pt x="744383" y="1851818"/>
                  </a:lnTo>
                  <a:lnTo>
                    <a:pt x="693901" y="1891506"/>
                  </a:lnTo>
                  <a:lnTo>
                    <a:pt x="644926" y="1933178"/>
                  </a:lnTo>
                  <a:lnTo>
                    <a:pt x="597301" y="1976834"/>
                  </a:lnTo>
                  <a:lnTo>
                    <a:pt x="551185" y="2022395"/>
                  </a:lnTo>
                  <a:lnTo>
                    <a:pt x="506735" y="2069703"/>
                  </a:lnTo>
                  <a:lnTo>
                    <a:pt x="463792" y="2118677"/>
                  </a:lnTo>
                  <a:lnTo>
                    <a:pt x="422676" y="2169239"/>
                  </a:lnTo>
                  <a:lnTo>
                    <a:pt x="383226" y="2221309"/>
                  </a:lnTo>
                  <a:lnTo>
                    <a:pt x="345603" y="2274728"/>
                  </a:lnTo>
                  <a:lnTo>
                    <a:pt x="309805" y="2329418"/>
                  </a:lnTo>
                  <a:lnTo>
                    <a:pt x="275991" y="2385298"/>
                  </a:lnTo>
                  <a:lnTo>
                    <a:pt x="244162" y="2442289"/>
                  </a:lnTo>
                  <a:lnTo>
                    <a:pt x="214396" y="2500233"/>
                  </a:lnTo>
                  <a:lnTo>
                    <a:pt x="186773" y="2559049"/>
                  </a:lnTo>
                  <a:lnTo>
                    <a:pt x="161293" y="2618741"/>
                  </a:lnTo>
                  <a:lnTo>
                    <a:pt x="138037" y="2679066"/>
                  </a:lnTo>
                  <a:lnTo>
                    <a:pt x="117082" y="2740024"/>
                  </a:lnTo>
                  <a:lnTo>
                    <a:pt x="98191" y="2801382"/>
                  </a:lnTo>
                  <a:lnTo>
                    <a:pt x="81205" y="2863136"/>
                  </a:lnTo>
                  <a:lnTo>
                    <a:pt x="65886" y="2925127"/>
                  </a:lnTo>
                  <a:lnTo>
                    <a:pt x="52312" y="2987437"/>
                  </a:lnTo>
                  <a:lnTo>
                    <a:pt x="40406" y="3050064"/>
                  </a:lnTo>
                  <a:lnTo>
                    <a:pt x="30167" y="3112849"/>
                  </a:lnTo>
                  <a:lnTo>
                    <a:pt x="21515" y="3175952"/>
                  </a:lnTo>
                  <a:lnTo>
                    <a:pt x="14292" y="3239134"/>
                  </a:lnTo>
                  <a:lnTo>
                    <a:pt x="8656" y="3302636"/>
                  </a:lnTo>
                  <a:lnTo>
                    <a:pt x="4370" y="3366214"/>
                  </a:lnTo>
                  <a:lnTo>
                    <a:pt x="1512" y="3430032"/>
                  </a:lnTo>
                  <a:lnTo>
                    <a:pt x="3" y="3493928"/>
                  </a:lnTo>
                  <a:lnTo>
                    <a:pt x="0" y="3495081"/>
                  </a:lnTo>
                  <a:lnTo>
                    <a:pt x="9603982" y="3495081"/>
                  </a:lnTo>
                  <a:lnTo>
                    <a:pt x="9604062" y="3489325"/>
                  </a:lnTo>
                  <a:lnTo>
                    <a:pt x="9603426" y="3460670"/>
                  </a:lnTo>
                  <a:lnTo>
                    <a:pt x="9601760" y="3432175"/>
                  </a:lnTo>
                  <a:lnTo>
                    <a:pt x="9599061" y="3403758"/>
                  </a:lnTo>
                  <a:lnTo>
                    <a:pt x="9595488" y="3375500"/>
                  </a:lnTo>
                  <a:lnTo>
                    <a:pt x="9591044" y="3347402"/>
                  </a:lnTo>
                  <a:lnTo>
                    <a:pt x="9585647" y="3319383"/>
                  </a:lnTo>
                  <a:lnTo>
                    <a:pt x="9579456" y="3291523"/>
                  </a:lnTo>
                  <a:lnTo>
                    <a:pt x="9572469" y="3263820"/>
                  </a:lnTo>
                  <a:lnTo>
                    <a:pt x="9564771" y="3236277"/>
                  </a:lnTo>
                  <a:lnTo>
                    <a:pt x="9556278" y="3208813"/>
                  </a:lnTo>
                  <a:lnTo>
                    <a:pt x="9547149" y="3181508"/>
                  </a:lnTo>
                  <a:lnTo>
                    <a:pt x="9537307" y="3154283"/>
                  </a:lnTo>
                  <a:lnTo>
                    <a:pt x="9526909" y="3127217"/>
                  </a:lnTo>
                  <a:lnTo>
                    <a:pt x="9515876" y="3100308"/>
                  </a:lnTo>
                  <a:lnTo>
                    <a:pt x="9504366" y="3073558"/>
                  </a:lnTo>
                  <a:lnTo>
                    <a:pt x="9492301" y="3046889"/>
                  </a:lnTo>
                  <a:lnTo>
                    <a:pt x="9466822" y="2994024"/>
                  </a:lnTo>
                  <a:lnTo>
                    <a:pt x="9439756" y="2941717"/>
                  </a:lnTo>
                  <a:lnTo>
                    <a:pt x="9411338" y="2889884"/>
                  </a:lnTo>
                  <a:lnTo>
                    <a:pt x="9381969" y="2838608"/>
                  </a:lnTo>
                  <a:lnTo>
                    <a:pt x="9351807" y="2787888"/>
                  </a:lnTo>
                  <a:lnTo>
                    <a:pt x="9321248" y="2737723"/>
                  </a:lnTo>
                  <a:lnTo>
                    <a:pt x="9290610" y="2688114"/>
                  </a:lnTo>
                  <a:lnTo>
                    <a:pt x="8453759" y="1341358"/>
                  </a:lnTo>
                  <a:lnTo>
                    <a:pt x="8440186" y="1324213"/>
                  </a:lnTo>
                  <a:lnTo>
                    <a:pt x="8426057" y="1307227"/>
                  </a:lnTo>
                  <a:lnTo>
                    <a:pt x="8411452" y="1290319"/>
                  </a:lnTo>
                  <a:lnTo>
                    <a:pt x="8396371" y="1273572"/>
                  </a:lnTo>
                  <a:lnTo>
                    <a:pt x="8327791" y="1342866"/>
                  </a:lnTo>
                  <a:lnTo>
                    <a:pt x="8257544" y="1409699"/>
                  </a:lnTo>
                  <a:lnTo>
                    <a:pt x="8185392" y="1473755"/>
                  </a:lnTo>
                  <a:lnTo>
                    <a:pt x="8111256" y="1534318"/>
                  </a:lnTo>
                  <a:lnTo>
                    <a:pt x="8034976" y="1590913"/>
                  </a:lnTo>
                  <a:lnTo>
                    <a:pt x="7956394" y="1642983"/>
                  </a:lnTo>
                  <a:lnTo>
                    <a:pt x="7916152" y="1667193"/>
                  </a:lnTo>
                  <a:lnTo>
                    <a:pt x="7875275" y="1690053"/>
                  </a:lnTo>
                  <a:lnTo>
                    <a:pt x="7833761" y="1711484"/>
                  </a:lnTo>
                  <a:lnTo>
                    <a:pt x="7791613" y="1731487"/>
                  </a:lnTo>
                  <a:lnTo>
                    <a:pt x="7748671" y="1749980"/>
                  </a:lnTo>
                  <a:lnTo>
                    <a:pt x="7705094" y="1766808"/>
                  </a:lnTo>
                  <a:lnTo>
                    <a:pt x="7660803" y="1782048"/>
                  </a:lnTo>
                  <a:lnTo>
                    <a:pt x="7615718" y="1795462"/>
                  </a:lnTo>
                  <a:lnTo>
                    <a:pt x="7569838" y="1807130"/>
                  </a:lnTo>
                  <a:lnTo>
                    <a:pt x="7523246" y="1816973"/>
                  </a:lnTo>
                  <a:lnTo>
                    <a:pt x="7475780" y="1824831"/>
                  </a:lnTo>
                  <a:lnTo>
                    <a:pt x="7427520" y="1830706"/>
                  </a:lnTo>
                  <a:lnTo>
                    <a:pt x="7378387" y="1834436"/>
                  </a:lnTo>
                  <a:lnTo>
                    <a:pt x="7328381" y="1836103"/>
                  </a:lnTo>
                  <a:lnTo>
                    <a:pt x="7277501" y="1835547"/>
                  </a:lnTo>
                  <a:lnTo>
                    <a:pt x="7225748" y="1832768"/>
                  </a:lnTo>
                  <a:lnTo>
                    <a:pt x="7173043" y="1827531"/>
                  </a:lnTo>
                  <a:lnTo>
                    <a:pt x="7119386" y="1819989"/>
                  </a:lnTo>
                  <a:lnTo>
                    <a:pt x="7064776" y="1809988"/>
                  </a:lnTo>
                  <a:lnTo>
                    <a:pt x="7009214" y="1797368"/>
                  </a:lnTo>
                  <a:lnTo>
                    <a:pt x="6926187" y="1776094"/>
                  </a:lnTo>
                  <a:lnTo>
                    <a:pt x="6843400" y="1753393"/>
                  </a:lnTo>
                  <a:lnTo>
                    <a:pt x="6760929" y="1729263"/>
                  </a:lnTo>
                  <a:lnTo>
                    <a:pt x="6678776" y="1703626"/>
                  </a:lnTo>
                  <a:lnTo>
                    <a:pt x="6597019" y="1676479"/>
                  </a:lnTo>
                  <a:lnTo>
                    <a:pt x="6515818" y="1647904"/>
                  </a:lnTo>
                  <a:lnTo>
                    <a:pt x="6435173" y="1617742"/>
                  </a:lnTo>
                  <a:lnTo>
                    <a:pt x="6355164" y="1586151"/>
                  </a:lnTo>
                  <a:lnTo>
                    <a:pt x="6275947" y="1552893"/>
                  </a:lnTo>
                  <a:lnTo>
                    <a:pt x="6197525" y="1518205"/>
                  </a:lnTo>
                  <a:lnTo>
                    <a:pt x="6119976" y="1481852"/>
                  </a:lnTo>
                  <a:lnTo>
                    <a:pt x="6043378" y="1443911"/>
                  </a:lnTo>
                  <a:lnTo>
                    <a:pt x="5967893" y="1404462"/>
                  </a:lnTo>
                  <a:lnTo>
                    <a:pt x="5893440" y="1363266"/>
                  </a:lnTo>
                  <a:lnTo>
                    <a:pt x="5820256" y="1320562"/>
                  </a:lnTo>
                  <a:lnTo>
                    <a:pt x="5748262" y="1276112"/>
                  </a:lnTo>
                  <a:lnTo>
                    <a:pt x="5706909" y="1249442"/>
                  </a:lnTo>
                  <a:lnTo>
                    <a:pt x="5665951" y="1222216"/>
                  </a:lnTo>
                  <a:lnTo>
                    <a:pt x="5625548" y="1194355"/>
                  </a:lnTo>
                  <a:lnTo>
                    <a:pt x="5585623" y="1166018"/>
                  </a:lnTo>
                  <a:lnTo>
                    <a:pt x="5546173" y="1137047"/>
                  </a:lnTo>
                  <a:lnTo>
                    <a:pt x="5507359" y="1107519"/>
                  </a:lnTo>
                  <a:lnTo>
                    <a:pt x="5469021" y="1077357"/>
                  </a:lnTo>
                  <a:lnTo>
                    <a:pt x="5431239" y="1046638"/>
                  </a:lnTo>
                  <a:lnTo>
                    <a:pt x="5394012" y="1015366"/>
                  </a:lnTo>
                  <a:lnTo>
                    <a:pt x="5357420" y="983456"/>
                  </a:lnTo>
                  <a:lnTo>
                    <a:pt x="5321463" y="950912"/>
                  </a:lnTo>
                  <a:lnTo>
                    <a:pt x="5286062" y="917813"/>
                  </a:lnTo>
                  <a:lnTo>
                    <a:pt x="5251375" y="884158"/>
                  </a:lnTo>
                  <a:lnTo>
                    <a:pt x="5217243" y="849868"/>
                  </a:lnTo>
                  <a:lnTo>
                    <a:pt x="5183826" y="814943"/>
                  </a:lnTo>
                  <a:lnTo>
                    <a:pt x="5151125" y="779383"/>
                  </a:lnTo>
                  <a:lnTo>
                    <a:pt x="5119056" y="743267"/>
                  </a:lnTo>
                  <a:lnTo>
                    <a:pt x="5087782" y="706517"/>
                  </a:lnTo>
                  <a:lnTo>
                    <a:pt x="5057144" y="669131"/>
                  </a:lnTo>
                  <a:lnTo>
                    <a:pt x="5027300" y="631111"/>
                  </a:lnTo>
                  <a:lnTo>
                    <a:pt x="4998168" y="592454"/>
                  </a:lnTo>
                  <a:lnTo>
                    <a:pt x="4969911" y="553243"/>
                  </a:lnTo>
                  <a:lnTo>
                    <a:pt x="4942368" y="513318"/>
                  </a:lnTo>
                  <a:lnTo>
                    <a:pt x="4915618" y="472837"/>
                  </a:lnTo>
                  <a:lnTo>
                    <a:pt x="4889662" y="431641"/>
                  </a:lnTo>
                  <a:lnTo>
                    <a:pt x="4864581" y="389811"/>
                  </a:lnTo>
                  <a:lnTo>
                    <a:pt x="4840371" y="347424"/>
                  </a:lnTo>
                  <a:lnTo>
                    <a:pt x="4817035" y="304324"/>
                  </a:lnTo>
                  <a:lnTo>
                    <a:pt x="4794492" y="260508"/>
                  </a:lnTo>
                  <a:lnTo>
                    <a:pt x="4772902" y="216138"/>
                  </a:lnTo>
                  <a:lnTo>
                    <a:pt x="4752264" y="171053"/>
                  </a:lnTo>
                  <a:lnTo>
                    <a:pt x="4732500" y="125333"/>
                  </a:lnTo>
                  <a:lnTo>
                    <a:pt x="4707259" y="63182"/>
                  </a:lnTo>
                  <a:lnTo>
                    <a:pt x="4682969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9" name="Shape 7"/>
            <p:cNvSpPr/>
            <p:nvPr/>
          </p:nvSpPr>
          <p:spPr>
            <a:xfrm>
              <a:off x="1056030" y="-12065"/>
              <a:ext cx="9696044" cy="5901920"/>
            </a:xfrm>
            <a:custGeom>
              <a:avLst/>
              <a:gdLst/>
              <a:ahLst/>
              <a:cxnLst/>
              <a:rect l="0" t="0" r="0" b="0"/>
              <a:pathLst>
                <a:path w="9696291" h="5901628">
                  <a:moveTo>
                    <a:pt x="0" y="0"/>
                  </a:moveTo>
                  <a:lnTo>
                    <a:pt x="16494" y="55419"/>
                  </a:lnTo>
                  <a:lnTo>
                    <a:pt x="58563" y="178372"/>
                  </a:lnTo>
                  <a:lnTo>
                    <a:pt x="81503" y="239093"/>
                  </a:lnTo>
                  <a:lnTo>
                    <a:pt x="105712" y="299180"/>
                  </a:lnTo>
                  <a:lnTo>
                    <a:pt x="131192" y="358554"/>
                  </a:lnTo>
                  <a:lnTo>
                    <a:pt x="157940" y="417211"/>
                  </a:lnTo>
                  <a:lnTo>
                    <a:pt x="185960" y="474916"/>
                  </a:lnTo>
                  <a:lnTo>
                    <a:pt x="215329" y="531748"/>
                  </a:lnTo>
                  <a:lnTo>
                    <a:pt x="245967" y="587550"/>
                  </a:lnTo>
                  <a:lnTo>
                    <a:pt x="278035" y="642318"/>
                  </a:lnTo>
                  <a:lnTo>
                    <a:pt x="311293" y="695897"/>
                  </a:lnTo>
                  <a:lnTo>
                    <a:pt x="345981" y="748285"/>
                  </a:lnTo>
                  <a:lnTo>
                    <a:pt x="382017" y="799242"/>
                  </a:lnTo>
                  <a:lnTo>
                    <a:pt x="419323" y="848932"/>
                  </a:lnTo>
                  <a:lnTo>
                    <a:pt x="458058" y="897112"/>
                  </a:lnTo>
                  <a:lnTo>
                    <a:pt x="498222" y="943785"/>
                  </a:lnTo>
                  <a:lnTo>
                    <a:pt x="539656" y="988791"/>
                  </a:lnTo>
                  <a:lnTo>
                    <a:pt x="582518" y="1032129"/>
                  </a:lnTo>
                  <a:lnTo>
                    <a:pt x="626809" y="1073723"/>
                  </a:lnTo>
                  <a:lnTo>
                    <a:pt x="672529" y="1113410"/>
                  </a:lnTo>
                  <a:lnTo>
                    <a:pt x="719598" y="1151271"/>
                  </a:lnTo>
                  <a:lnTo>
                    <a:pt x="768175" y="1187069"/>
                  </a:lnTo>
                  <a:lnTo>
                    <a:pt x="818102" y="1220804"/>
                  </a:lnTo>
                  <a:lnTo>
                    <a:pt x="869538" y="1252395"/>
                  </a:lnTo>
                  <a:lnTo>
                    <a:pt x="922402" y="1281684"/>
                  </a:lnTo>
                  <a:lnTo>
                    <a:pt x="976694" y="1308751"/>
                  </a:lnTo>
                  <a:lnTo>
                    <a:pt x="1032494" y="1333436"/>
                  </a:lnTo>
                  <a:lnTo>
                    <a:pt x="1089803" y="1355661"/>
                  </a:lnTo>
                  <a:lnTo>
                    <a:pt x="1148540" y="1375346"/>
                  </a:lnTo>
                  <a:lnTo>
                    <a:pt x="1208785" y="1392413"/>
                  </a:lnTo>
                  <a:lnTo>
                    <a:pt x="1235773" y="1399080"/>
                  </a:lnTo>
                  <a:lnTo>
                    <a:pt x="1262840" y="1405191"/>
                  </a:lnTo>
                  <a:lnTo>
                    <a:pt x="1290067" y="1410747"/>
                  </a:lnTo>
                  <a:lnTo>
                    <a:pt x="1317370" y="1415749"/>
                  </a:lnTo>
                  <a:lnTo>
                    <a:pt x="1372219" y="1424559"/>
                  </a:lnTo>
                  <a:lnTo>
                    <a:pt x="1427305" y="1431624"/>
                  </a:lnTo>
                  <a:lnTo>
                    <a:pt x="1482709" y="1437339"/>
                  </a:lnTo>
                  <a:lnTo>
                    <a:pt x="1538352" y="1441784"/>
                  </a:lnTo>
                  <a:lnTo>
                    <a:pt x="1594152" y="1445355"/>
                  </a:lnTo>
                  <a:lnTo>
                    <a:pt x="1650112" y="1448134"/>
                  </a:lnTo>
                  <a:lnTo>
                    <a:pt x="1748774" y="1451944"/>
                  </a:lnTo>
                  <a:lnTo>
                    <a:pt x="1847438" y="1455515"/>
                  </a:lnTo>
                  <a:lnTo>
                    <a:pt x="1896729" y="1457500"/>
                  </a:lnTo>
                  <a:lnTo>
                    <a:pt x="1945863" y="1459960"/>
                  </a:lnTo>
                  <a:lnTo>
                    <a:pt x="1994917" y="1462976"/>
                  </a:lnTo>
                  <a:lnTo>
                    <a:pt x="2043812" y="1466627"/>
                  </a:lnTo>
                  <a:lnTo>
                    <a:pt x="2092468" y="1471231"/>
                  </a:lnTo>
                  <a:lnTo>
                    <a:pt x="2140967" y="1476788"/>
                  </a:lnTo>
                  <a:lnTo>
                    <a:pt x="2189227" y="1483535"/>
                  </a:lnTo>
                  <a:lnTo>
                    <a:pt x="2237169" y="1491710"/>
                  </a:lnTo>
                  <a:lnTo>
                    <a:pt x="2284794" y="1501235"/>
                  </a:lnTo>
                  <a:lnTo>
                    <a:pt x="2332102" y="1512506"/>
                  </a:lnTo>
                  <a:lnTo>
                    <a:pt x="2355675" y="1518856"/>
                  </a:lnTo>
                  <a:lnTo>
                    <a:pt x="2379090" y="1525604"/>
                  </a:lnTo>
                  <a:lnTo>
                    <a:pt x="2402348" y="1532826"/>
                  </a:lnTo>
                  <a:lnTo>
                    <a:pt x="2425605" y="1540605"/>
                  </a:lnTo>
                  <a:lnTo>
                    <a:pt x="2469023" y="1556560"/>
                  </a:lnTo>
                  <a:lnTo>
                    <a:pt x="2511092" y="1573784"/>
                  </a:lnTo>
                  <a:lnTo>
                    <a:pt x="2551970" y="1592358"/>
                  </a:lnTo>
                  <a:lnTo>
                    <a:pt x="2591578" y="1612201"/>
                  </a:lnTo>
                  <a:lnTo>
                    <a:pt x="2667222" y="1655620"/>
                  </a:lnTo>
                  <a:lnTo>
                    <a:pt x="2738422" y="1703721"/>
                  </a:lnTo>
                  <a:lnTo>
                    <a:pt x="2805177" y="1756426"/>
                  </a:lnTo>
                  <a:lnTo>
                    <a:pt x="2867803" y="1813338"/>
                  </a:lnTo>
                  <a:lnTo>
                    <a:pt x="2926620" y="1874378"/>
                  </a:lnTo>
                  <a:lnTo>
                    <a:pt x="2981627" y="1939306"/>
                  </a:lnTo>
                  <a:lnTo>
                    <a:pt x="3033221" y="2007806"/>
                  </a:lnTo>
                  <a:lnTo>
                    <a:pt x="3081639" y="2079800"/>
                  </a:lnTo>
                  <a:lnTo>
                    <a:pt x="3126963" y="2154889"/>
                  </a:lnTo>
                  <a:lnTo>
                    <a:pt x="3169428" y="2232914"/>
                  </a:lnTo>
                  <a:lnTo>
                    <a:pt x="3209353" y="2313718"/>
                  </a:lnTo>
                  <a:lnTo>
                    <a:pt x="3246898" y="2396983"/>
                  </a:lnTo>
                  <a:lnTo>
                    <a:pt x="3282299" y="2482469"/>
                  </a:lnTo>
                  <a:lnTo>
                    <a:pt x="3315796" y="2570099"/>
                  </a:lnTo>
                  <a:lnTo>
                    <a:pt x="3347546" y="2659475"/>
                  </a:lnTo>
                  <a:lnTo>
                    <a:pt x="3377788" y="2750519"/>
                  </a:lnTo>
                  <a:lnTo>
                    <a:pt x="3406759" y="2842911"/>
                  </a:lnTo>
                  <a:lnTo>
                    <a:pt x="3434699" y="2936415"/>
                  </a:lnTo>
                  <a:lnTo>
                    <a:pt x="3488277" y="3125963"/>
                  </a:lnTo>
                  <a:lnTo>
                    <a:pt x="3540268" y="3317336"/>
                  </a:lnTo>
                  <a:lnTo>
                    <a:pt x="3592418" y="3508867"/>
                  </a:lnTo>
                  <a:lnTo>
                    <a:pt x="3646472" y="3698574"/>
                  </a:lnTo>
                  <a:lnTo>
                    <a:pt x="3674808" y="3792156"/>
                  </a:lnTo>
                  <a:lnTo>
                    <a:pt x="3704177" y="3884708"/>
                  </a:lnTo>
                  <a:lnTo>
                    <a:pt x="3734975" y="3975910"/>
                  </a:lnTo>
                  <a:lnTo>
                    <a:pt x="3767359" y="4065524"/>
                  </a:lnTo>
                  <a:lnTo>
                    <a:pt x="3791649" y="4128706"/>
                  </a:lnTo>
                  <a:lnTo>
                    <a:pt x="3816889" y="4190858"/>
                  </a:lnTo>
                  <a:lnTo>
                    <a:pt x="3836654" y="4236578"/>
                  </a:lnTo>
                  <a:lnTo>
                    <a:pt x="3857371" y="4281663"/>
                  </a:lnTo>
                  <a:lnTo>
                    <a:pt x="3878962" y="4326032"/>
                  </a:lnTo>
                  <a:lnTo>
                    <a:pt x="3901424" y="4369768"/>
                  </a:lnTo>
                  <a:lnTo>
                    <a:pt x="3924760" y="4412869"/>
                  </a:lnTo>
                  <a:lnTo>
                    <a:pt x="3949049" y="4455335"/>
                  </a:lnTo>
                  <a:lnTo>
                    <a:pt x="3974132" y="4497165"/>
                  </a:lnTo>
                  <a:lnTo>
                    <a:pt x="4000008" y="4538361"/>
                  </a:lnTo>
                  <a:lnTo>
                    <a:pt x="4026758" y="4578842"/>
                  </a:lnTo>
                  <a:lnTo>
                    <a:pt x="4054300" y="4618767"/>
                  </a:lnTo>
                  <a:lnTo>
                    <a:pt x="4082638" y="4657979"/>
                  </a:lnTo>
                  <a:lnTo>
                    <a:pt x="4111689" y="4696635"/>
                  </a:lnTo>
                  <a:lnTo>
                    <a:pt x="4141533" y="4734655"/>
                  </a:lnTo>
                  <a:lnTo>
                    <a:pt x="4172172" y="4772041"/>
                  </a:lnTo>
                  <a:lnTo>
                    <a:pt x="4203446" y="4808791"/>
                  </a:lnTo>
                  <a:lnTo>
                    <a:pt x="4235514" y="4844908"/>
                  </a:lnTo>
                  <a:lnTo>
                    <a:pt x="4268215" y="4880467"/>
                  </a:lnTo>
                  <a:lnTo>
                    <a:pt x="4301633" y="4915392"/>
                  </a:lnTo>
                  <a:lnTo>
                    <a:pt x="4335764" y="4949683"/>
                  </a:lnTo>
                  <a:lnTo>
                    <a:pt x="4370452" y="4983337"/>
                  </a:lnTo>
                  <a:lnTo>
                    <a:pt x="4405853" y="5016436"/>
                  </a:lnTo>
                  <a:lnTo>
                    <a:pt x="4441809" y="5048980"/>
                  </a:lnTo>
                  <a:lnTo>
                    <a:pt x="4478402" y="5080890"/>
                  </a:lnTo>
                  <a:lnTo>
                    <a:pt x="4515628" y="5112163"/>
                  </a:lnTo>
                  <a:lnTo>
                    <a:pt x="4553410" y="5142881"/>
                  </a:lnTo>
                  <a:lnTo>
                    <a:pt x="4591749" y="5173043"/>
                  </a:lnTo>
                  <a:lnTo>
                    <a:pt x="4630563" y="5202571"/>
                  </a:lnTo>
                  <a:lnTo>
                    <a:pt x="4670013" y="5231542"/>
                  </a:lnTo>
                  <a:lnTo>
                    <a:pt x="4709938" y="5259959"/>
                  </a:lnTo>
                  <a:lnTo>
                    <a:pt x="4750341" y="5287740"/>
                  </a:lnTo>
                  <a:lnTo>
                    <a:pt x="4791218" y="5314966"/>
                  </a:lnTo>
                  <a:lnTo>
                    <a:pt x="4832652" y="5341636"/>
                  </a:lnTo>
                  <a:lnTo>
                    <a:pt x="4904645" y="5386086"/>
                  </a:lnTo>
                  <a:lnTo>
                    <a:pt x="4977829" y="5428790"/>
                  </a:lnTo>
                  <a:lnTo>
                    <a:pt x="5052283" y="5469986"/>
                  </a:lnTo>
                  <a:lnTo>
                    <a:pt x="5127768" y="5509435"/>
                  </a:lnTo>
                  <a:lnTo>
                    <a:pt x="5204366" y="5547376"/>
                  </a:lnTo>
                  <a:lnTo>
                    <a:pt x="5281914" y="5583730"/>
                  </a:lnTo>
                  <a:lnTo>
                    <a:pt x="5360337" y="5618417"/>
                  </a:lnTo>
                  <a:lnTo>
                    <a:pt x="5439553" y="5651675"/>
                  </a:lnTo>
                  <a:lnTo>
                    <a:pt x="5519563" y="5683266"/>
                  </a:lnTo>
                  <a:lnTo>
                    <a:pt x="5600208" y="5713429"/>
                  </a:lnTo>
                  <a:lnTo>
                    <a:pt x="5681409" y="5742004"/>
                  </a:lnTo>
                  <a:lnTo>
                    <a:pt x="5763165" y="5769150"/>
                  </a:lnTo>
                  <a:lnTo>
                    <a:pt x="5845318" y="5794788"/>
                  </a:lnTo>
                  <a:lnTo>
                    <a:pt x="5927789" y="5818917"/>
                  </a:lnTo>
                  <a:lnTo>
                    <a:pt x="6010576" y="5841619"/>
                  </a:lnTo>
                  <a:lnTo>
                    <a:pt x="6093603" y="5862892"/>
                  </a:lnTo>
                  <a:lnTo>
                    <a:pt x="6149166" y="5875512"/>
                  </a:lnTo>
                  <a:lnTo>
                    <a:pt x="6203775" y="5885514"/>
                  </a:lnTo>
                  <a:lnTo>
                    <a:pt x="6257433" y="5893055"/>
                  </a:lnTo>
                  <a:lnTo>
                    <a:pt x="6310138" y="5898292"/>
                  </a:lnTo>
                  <a:lnTo>
                    <a:pt x="6361891" y="5901071"/>
                  </a:lnTo>
                  <a:lnTo>
                    <a:pt x="6412770" y="5901628"/>
                  </a:lnTo>
                  <a:lnTo>
                    <a:pt x="6462777" y="5899960"/>
                  </a:lnTo>
                  <a:lnTo>
                    <a:pt x="6511909" y="5896230"/>
                  </a:lnTo>
                  <a:lnTo>
                    <a:pt x="6560170" y="5890355"/>
                  </a:lnTo>
                  <a:lnTo>
                    <a:pt x="6607635" y="5882497"/>
                  </a:lnTo>
                  <a:lnTo>
                    <a:pt x="6654227" y="5872655"/>
                  </a:lnTo>
                  <a:lnTo>
                    <a:pt x="6700108" y="5860986"/>
                  </a:lnTo>
                  <a:lnTo>
                    <a:pt x="6745192" y="5847572"/>
                  </a:lnTo>
                  <a:lnTo>
                    <a:pt x="6789484" y="5832333"/>
                  </a:lnTo>
                  <a:lnTo>
                    <a:pt x="6833060" y="5815505"/>
                  </a:lnTo>
                  <a:lnTo>
                    <a:pt x="6876003" y="5797011"/>
                  </a:lnTo>
                  <a:lnTo>
                    <a:pt x="6918151" y="5777009"/>
                  </a:lnTo>
                  <a:lnTo>
                    <a:pt x="6959665" y="5755578"/>
                  </a:lnTo>
                  <a:lnTo>
                    <a:pt x="7000541" y="5732717"/>
                  </a:lnTo>
                  <a:lnTo>
                    <a:pt x="7040784" y="5708508"/>
                  </a:lnTo>
                  <a:lnTo>
                    <a:pt x="7119365" y="5656437"/>
                  </a:lnTo>
                  <a:lnTo>
                    <a:pt x="7195646" y="5599842"/>
                  </a:lnTo>
                  <a:lnTo>
                    <a:pt x="7269782" y="5539280"/>
                  </a:lnTo>
                  <a:lnTo>
                    <a:pt x="7341934" y="5475223"/>
                  </a:lnTo>
                  <a:lnTo>
                    <a:pt x="7412181" y="5408390"/>
                  </a:lnTo>
                  <a:lnTo>
                    <a:pt x="7480760" y="5339096"/>
                  </a:lnTo>
                  <a:lnTo>
                    <a:pt x="7523464" y="5294090"/>
                  </a:lnTo>
                  <a:lnTo>
                    <a:pt x="7565612" y="5248530"/>
                  </a:lnTo>
                  <a:lnTo>
                    <a:pt x="7607205" y="5202492"/>
                  </a:lnTo>
                  <a:lnTo>
                    <a:pt x="7648322" y="5156216"/>
                  </a:lnTo>
                  <a:lnTo>
                    <a:pt x="7729046" y="5063030"/>
                  </a:lnTo>
                  <a:lnTo>
                    <a:pt x="7808262" y="4970320"/>
                  </a:lnTo>
                  <a:lnTo>
                    <a:pt x="7847393" y="4924441"/>
                  </a:lnTo>
                  <a:lnTo>
                    <a:pt x="7886208" y="4879039"/>
                  </a:lnTo>
                  <a:lnTo>
                    <a:pt x="7924865" y="4834271"/>
                  </a:lnTo>
                  <a:lnTo>
                    <a:pt x="7963281" y="4790297"/>
                  </a:lnTo>
                  <a:lnTo>
                    <a:pt x="8001541" y="4747276"/>
                  </a:lnTo>
                  <a:lnTo>
                    <a:pt x="8039641" y="4705286"/>
                  </a:lnTo>
                  <a:lnTo>
                    <a:pt x="8077660" y="4664488"/>
                  </a:lnTo>
                  <a:lnTo>
                    <a:pt x="8115681" y="4625039"/>
                  </a:lnTo>
                  <a:lnTo>
                    <a:pt x="8153702" y="4587017"/>
                  </a:lnTo>
                  <a:lnTo>
                    <a:pt x="8191721" y="4550664"/>
                  </a:lnTo>
                  <a:lnTo>
                    <a:pt x="8229902" y="4516056"/>
                  </a:lnTo>
                  <a:lnTo>
                    <a:pt x="8248952" y="4499388"/>
                  </a:lnTo>
                  <a:lnTo>
                    <a:pt x="8268081" y="4483275"/>
                  </a:lnTo>
                  <a:lnTo>
                    <a:pt x="8287291" y="4467638"/>
                  </a:lnTo>
                  <a:lnTo>
                    <a:pt x="8306499" y="4452556"/>
                  </a:lnTo>
                  <a:lnTo>
                    <a:pt x="8325787" y="4437951"/>
                  </a:lnTo>
                  <a:lnTo>
                    <a:pt x="8345075" y="4423981"/>
                  </a:lnTo>
                  <a:lnTo>
                    <a:pt x="8364521" y="4410488"/>
                  </a:lnTo>
                  <a:lnTo>
                    <a:pt x="8383889" y="4397630"/>
                  </a:lnTo>
                  <a:lnTo>
                    <a:pt x="8403415" y="4385405"/>
                  </a:lnTo>
                  <a:lnTo>
                    <a:pt x="8423022" y="4373817"/>
                  </a:lnTo>
                  <a:lnTo>
                    <a:pt x="8442706" y="4362863"/>
                  </a:lnTo>
                  <a:lnTo>
                    <a:pt x="8462390" y="4352544"/>
                  </a:lnTo>
                  <a:lnTo>
                    <a:pt x="8482234" y="4342940"/>
                  </a:lnTo>
                  <a:lnTo>
                    <a:pt x="8502158" y="4333970"/>
                  </a:lnTo>
                  <a:lnTo>
                    <a:pt x="8522241" y="4325795"/>
                  </a:lnTo>
                  <a:lnTo>
                    <a:pt x="8542321" y="4318255"/>
                  </a:lnTo>
                  <a:lnTo>
                    <a:pt x="8562562" y="4311508"/>
                  </a:lnTo>
                  <a:lnTo>
                    <a:pt x="8582883" y="4305555"/>
                  </a:lnTo>
                  <a:lnTo>
                    <a:pt x="8603361" y="4300316"/>
                  </a:lnTo>
                  <a:lnTo>
                    <a:pt x="8623920" y="4295950"/>
                  </a:lnTo>
                  <a:lnTo>
                    <a:pt x="8644636" y="4292379"/>
                  </a:lnTo>
                  <a:lnTo>
                    <a:pt x="8665512" y="4289600"/>
                  </a:lnTo>
                  <a:lnTo>
                    <a:pt x="8686466" y="4287695"/>
                  </a:lnTo>
                  <a:lnTo>
                    <a:pt x="8707581" y="4286663"/>
                  </a:lnTo>
                  <a:lnTo>
                    <a:pt x="8728853" y="4286505"/>
                  </a:lnTo>
                  <a:lnTo>
                    <a:pt x="8750284" y="4287219"/>
                  </a:lnTo>
                  <a:lnTo>
                    <a:pt x="8815452" y="4291743"/>
                  </a:lnTo>
                  <a:lnTo>
                    <a:pt x="8878237" y="4294760"/>
                  </a:lnTo>
                  <a:lnTo>
                    <a:pt x="8938640" y="4296267"/>
                  </a:lnTo>
                  <a:lnTo>
                    <a:pt x="8996743" y="4296267"/>
                  </a:lnTo>
                  <a:lnTo>
                    <a:pt x="9052466" y="4294760"/>
                  </a:lnTo>
                  <a:lnTo>
                    <a:pt x="9105965" y="4291901"/>
                  </a:lnTo>
                  <a:lnTo>
                    <a:pt x="9157241" y="4287616"/>
                  </a:lnTo>
                  <a:lnTo>
                    <a:pt x="9206372" y="4281900"/>
                  </a:lnTo>
                  <a:lnTo>
                    <a:pt x="9253363" y="4274916"/>
                  </a:lnTo>
                  <a:lnTo>
                    <a:pt x="9298209" y="4266581"/>
                  </a:lnTo>
                  <a:lnTo>
                    <a:pt x="9341071" y="4257056"/>
                  </a:lnTo>
                  <a:lnTo>
                    <a:pt x="9381872" y="4246181"/>
                  </a:lnTo>
                  <a:lnTo>
                    <a:pt x="9420685" y="4234196"/>
                  </a:lnTo>
                  <a:lnTo>
                    <a:pt x="9457596" y="4221020"/>
                  </a:lnTo>
                  <a:lnTo>
                    <a:pt x="9492600" y="4206654"/>
                  </a:lnTo>
                  <a:lnTo>
                    <a:pt x="9525778" y="4191175"/>
                  </a:lnTo>
                  <a:lnTo>
                    <a:pt x="9557131" y="4174586"/>
                  </a:lnTo>
                  <a:lnTo>
                    <a:pt x="9586738" y="4156964"/>
                  </a:lnTo>
                  <a:lnTo>
                    <a:pt x="9614599" y="4138311"/>
                  </a:lnTo>
                  <a:lnTo>
                    <a:pt x="9640713" y="4118705"/>
                  </a:lnTo>
                  <a:lnTo>
                    <a:pt x="9665241" y="4098068"/>
                  </a:lnTo>
                  <a:lnTo>
                    <a:pt x="9688179" y="4076558"/>
                  </a:lnTo>
                  <a:lnTo>
                    <a:pt x="9696291" y="4068024"/>
                  </a:lnTo>
                  <a:lnTo>
                    <a:pt x="9696291" y="2602159"/>
                  </a:lnTo>
                  <a:lnTo>
                    <a:pt x="9680004" y="2553669"/>
                  </a:lnTo>
                  <a:lnTo>
                    <a:pt x="9657143" y="2492154"/>
                  </a:lnTo>
                  <a:lnTo>
                    <a:pt x="9632458" y="2431510"/>
                  </a:lnTo>
                  <a:lnTo>
                    <a:pt x="9606027" y="2371583"/>
                  </a:lnTo>
                  <a:lnTo>
                    <a:pt x="9577928" y="2312528"/>
                  </a:lnTo>
                  <a:lnTo>
                    <a:pt x="9548162" y="2254108"/>
                  </a:lnTo>
                  <a:lnTo>
                    <a:pt x="9516967" y="2196401"/>
                  </a:lnTo>
                  <a:lnTo>
                    <a:pt x="9484345" y="2139331"/>
                  </a:lnTo>
                  <a:lnTo>
                    <a:pt x="9450452" y="2082895"/>
                  </a:lnTo>
                  <a:lnTo>
                    <a:pt x="9415209" y="2027015"/>
                  </a:lnTo>
                  <a:lnTo>
                    <a:pt x="9341470" y="1917001"/>
                  </a:lnTo>
                  <a:lnTo>
                    <a:pt x="9263682" y="1808814"/>
                  </a:lnTo>
                  <a:lnTo>
                    <a:pt x="9182641" y="1702213"/>
                  </a:lnTo>
                  <a:lnTo>
                    <a:pt x="9098977" y="1597041"/>
                  </a:lnTo>
                  <a:lnTo>
                    <a:pt x="9013412" y="1492901"/>
                  </a:lnTo>
                  <a:lnTo>
                    <a:pt x="8926656" y="1389555"/>
                  </a:lnTo>
                  <a:lnTo>
                    <a:pt x="8751952" y="1184133"/>
                  </a:lnTo>
                  <a:lnTo>
                    <a:pt x="8665512" y="1081421"/>
                  </a:lnTo>
                  <a:lnTo>
                    <a:pt x="8580502" y="978392"/>
                  </a:lnTo>
                  <a:lnTo>
                    <a:pt x="8533511" y="919735"/>
                  </a:lnTo>
                  <a:lnTo>
                    <a:pt x="8487077" y="859965"/>
                  </a:lnTo>
                  <a:lnTo>
                    <a:pt x="8441357" y="799085"/>
                  </a:lnTo>
                  <a:lnTo>
                    <a:pt x="8396509" y="737172"/>
                  </a:lnTo>
                  <a:lnTo>
                    <a:pt x="8352615" y="674307"/>
                  </a:lnTo>
                  <a:lnTo>
                    <a:pt x="8309912" y="610410"/>
                  </a:lnTo>
                  <a:lnTo>
                    <a:pt x="8268399" y="545640"/>
                  </a:lnTo>
                  <a:lnTo>
                    <a:pt x="8228393" y="479997"/>
                  </a:lnTo>
                  <a:lnTo>
                    <a:pt x="8189817" y="413639"/>
                  </a:lnTo>
                  <a:lnTo>
                    <a:pt x="8152987" y="346488"/>
                  </a:lnTo>
                  <a:lnTo>
                    <a:pt x="8135287" y="312673"/>
                  </a:lnTo>
                  <a:lnTo>
                    <a:pt x="8117983" y="278622"/>
                  </a:lnTo>
                  <a:lnTo>
                    <a:pt x="8101234" y="244491"/>
                  </a:lnTo>
                  <a:lnTo>
                    <a:pt x="8084963" y="210122"/>
                  </a:lnTo>
                  <a:lnTo>
                    <a:pt x="8069246" y="175672"/>
                  </a:lnTo>
                  <a:lnTo>
                    <a:pt x="8054007" y="141066"/>
                  </a:lnTo>
                  <a:lnTo>
                    <a:pt x="8039402" y="106378"/>
                  </a:lnTo>
                  <a:lnTo>
                    <a:pt x="8025353" y="71453"/>
                  </a:lnTo>
                  <a:lnTo>
                    <a:pt x="8011859" y="36528"/>
                  </a:lnTo>
                  <a:lnTo>
                    <a:pt x="7999000" y="1366"/>
                  </a:lnTo>
                  <a:lnTo>
                    <a:pt x="79985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20" name="Shape 8"/>
            <p:cNvSpPr/>
            <p:nvPr/>
          </p:nvSpPr>
          <p:spPr>
            <a:xfrm>
              <a:off x="589294" y="1361494"/>
              <a:ext cx="9483949" cy="4809042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1" name="Picture 20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1109106" y="2556844"/>
              <a:ext cx="397431" cy="306307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959483" y="2144649"/>
              <a:ext cx="315912" cy="289401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331912" y="2019316"/>
              <a:ext cx="275510" cy="260350"/>
            </a:xfrm>
            <a:prstGeom prst="rect">
              <a:avLst/>
            </a:prstGeom>
            <a:noFill/>
          </p:spPr>
        </p:pic>
        <p:sp>
          <p:nvSpPr>
            <p:cNvPr id="24" name="Shape 12"/>
            <p:cNvSpPr/>
            <p:nvPr/>
          </p:nvSpPr>
          <p:spPr>
            <a:xfrm>
              <a:off x="1395387" y="1676933"/>
              <a:ext cx="144599" cy="148663"/>
            </a:xfrm>
            <a:custGeom>
              <a:avLst/>
              <a:gdLst/>
              <a:ahLst/>
              <a:cxnLst/>
              <a:rect l="0" t="0" r="0" b="0"/>
              <a:pathLst>
                <a:path w="144599" h="148663">
                  <a:moveTo>
                    <a:pt x="85402" y="0"/>
                  </a:moveTo>
                  <a:lnTo>
                    <a:pt x="51779" y="39700"/>
                  </a:lnTo>
                  <a:lnTo>
                    <a:pt x="0" y="34500"/>
                  </a:lnTo>
                  <a:lnTo>
                    <a:pt x="27373" y="78757"/>
                  </a:lnTo>
                  <a:lnTo>
                    <a:pt x="6436" y="126391"/>
                  </a:lnTo>
                  <a:lnTo>
                    <a:pt x="56983" y="114032"/>
                  </a:lnTo>
                  <a:lnTo>
                    <a:pt x="95811" y="148663"/>
                  </a:lnTo>
                  <a:lnTo>
                    <a:pt x="99673" y="96765"/>
                  </a:lnTo>
                  <a:lnTo>
                    <a:pt x="144599" y="70515"/>
                  </a:lnTo>
                  <a:lnTo>
                    <a:pt x="96441" y="50816"/>
                  </a:lnTo>
                  <a:lnTo>
                    <a:pt x="85402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sp>
          <p:nvSpPr>
            <p:cNvPr id="25" name="Shape 13"/>
            <p:cNvSpPr/>
            <p:nvPr/>
          </p:nvSpPr>
          <p:spPr>
            <a:xfrm>
              <a:off x="1110851" y="1858345"/>
              <a:ext cx="129340" cy="133706"/>
            </a:xfrm>
            <a:custGeom>
              <a:avLst/>
              <a:gdLst/>
              <a:ahLst/>
              <a:cxnLst/>
              <a:rect l="0" t="0" r="0" b="0"/>
              <a:pathLst>
                <a:path w="129340" h="133706">
                  <a:moveTo>
                    <a:pt x="52122" y="0"/>
                  </a:moveTo>
                  <a:lnTo>
                    <a:pt x="42942" y="45839"/>
                  </a:lnTo>
                  <a:lnTo>
                    <a:pt x="0" y="64246"/>
                  </a:lnTo>
                  <a:lnTo>
                    <a:pt x="40755" y="87153"/>
                  </a:lnTo>
                  <a:lnTo>
                    <a:pt x="44982" y="133706"/>
                  </a:lnTo>
                  <a:lnTo>
                    <a:pt x="79336" y="102025"/>
                  </a:lnTo>
                  <a:lnTo>
                    <a:pt x="124910" y="112374"/>
                  </a:lnTo>
                  <a:lnTo>
                    <a:pt x="105412" y="69904"/>
                  </a:lnTo>
                  <a:lnTo>
                    <a:pt x="129340" y="29753"/>
                  </a:lnTo>
                  <a:lnTo>
                    <a:pt x="82904" y="35186"/>
                  </a:lnTo>
                  <a:lnTo>
                    <a:pt x="52122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sp>
          <p:nvSpPr>
            <p:cNvPr id="26" name="Shape 14"/>
            <p:cNvSpPr/>
            <p:nvPr/>
          </p:nvSpPr>
          <p:spPr>
            <a:xfrm>
              <a:off x="1536265" y="2312088"/>
              <a:ext cx="234584" cy="235647"/>
            </a:xfrm>
            <a:custGeom>
              <a:avLst/>
              <a:gdLst/>
              <a:ahLst/>
              <a:cxnLst/>
              <a:rect l="0" t="0" r="0" b="0"/>
              <a:pathLst>
                <a:path w="234584" h="235647">
                  <a:moveTo>
                    <a:pt x="131955" y="0"/>
                  </a:moveTo>
                  <a:lnTo>
                    <a:pt x="83083" y="67204"/>
                  </a:lnTo>
                  <a:lnTo>
                    <a:pt x="0" y="65008"/>
                  </a:lnTo>
                  <a:lnTo>
                    <a:pt x="48797" y="132290"/>
                  </a:lnTo>
                  <a:lnTo>
                    <a:pt x="21019" y="210639"/>
                  </a:lnTo>
                  <a:lnTo>
                    <a:pt x="100065" y="185021"/>
                  </a:lnTo>
                  <a:lnTo>
                    <a:pt x="166007" y="235647"/>
                  </a:lnTo>
                  <a:lnTo>
                    <a:pt x="166075" y="152507"/>
                  </a:lnTo>
                  <a:lnTo>
                    <a:pt x="234584" y="105446"/>
                  </a:lnTo>
                  <a:lnTo>
                    <a:pt x="155578" y="79695"/>
                  </a:lnTo>
                  <a:lnTo>
                    <a:pt x="131955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pic>
          <p:nvPicPr>
            <p:cNvPr id="27" name="Picture 26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538241" y="2345547"/>
              <a:ext cx="523232" cy="403412"/>
            </a:xfrm>
            <a:prstGeom prst="rect">
              <a:avLst/>
            </a:prstGeom>
            <a:noFill/>
          </p:spPr>
        </p:pic>
        <p:sp>
          <p:nvSpPr>
            <p:cNvPr id="28" name="Shape 16"/>
            <p:cNvSpPr/>
            <p:nvPr/>
          </p:nvSpPr>
          <p:spPr>
            <a:xfrm>
              <a:off x="0" y="3537492"/>
              <a:ext cx="150599" cy="162194"/>
            </a:xfrm>
            <a:custGeom>
              <a:avLst/>
              <a:gdLst/>
              <a:ahLst/>
              <a:cxnLst/>
              <a:rect l="0" t="0" r="0" b="0"/>
              <a:pathLst>
                <a:path w="150599" h="162194">
                  <a:moveTo>
                    <a:pt x="59232" y="0"/>
                  </a:moveTo>
                  <a:lnTo>
                    <a:pt x="43940" y="54993"/>
                  </a:lnTo>
                  <a:lnTo>
                    <a:pt x="0" y="70115"/>
                  </a:lnTo>
                  <a:lnTo>
                    <a:pt x="0" y="80208"/>
                  </a:lnTo>
                  <a:lnTo>
                    <a:pt x="37548" y="105128"/>
                  </a:lnTo>
                  <a:lnTo>
                    <a:pt x="38522" y="162194"/>
                  </a:lnTo>
                  <a:lnTo>
                    <a:pt x="83220" y="126682"/>
                  </a:lnTo>
                  <a:lnTo>
                    <a:pt x="137788" y="143405"/>
                  </a:lnTo>
                  <a:lnTo>
                    <a:pt x="117873" y="89905"/>
                  </a:lnTo>
                  <a:lnTo>
                    <a:pt x="150599" y="43141"/>
                  </a:lnTo>
                  <a:lnTo>
                    <a:pt x="93573" y="45599"/>
                  </a:lnTo>
                  <a:lnTo>
                    <a:pt x="59232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pic>
          <p:nvPicPr>
            <p:cNvPr id="29" name="Picture 28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277018" y="2810050"/>
              <a:ext cx="2721292" cy="3389073"/>
            </a:xfrm>
            <a:prstGeom prst="rect">
              <a:avLst/>
            </a:prstGeom>
            <a:noFill/>
          </p:spPr>
        </p:pic>
        <p:pic>
          <p:nvPicPr>
            <p:cNvPr id="30" name="Picture 29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8939528" y="955850"/>
              <a:ext cx="1566862" cy="2149338"/>
            </a:xfrm>
            <a:prstGeom prst="rect">
              <a:avLst/>
            </a:prstGeom>
            <a:noFill/>
          </p:spPr>
        </p:pic>
        <p:pic>
          <p:nvPicPr>
            <p:cNvPr id="31" name="Picture 30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9172177" y="1711341"/>
              <a:ext cx="221139" cy="202643"/>
            </a:xfrm>
            <a:prstGeom prst="rect">
              <a:avLst/>
            </a:prstGeom>
            <a:noFill/>
          </p:spPr>
        </p:pic>
        <p:pic>
          <p:nvPicPr>
            <p:cNvPr id="32" name="Picture 31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9179004" y="1511951"/>
              <a:ext cx="464184" cy="480695"/>
            </a:xfrm>
            <a:prstGeom prst="rect">
              <a:avLst/>
            </a:prstGeom>
            <a:noFill/>
          </p:spPr>
        </p:pic>
        <p:pic>
          <p:nvPicPr>
            <p:cNvPr id="33" name="Picture 32"/>
            <p:cNvPicPr/>
            <p:nvPr/>
          </p:nvPicPr>
          <p:blipFill>
            <a:blip r:embed="rId9"/>
            <a:stretch>
              <a:fillRect/>
            </a:stretch>
          </p:blipFill>
          <p:spPr>
            <a:xfrm>
              <a:off x="9337038" y="1913668"/>
              <a:ext cx="178197" cy="31115"/>
            </a:xfrm>
            <a:prstGeom prst="rect">
              <a:avLst/>
            </a:prstGeom>
            <a:noFill/>
          </p:spPr>
        </p:pic>
        <p:pic>
          <p:nvPicPr>
            <p:cNvPr id="34" name="Picture 33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9179004" y="1530702"/>
              <a:ext cx="137939" cy="164764"/>
            </a:xfrm>
            <a:prstGeom prst="rect">
              <a:avLst/>
            </a:prstGeom>
            <a:noFill/>
          </p:spPr>
        </p:pic>
        <p:sp>
          <p:nvSpPr>
            <p:cNvPr id="35" name="Shape 23"/>
            <p:cNvSpPr/>
            <p:nvPr/>
          </p:nvSpPr>
          <p:spPr>
            <a:xfrm>
              <a:off x="9343231" y="1511951"/>
              <a:ext cx="299957" cy="480773"/>
            </a:xfrm>
            <a:custGeom>
              <a:avLst/>
              <a:gdLst/>
              <a:ahLst/>
              <a:cxnLst/>
              <a:rect l="0" t="0" r="0" b="0"/>
              <a:pathLst>
                <a:path w="299957" h="480773">
                  <a:moveTo>
                    <a:pt x="66912" y="0"/>
                  </a:moveTo>
                  <a:lnTo>
                    <a:pt x="53260" y="555"/>
                  </a:lnTo>
                  <a:lnTo>
                    <a:pt x="39766" y="1825"/>
                  </a:lnTo>
                  <a:lnTo>
                    <a:pt x="26351" y="3730"/>
                  </a:lnTo>
                  <a:lnTo>
                    <a:pt x="13096" y="6350"/>
                  </a:lnTo>
                  <a:lnTo>
                    <a:pt x="0" y="9683"/>
                  </a:lnTo>
                  <a:lnTo>
                    <a:pt x="23018" y="12064"/>
                  </a:lnTo>
                  <a:lnTo>
                    <a:pt x="46037" y="14287"/>
                  </a:lnTo>
                  <a:lnTo>
                    <a:pt x="68897" y="16986"/>
                  </a:lnTo>
                  <a:lnTo>
                    <a:pt x="91438" y="20637"/>
                  </a:lnTo>
                  <a:lnTo>
                    <a:pt x="102551" y="22938"/>
                  </a:lnTo>
                  <a:lnTo>
                    <a:pt x="113506" y="25717"/>
                  </a:lnTo>
                  <a:lnTo>
                    <a:pt x="124300" y="28971"/>
                  </a:lnTo>
                  <a:lnTo>
                    <a:pt x="134937" y="32781"/>
                  </a:lnTo>
                  <a:lnTo>
                    <a:pt x="145413" y="37306"/>
                  </a:lnTo>
                  <a:lnTo>
                    <a:pt x="155654" y="42464"/>
                  </a:lnTo>
                  <a:lnTo>
                    <a:pt x="165655" y="48418"/>
                  </a:lnTo>
                  <a:lnTo>
                    <a:pt x="175418" y="55164"/>
                  </a:lnTo>
                  <a:lnTo>
                    <a:pt x="184070" y="62467"/>
                  </a:lnTo>
                  <a:lnTo>
                    <a:pt x="192166" y="70484"/>
                  </a:lnTo>
                  <a:lnTo>
                    <a:pt x="199627" y="79136"/>
                  </a:lnTo>
                  <a:lnTo>
                    <a:pt x="206532" y="88343"/>
                  </a:lnTo>
                  <a:lnTo>
                    <a:pt x="212882" y="98186"/>
                  </a:lnTo>
                  <a:lnTo>
                    <a:pt x="218677" y="108584"/>
                  </a:lnTo>
                  <a:lnTo>
                    <a:pt x="223837" y="119379"/>
                  </a:lnTo>
                  <a:lnTo>
                    <a:pt x="228441" y="130651"/>
                  </a:lnTo>
                  <a:lnTo>
                    <a:pt x="232488" y="142239"/>
                  </a:lnTo>
                  <a:lnTo>
                    <a:pt x="235901" y="154225"/>
                  </a:lnTo>
                  <a:lnTo>
                    <a:pt x="238838" y="166448"/>
                  </a:lnTo>
                  <a:lnTo>
                    <a:pt x="241141" y="178911"/>
                  </a:lnTo>
                  <a:lnTo>
                    <a:pt x="242887" y="191531"/>
                  </a:lnTo>
                  <a:lnTo>
                    <a:pt x="244157" y="204389"/>
                  </a:lnTo>
                  <a:lnTo>
                    <a:pt x="244791" y="217248"/>
                  </a:lnTo>
                  <a:lnTo>
                    <a:pt x="244871" y="230266"/>
                  </a:lnTo>
                  <a:lnTo>
                    <a:pt x="244316" y="243204"/>
                  </a:lnTo>
                  <a:lnTo>
                    <a:pt x="243283" y="256142"/>
                  </a:lnTo>
                  <a:lnTo>
                    <a:pt x="241696" y="268922"/>
                  </a:lnTo>
                  <a:lnTo>
                    <a:pt x="239553" y="281622"/>
                  </a:lnTo>
                  <a:lnTo>
                    <a:pt x="236774" y="294163"/>
                  </a:lnTo>
                  <a:lnTo>
                    <a:pt x="233519" y="306466"/>
                  </a:lnTo>
                  <a:lnTo>
                    <a:pt x="229710" y="318452"/>
                  </a:lnTo>
                  <a:lnTo>
                    <a:pt x="225345" y="330200"/>
                  </a:lnTo>
                  <a:lnTo>
                    <a:pt x="220423" y="341471"/>
                  </a:lnTo>
                  <a:lnTo>
                    <a:pt x="214947" y="352425"/>
                  </a:lnTo>
                  <a:lnTo>
                    <a:pt x="208913" y="362902"/>
                  </a:lnTo>
                  <a:lnTo>
                    <a:pt x="202326" y="372823"/>
                  </a:lnTo>
                  <a:lnTo>
                    <a:pt x="195262" y="382189"/>
                  </a:lnTo>
                  <a:lnTo>
                    <a:pt x="187562" y="391001"/>
                  </a:lnTo>
                  <a:lnTo>
                    <a:pt x="179387" y="399097"/>
                  </a:lnTo>
                  <a:lnTo>
                    <a:pt x="170656" y="406558"/>
                  </a:lnTo>
                  <a:lnTo>
                    <a:pt x="162718" y="413067"/>
                  </a:lnTo>
                  <a:lnTo>
                    <a:pt x="154860" y="419019"/>
                  </a:lnTo>
                  <a:lnTo>
                    <a:pt x="147160" y="424497"/>
                  </a:lnTo>
                  <a:lnTo>
                    <a:pt x="139541" y="429577"/>
                  </a:lnTo>
                  <a:lnTo>
                    <a:pt x="124459" y="438705"/>
                  </a:lnTo>
                  <a:lnTo>
                    <a:pt x="109298" y="446881"/>
                  </a:lnTo>
                  <a:lnTo>
                    <a:pt x="93899" y="454501"/>
                  </a:lnTo>
                  <a:lnTo>
                    <a:pt x="78024" y="462279"/>
                  </a:lnTo>
                  <a:lnTo>
                    <a:pt x="61435" y="470534"/>
                  </a:lnTo>
                  <a:lnTo>
                    <a:pt x="43893" y="479742"/>
                  </a:lnTo>
                  <a:lnTo>
                    <a:pt x="63341" y="480773"/>
                  </a:lnTo>
                  <a:lnTo>
                    <a:pt x="73421" y="480614"/>
                  </a:lnTo>
                  <a:lnTo>
                    <a:pt x="83739" y="479901"/>
                  </a:lnTo>
                  <a:lnTo>
                    <a:pt x="103822" y="477439"/>
                  </a:lnTo>
                  <a:lnTo>
                    <a:pt x="123427" y="473551"/>
                  </a:lnTo>
                  <a:lnTo>
                    <a:pt x="142397" y="468153"/>
                  </a:lnTo>
                  <a:lnTo>
                    <a:pt x="160653" y="461327"/>
                  </a:lnTo>
                  <a:lnTo>
                    <a:pt x="178196" y="453231"/>
                  </a:lnTo>
                  <a:lnTo>
                    <a:pt x="194944" y="443864"/>
                  </a:lnTo>
                  <a:lnTo>
                    <a:pt x="210660" y="433307"/>
                  </a:lnTo>
                  <a:lnTo>
                    <a:pt x="225425" y="421639"/>
                  </a:lnTo>
                  <a:lnTo>
                    <a:pt x="239076" y="408859"/>
                  </a:lnTo>
                  <a:lnTo>
                    <a:pt x="251538" y="395048"/>
                  </a:lnTo>
                  <a:lnTo>
                    <a:pt x="262731" y="380364"/>
                  </a:lnTo>
                  <a:lnTo>
                    <a:pt x="272572" y="364727"/>
                  </a:lnTo>
                  <a:lnTo>
                    <a:pt x="280987" y="348297"/>
                  </a:lnTo>
                  <a:lnTo>
                    <a:pt x="287813" y="331072"/>
                  </a:lnTo>
                  <a:lnTo>
                    <a:pt x="293130" y="313133"/>
                  </a:lnTo>
                  <a:lnTo>
                    <a:pt x="296703" y="294639"/>
                  </a:lnTo>
                  <a:lnTo>
                    <a:pt x="298766" y="277812"/>
                  </a:lnTo>
                  <a:lnTo>
                    <a:pt x="299878" y="260587"/>
                  </a:lnTo>
                  <a:lnTo>
                    <a:pt x="299957" y="243046"/>
                  </a:lnTo>
                  <a:lnTo>
                    <a:pt x="299163" y="225425"/>
                  </a:lnTo>
                  <a:lnTo>
                    <a:pt x="297338" y="207723"/>
                  </a:lnTo>
                  <a:lnTo>
                    <a:pt x="294560" y="190102"/>
                  </a:lnTo>
                  <a:lnTo>
                    <a:pt x="290828" y="172639"/>
                  </a:lnTo>
                  <a:lnTo>
                    <a:pt x="285987" y="155416"/>
                  </a:lnTo>
                  <a:lnTo>
                    <a:pt x="280193" y="138667"/>
                  </a:lnTo>
                  <a:lnTo>
                    <a:pt x="273366" y="122475"/>
                  </a:lnTo>
                  <a:lnTo>
                    <a:pt x="265508" y="106838"/>
                  </a:lnTo>
                  <a:lnTo>
                    <a:pt x="256618" y="91994"/>
                  </a:lnTo>
                  <a:lnTo>
                    <a:pt x="246697" y="77946"/>
                  </a:lnTo>
                  <a:lnTo>
                    <a:pt x="235663" y="64928"/>
                  </a:lnTo>
                  <a:lnTo>
                    <a:pt x="223598" y="53022"/>
                  </a:lnTo>
                  <a:lnTo>
                    <a:pt x="210422" y="42227"/>
                  </a:lnTo>
                  <a:lnTo>
                    <a:pt x="198516" y="34686"/>
                  </a:lnTo>
                  <a:lnTo>
                    <a:pt x="186213" y="27859"/>
                  </a:lnTo>
                  <a:lnTo>
                    <a:pt x="173672" y="21748"/>
                  </a:lnTo>
                  <a:lnTo>
                    <a:pt x="160813" y="16509"/>
                  </a:lnTo>
                  <a:lnTo>
                    <a:pt x="147794" y="11906"/>
                  </a:lnTo>
                  <a:lnTo>
                    <a:pt x="134539" y="8096"/>
                  </a:lnTo>
                  <a:lnTo>
                    <a:pt x="121205" y="5079"/>
                  </a:lnTo>
                  <a:lnTo>
                    <a:pt x="107711" y="2698"/>
                  </a:lnTo>
                  <a:lnTo>
                    <a:pt x="94138" y="1111"/>
                  </a:lnTo>
                  <a:lnTo>
                    <a:pt x="80485" y="237"/>
                  </a:lnTo>
                  <a:lnTo>
                    <a:pt x="66912" y="0"/>
                  </a:lnTo>
                  <a:close/>
                </a:path>
              </a:pathLst>
            </a:custGeom>
            <a:solidFill>
              <a:srgbClr val="ECBE91"/>
            </a:solidFill>
          </p:spPr>
        </p:sp>
        <p:sp>
          <p:nvSpPr>
            <p:cNvPr id="36" name="Shape 24"/>
            <p:cNvSpPr/>
            <p:nvPr/>
          </p:nvSpPr>
          <p:spPr>
            <a:xfrm>
              <a:off x="9601834" y="1620139"/>
              <a:ext cx="81041" cy="217487"/>
            </a:xfrm>
            <a:custGeom>
              <a:avLst/>
              <a:gdLst/>
              <a:ahLst/>
              <a:cxnLst/>
              <a:rect l="0" t="0" r="0" b="0"/>
              <a:pathLst>
                <a:path w="81041" h="217487">
                  <a:moveTo>
                    <a:pt x="0" y="0"/>
                  </a:moveTo>
                  <a:lnTo>
                    <a:pt x="13493" y="11827"/>
                  </a:lnTo>
                  <a:lnTo>
                    <a:pt x="25400" y="25003"/>
                  </a:lnTo>
                  <a:lnTo>
                    <a:pt x="35638" y="39291"/>
                  </a:lnTo>
                  <a:lnTo>
                    <a:pt x="40083" y="46752"/>
                  </a:lnTo>
                  <a:lnTo>
                    <a:pt x="44052" y="54450"/>
                  </a:lnTo>
                  <a:lnTo>
                    <a:pt x="47545" y="62309"/>
                  </a:lnTo>
                  <a:lnTo>
                    <a:pt x="50561" y="70325"/>
                  </a:lnTo>
                  <a:lnTo>
                    <a:pt x="53022" y="78422"/>
                  </a:lnTo>
                  <a:lnTo>
                    <a:pt x="54927" y="86598"/>
                  </a:lnTo>
                  <a:lnTo>
                    <a:pt x="56276" y="94932"/>
                  </a:lnTo>
                  <a:lnTo>
                    <a:pt x="57070" y="103187"/>
                  </a:lnTo>
                  <a:lnTo>
                    <a:pt x="57308" y="111522"/>
                  </a:lnTo>
                  <a:lnTo>
                    <a:pt x="56911" y="119777"/>
                  </a:lnTo>
                  <a:lnTo>
                    <a:pt x="55800" y="131366"/>
                  </a:lnTo>
                  <a:lnTo>
                    <a:pt x="54212" y="143350"/>
                  </a:lnTo>
                  <a:lnTo>
                    <a:pt x="52228" y="155654"/>
                  </a:lnTo>
                  <a:lnTo>
                    <a:pt x="49767" y="168116"/>
                  </a:lnTo>
                  <a:lnTo>
                    <a:pt x="46672" y="180737"/>
                  </a:lnTo>
                  <a:lnTo>
                    <a:pt x="42941" y="193198"/>
                  </a:lnTo>
                  <a:lnTo>
                    <a:pt x="38496" y="205502"/>
                  </a:lnTo>
                  <a:lnTo>
                    <a:pt x="33337" y="217487"/>
                  </a:lnTo>
                  <a:lnTo>
                    <a:pt x="34447" y="216614"/>
                  </a:lnTo>
                  <a:lnTo>
                    <a:pt x="44052" y="207883"/>
                  </a:lnTo>
                  <a:lnTo>
                    <a:pt x="52625" y="198437"/>
                  </a:lnTo>
                  <a:lnTo>
                    <a:pt x="60006" y="188357"/>
                  </a:lnTo>
                  <a:lnTo>
                    <a:pt x="66356" y="177641"/>
                  </a:lnTo>
                  <a:lnTo>
                    <a:pt x="71596" y="166528"/>
                  </a:lnTo>
                  <a:lnTo>
                    <a:pt x="75644" y="155019"/>
                  </a:lnTo>
                  <a:lnTo>
                    <a:pt x="78581" y="143113"/>
                  </a:lnTo>
                  <a:lnTo>
                    <a:pt x="80406" y="131127"/>
                  </a:lnTo>
                  <a:lnTo>
                    <a:pt x="81041" y="118983"/>
                  </a:lnTo>
                  <a:lnTo>
                    <a:pt x="80485" y="106759"/>
                  </a:lnTo>
                  <a:lnTo>
                    <a:pt x="78819" y="94614"/>
                  </a:lnTo>
                  <a:lnTo>
                    <a:pt x="75961" y="82629"/>
                  </a:lnTo>
                  <a:lnTo>
                    <a:pt x="71912" y="70961"/>
                  </a:lnTo>
                  <a:lnTo>
                    <a:pt x="66595" y="59531"/>
                  </a:lnTo>
                  <a:lnTo>
                    <a:pt x="60166" y="48577"/>
                  </a:lnTo>
                  <a:lnTo>
                    <a:pt x="52466" y="38100"/>
                  </a:lnTo>
                  <a:lnTo>
                    <a:pt x="41036" y="25797"/>
                  </a:lnTo>
                  <a:lnTo>
                    <a:pt x="28256" y="15319"/>
                  </a:lnTo>
                  <a:lnTo>
                    <a:pt x="14525" y="67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1117"/>
            </a:solidFill>
          </p:spPr>
        </p:sp>
        <p:pic>
          <p:nvPicPr>
            <p:cNvPr id="37" name="Picture 36"/>
            <p:cNvPicPr/>
            <p:nvPr/>
          </p:nvPicPr>
          <p:blipFill>
            <a:blip r:embed="rId11"/>
            <a:stretch>
              <a:fillRect/>
            </a:stretch>
          </p:blipFill>
          <p:spPr>
            <a:xfrm>
              <a:off x="9221310" y="1546400"/>
              <a:ext cx="430610" cy="386476"/>
            </a:xfrm>
            <a:prstGeom prst="rect">
              <a:avLst/>
            </a:prstGeom>
            <a:noFill/>
          </p:spPr>
        </p:pic>
        <p:pic>
          <p:nvPicPr>
            <p:cNvPr id="38" name="Picture 37"/>
            <p:cNvPicPr/>
            <p:nvPr/>
          </p:nvPicPr>
          <p:blipFill>
            <a:blip r:embed="rId12"/>
            <a:stretch>
              <a:fillRect/>
            </a:stretch>
          </p:blipFill>
          <p:spPr>
            <a:xfrm>
              <a:off x="9436257" y="1912080"/>
              <a:ext cx="126048" cy="21511"/>
            </a:xfrm>
            <a:prstGeom prst="rect">
              <a:avLst/>
            </a:prstGeom>
            <a:noFill/>
          </p:spPr>
        </p:pic>
        <p:sp>
          <p:nvSpPr>
            <p:cNvPr id="39" name="Shape 27"/>
            <p:cNvSpPr/>
            <p:nvPr/>
          </p:nvSpPr>
          <p:spPr>
            <a:xfrm>
              <a:off x="9319338" y="1582436"/>
              <a:ext cx="174625" cy="347423"/>
            </a:xfrm>
            <a:custGeom>
              <a:avLst/>
              <a:gdLst/>
              <a:ahLst/>
              <a:cxnLst/>
              <a:rect l="0" t="0" r="0" b="0"/>
              <a:pathLst>
                <a:path w="174625" h="347423">
                  <a:moveTo>
                    <a:pt x="97233" y="0"/>
                  </a:moveTo>
                  <a:lnTo>
                    <a:pt x="82312" y="8890"/>
                  </a:lnTo>
                  <a:lnTo>
                    <a:pt x="68103" y="19367"/>
                  </a:lnTo>
                  <a:lnTo>
                    <a:pt x="54054" y="32067"/>
                  </a:lnTo>
                  <a:lnTo>
                    <a:pt x="41592" y="45878"/>
                  </a:lnTo>
                  <a:lnTo>
                    <a:pt x="30718" y="60642"/>
                  </a:lnTo>
                  <a:lnTo>
                    <a:pt x="21431" y="76200"/>
                  </a:lnTo>
                  <a:lnTo>
                    <a:pt x="13889" y="92471"/>
                  </a:lnTo>
                  <a:lnTo>
                    <a:pt x="7858" y="109298"/>
                  </a:lnTo>
                  <a:lnTo>
                    <a:pt x="3571" y="126602"/>
                  </a:lnTo>
                  <a:lnTo>
                    <a:pt x="952" y="144145"/>
                  </a:lnTo>
                  <a:lnTo>
                    <a:pt x="0" y="161845"/>
                  </a:lnTo>
                  <a:lnTo>
                    <a:pt x="714" y="179625"/>
                  </a:lnTo>
                  <a:lnTo>
                    <a:pt x="3254" y="197326"/>
                  </a:lnTo>
                  <a:lnTo>
                    <a:pt x="7380" y="214788"/>
                  </a:lnTo>
                  <a:lnTo>
                    <a:pt x="13334" y="231933"/>
                  </a:lnTo>
                  <a:lnTo>
                    <a:pt x="21033" y="248522"/>
                  </a:lnTo>
                  <a:lnTo>
                    <a:pt x="30479" y="264556"/>
                  </a:lnTo>
                  <a:lnTo>
                    <a:pt x="41671" y="279796"/>
                  </a:lnTo>
                  <a:lnTo>
                    <a:pt x="54927" y="294401"/>
                  </a:lnTo>
                  <a:lnTo>
                    <a:pt x="69373" y="307259"/>
                  </a:lnTo>
                  <a:lnTo>
                    <a:pt x="84852" y="318452"/>
                  </a:lnTo>
                  <a:lnTo>
                    <a:pt x="101202" y="327818"/>
                  </a:lnTo>
                  <a:lnTo>
                    <a:pt x="118268" y="335438"/>
                  </a:lnTo>
                  <a:lnTo>
                    <a:pt x="135890" y="341232"/>
                  </a:lnTo>
                  <a:lnTo>
                    <a:pt x="153987" y="345201"/>
                  </a:lnTo>
                  <a:lnTo>
                    <a:pt x="172323" y="347423"/>
                  </a:lnTo>
                  <a:lnTo>
                    <a:pt x="173593" y="336628"/>
                  </a:lnTo>
                  <a:lnTo>
                    <a:pt x="174387" y="325754"/>
                  </a:lnTo>
                  <a:lnTo>
                    <a:pt x="174625" y="304084"/>
                  </a:lnTo>
                  <a:lnTo>
                    <a:pt x="173354" y="282416"/>
                  </a:lnTo>
                  <a:lnTo>
                    <a:pt x="170577" y="260746"/>
                  </a:lnTo>
                  <a:lnTo>
                    <a:pt x="166608" y="239077"/>
                  </a:lnTo>
                  <a:lnTo>
                    <a:pt x="161687" y="217328"/>
                  </a:lnTo>
                  <a:lnTo>
                    <a:pt x="155812" y="195658"/>
                  </a:lnTo>
                  <a:lnTo>
                    <a:pt x="149383" y="173909"/>
                  </a:lnTo>
                  <a:lnTo>
                    <a:pt x="135254" y="130492"/>
                  </a:lnTo>
                  <a:lnTo>
                    <a:pt x="120808" y="86995"/>
                  </a:lnTo>
                  <a:lnTo>
                    <a:pt x="113982" y="65246"/>
                  </a:lnTo>
                  <a:lnTo>
                    <a:pt x="107632" y="43497"/>
                  </a:lnTo>
                  <a:lnTo>
                    <a:pt x="101996" y="21748"/>
                  </a:lnTo>
                  <a:lnTo>
                    <a:pt x="97233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40" name="Picture 39"/>
            <p:cNvPicPr/>
            <p:nvPr/>
          </p:nvPicPr>
          <p:blipFill>
            <a:blip r:embed="rId13"/>
            <a:stretch>
              <a:fillRect/>
            </a:stretch>
          </p:blipFill>
          <p:spPr>
            <a:xfrm>
              <a:off x="9166541" y="1493615"/>
              <a:ext cx="517843" cy="516255"/>
            </a:xfrm>
            <a:prstGeom prst="rect">
              <a:avLst/>
            </a:prstGeom>
            <a:noFill/>
          </p:spPr>
        </p:pic>
        <p:pic>
          <p:nvPicPr>
            <p:cNvPr id="41" name="Picture 40"/>
            <p:cNvPicPr/>
            <p:nvPr/>
          </p:nvPicPr>
          <p:blipFill>
            <a:blip r:embed="rId14"/>
            <a:stretch>
              <a:fillRect/>
            </a:stretch>
          </p:blipFill>
          <p:spPr>
            <a:xfrm>
              <a:off x="9207816" y="1533938"/>
              <a:ext cx="253920" cy="343534"/>
            </a:xfrm>
            <a:prstGeom prst="rect">
              <a:avLst/>
            </a:prstGeom>
            <a:noFill/>
          </p:spPr>
        </p:pic>
        <p:sp>
          <p:nvSpPr>
            <p:cNvPr id="42" name="Shape 30"/>
            <p:cNvSpPr/>
            <p:nvPr/>
          </p:nvSpPr>
          <p:spPr>
            <a:xfrm>
              <a:off x="9207975" y="1544256"/>
              <a:ext cx="191848" cy="231616"/>
            </a:xfrm>
            <a:custGeom>
              <a:avLst/>
              <a:gdLst/>
              <a:ahLst/>
              <a:cxnLst/>
              <a:rect l="0" t="0" r="0" b="0"/>
              <a:pathLst>
                <a:path w="191848" h="231616">
                  <a:moveTo>
                    <a:pt x="184705" y="0"/>
                  </a:moveTo>
                  <a:lnTo>
                    <a:pt x="178831" y="317"/>
                  </a:lnTo>
                  <a:lnTo>
                    <a:pt x="171529" y="1111"/>
                  </a:lnTo>
                  <a:lnTo>
                    <a:pt x="162956" y="2461"/>
                  </a:lnTo>
                  <a:lnTo>
                    <a:pt x="153272" y="4445"/>
                  </a:lnTo>
                  <a:lnTo>
                    <a:pt x="142715" y="7302"/>
                  </a:lnTo>
                  <a:lnTo>
                    <a:pt x="131365" y="11033"/>
                  </a:lnTo>
                  <a:lnTo>
                    <a:pt x="119380" y="15796"/>
                  </a:lnTo>
                  <a:lnTo>
                    <a:pt x="106996" y="21748"/>
                  </a:lnTo>
                  <a:lnTo>
                    <a:pt x="94376" y="28972"/>
                  </a:lnTo>
                  <a:lnTo>
                    <a:pt x="81596" y="37544"/>
                  </a:lnTo>
                  <a:lnTo>
                    <a:pt x="68976" y="47625"/>
                  </a:lnTo>
                  <a:lnTo>
                    <a:pt x="56594" y="59372"/>
                  </a:lnTo>
                  <a:lnTo>
                    <a:pt x="44687" y="72787"/>
                  </a:lnTo>
                  <a:lnTo>
                    <a:pt x="39052" y="79931"/>
                  </a:lnTo>
                  <a:lnTo>
                    <a:pt x="33892" y="87153"/>
                  </a:lnTo>
                  <a:lnTo>
                    <a:pt x="24924" y="101679"/>
                  </a:lnTo>
                  <a:lnTo>
                    <a:pt x="17621" y="116046"/>
                  </a:lnTo>
                  <a:lnTo>
                    <a:pt x="11826" y="130254"/>
                  </a:lnTo>
                  <a:lnTo>
                    <a:pt x="7302" y="144145"/>
                  </a:lnTo>
                  <a:lnTo>
                    <a:pt x="4047" y="157479"/>
                  </a:lnTo>
                  <a:lnTo>
                    <a:pt x="1905" y="170179"/>
                  </a:lnTo>
                  <a:lnTo>
                    <a:pt x="555" y="182086"/>
                  </a:lnTo>
                  <a:lnTo>
                    <a:pt x="0" y="193039"/>
                  </a:lnTo>
                  <a:lnTo>
                    <a:pt x="0" y="202962"/>
                  </a:lnTo>
                  <a:lnTo>
                    <a:pt x="475" y="211613"/>
                  </a:lnTo>
                  <a:lnTo>
                    <a:pt x="1268" y="218916"/>
                  </a:lnTo>
                  <a:lnTo>
                    <a:pt x="2142" y="224711"/>
                  </a:lnTo>
                  <a:lnTo>
                    <a:pt x="3015" y="228838"/>
                  </a:lnTo>
                  <a:lnTo>
                    <a:pt x="3412" y="230267"/>
                  </a:lnTo>
                  <a:lnTo>
                    <a:pt x="3730" y="231139"/>
                  </a:lnTo>
                  <a:lnTo>
                    <a:pt x="3968" y="231616"/>
                  </a:lnTo>
                  <a:lnTo>
                    <a:pt x="4127" y="231537"/>
                  </a:lnTo>
                  <a:lnTo>
                    <a:pt x="4443" y="231457"/>
                  </a:lnTo>
                  <a:lnTo>
                    <a:pt x="4602" y="230902"/>
                  </a:lnTo>
                  <a:lnTo>
                    <a:pt x="4762" y="228441"/>
                  </a:lnTo>
                  <a:lnTo>
                    <a:pt x="4762" y="224313"/>
                  </a:lnTo>
                  <a:lnTo>
                    <a:pt x="4682" y="218598"/>
                  </a:lnTo>
                  <a:lnTo>
                    <a:pt x="4762" y="211454"/>
                  </a:lnTo>
                  <a:lnTo>
                    <a:pt x="5000" y="203041"/>
                  </a:lnTo>
                  <a:lnTo>
                    <a:pt x="5715" y="193437"/>
                  </a:lnTo>
                  <a:lnTo>
                    <a:pt x="6825" y="182879"/>
                  </a:lnTo>
                  <a:lnTo>
                    <a:pt x="8651" y="171371"/>
                  </a:lnTo>
                  <a:lnTo>
                    <a:pt x="11271" y="159147"/>
                  </a:lnTo>
                  <a:lnTo>
                    <a:pt x="14842" y="146367"/>
                  </a:lnTo>
                  <a:lnTo>
                    <a:pt x="19525" y="133191"/>
                  </a:lnTo>
                  <a:lnTo>
                    <a:pt x="25320" y="119618"/>
                  </a:lnTo>
                  <a:lnTo>
                    <a:pt x="32543" y="105886"/>
                  </a:lnTo>
                  <a:lnTo>
                    <a:pt x="41275" y="92075"/>
                  </a:lnTo>
                  <a:lnTo>
                    <a:pt x="51593" y="78422"/>
                  </a:lnTo>
                  <a:lnTo>
                    <a:pt x="62944" y="65563"/>
                  </a:lnTo>
                  <a:lnTo>
                    <a:pt x="74691" y="54292"/>
                  </a:lnTo>
                  <a:lnTo>
                    <a:pt x="86677" y="44450"/>
                  </a:lnTo>
                  <a:lnTo>
                    <a:pt x="98742" y="35957"/>
                  </a:lnTo>
                  <a:lnTo>
                    <a:pt x="110728" y="28654"/>
                  </a:lnTo>
                  <a:lnTo>
                    <a:pt x="122555" y="22542"/>
                  </a:lnTo>
                  <a:lnTo>
                    <a:pt x="133905" y="17462"/>
                  </a:lnTo>
                  <a:lnTo>
                    <a:pt x="144780" y="13256"/>
                  </a:lnTo>
                  <a:lnTo>
                    <a:pt x="154860" y="9922"/>
                  </a:lnTo>
                  <a:lnTo>
                    <a:pt x="164067" y="7302"/>
                  </a:lnTo>
                  <a:lnTo>
                    <a:pt x="172322" y="5318"/>
                  </a:lnTo>
                  <a:lnTo>
                    <a:pt x="179227" y="3809"/>
                  </a:lnTo>
                  <a:lnTo>
                    <a:pt x="184863" y="2698"/>
                  </a:lnTo>
                  <a:lnTo>
                    <a:pt x="188912" y="1826"/>
                  </a:lnTo>
                  <a:lnTo>
                    <a:pt x="191293" y="1270"/>
                  </a:lnTo>
                  <a:lnTo>
                    <a:pt x="191848" y="952"/>
                  </a:lnTo>
                  <a:lnTo>
                    <a:pt x="191848" y="476"/>
                  </a:lnTo>
                  <a:lnTo>
                    <a:pt x="191372" y="317"/>
                  </a:lnTo>
                  <a:lnTo>
                    <a:pt x="190340" y="158"/>
                  </a:lnTo>
                  <a:lnTo>
                    <a:pt x="188912" y="79"/>
                  </a:lnTo>
                  <a:lnTo>
                    <a:pt x="184705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43" name="Picture 42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9327117" y="1989868"/>
              <a:ext cx="106758" cy="400288"/>
            </a:xfrm>
            <a:prstGeom prst="rect">
              <a:avLst/>
            </a:prstGeom>
            <a:noFill/>
          </p:spPr>
        </p:pic>
        <p:sp>
          <p:nvSpPr>
            <p:cNvPr id="44" name="Shape 32"/>
            <p:cNvSpPr/>
            <p:nvPr/>
          </p:nvSpPr>
          <p:spPr>
            <a:xfrm>
              <a:off x="9794397" y="2255774"/>
              <a:ext cx="29607" cy="28416"/>
            </a:xfrm>
            <a:custGeom>
              <a:avLst/>
              <a:gdLst/>
              <a:ahLst/>
              <a:cxnLst/>
              <a:rect l="0" t="0" r="0" b="0"/>
              <a:pathLst>
                <a:path w="29607" h="28416">
                  <a:moveTo>
                    <a:pt x="13256" y="0"/>
                  </a:moveTo>
                  <a:lnTo>
                    <a:pt x="11033" y="158"/>
                  </a:lnTo>
                  <a:lnTo>
                    <a:pt x="8652" y="715"/>
                  </a:lnTo>
                  <a:lnTo>
                    <a:pt x="6112" y="1826"/>
                  </a:lnTo>
                  <a:lnTo>
                    <a:pt x="3572" y="3492"/>
                  </a:lnTo>
                  <a:lnTo>
                    <a:pt x="1747" y="5397"/>
                  </a:lnTo>
                  <a:lnTo>
                    <a:pt x="556" y="7778"/>
                  </a:lnTo>
                  <a:lnTo>
                    <a:pt x="0" y="10398"/>
                  </a:lnTo>
                  <a:lnTo>
                    <a:pt x="0" y="13176"/>
                  </a:lnTo>
                  <a:lnTo>
                    <a:pt x="556" y="16033"/>
                  </a:lnTo>
                  <a:lnTo>
                    <a:pt x="1587" y="18812"/>
                  </a:lnTo>
                  <a:lnTo>
                    <a:pt x="4922" y="23733"/>
                  </a:lnTo>
                  <a:lnTo>
                    <a:pt x="8256" y="26352"/>
                  </a:lnTo>
                  <a:lnTo>
                    <a:pt x="11906" y="27940"/>
                  </a:lnTo>
                  <a:lnTo>
                    <a:pt x="15637" y="28416"/>
                  </a:lnTo>
                  <a:lnTo>
                    <a:pt x="19288" y="27940"/>
                  </a:lnTo>
                  <a:lnTo>
                    <a:pt x="22702" y="26511"/>
                  </a:lnTo>
                  <a:lnTo>
                    <a:pt x="25559" y="24129"/>
                  </a:lnTo>
                  <a:lnTo>
                    <a:pt x="27861" y="20954"/>
                  </a:lnTo>
                  <a:lnTo>
                    <a:pt x="29368" y="16907"/>
                  </a:lnTo>
                  <a:lnTo>
                    <a:pt x="29607" y="14367"/>
                  </a:lnTo>
                  <a:lnTo>
                    <a:pt x="29368" y="11827"/>
                  </a:lnTo>
                  <a:lnTo>
                    <a:pt x="28495" y="9446"/>
                  </a:lnTo>
                  <a:lnTo>
                    <a:pt x="27306" y="7143"/>
                  </a:lnTo>
                  <a:lnTo>
                    <a:pt x="23812" y="3413"/>
                  </a:lnTo>
                  <a:lnTo>
                    <a:pt x="19527" y="1032"/>
                  </a:lnTo>
                  <a:lnTo>
                    <a:pt x="16987" y="317"/>
                  </a:lnTo>
                  <a:lnTo>
                    <a:pt x="13256" y="0"/>
                  </a:lnTo>
                  <a:close/>
                </a:path>
              </a:pathLst>
            </a:custGeom>
            <a:solidFill>
              <a:srgbClr val="FACA3D"/>
            </a:solidFill>
          </p:spPr>
        </p:sp>
        <p:sp>
          <p:nvSpPr>
            <p:cNvPr id="45" name="Shape 33"/>
            <p:cNvSpPr/>
            <p:nvPr/>
          </p:nvSpPr>
          <p:spPr>
            <a:xfrm>
              <a:off x="9798763" y="2259346"/>
              <a:ext cx="20717" cy="11906"/>
            </a:xfrm>
            <a:custGeom>
              <a:avLst/>
              <a:gdLst/>
              <a:ahLst/>
              <a:cxnLst/>
              <a:rect l="0" t="0" r="0" b="0"/>
              <a:pathLst>
                <a:path w="20717" h="11906">
                  <a:moveTo>
                    <a:pt x="9366" y="0"/>
                  </a:moveTo>
                  <a:lnTo>
                    <a:pt x="6112" y="475"/>
                  </a:lnTo>
                  <a:lnTo>
                    <a:pt x="2540" y="2222"/>
                  </a:lnTo>
                  <a:lnTo>
                    <a:pt x="1110" y="3650"/>
                  </a:lnTo>
                  <a:lnTo>
                    <a:pt x="237" y="5317"/>
                  </a:lnTo>
                  <a:lnTo>
                    <a:pt x="0" y="7302"/>
                  </a:lnTo>
                  <a:lnTo>
                    <a:pt x="317" y="9366"/>
                  </a:lnTo>
                  <a:lnTo>
                    <a:pt x="1269" y="7143"/>
                  </a:lnTo>
                  <a:lnTo>
                    <a:pt x="3254" y="5079"/>
                  </a:lnTo>
                  <a:lnTo>
                    <a:pt x="5952" y="3571"/>
                  </a:lnTo>
                  <a:lnTo>
                    <a:pt x="9127" y="2777"/>
                  </a:lnTo>
                  <a:lnTo>
                    <a:pt x="12462" y="2936"/>
                  </a:lnTo>
                  <a:lnTo>
                    <a:pt x="15557" y="4364"/>
                  </a:lnTo>
                  <a:lnTo>
                    <a:pt x="18256" y="7222"/>
                  </a:lnTo>
                  <a:lnTo>
                    <a:pt x="19287" y="9366"/>
                  </a:lnTo>
                  <a:lnTo>
                    <a:pt x="20160" y="11906"/>
                  </a:lnTo>
                  <a:lnTo>
                    <a:pt x="20717" y="10555"/>
                  </a:lnTo>
                  <a:lnTo>
                    <a:pt x="20717" y="7380"/>
                  </a:lnTo>
                  <a:lnTo>
                    <a:pt x="19208" y="4523"/>
                  </a:lnTo>
                  <a:lnTo>
                    <a:pt x="16748" y="2222"/>
                  </a:lnTo>
                  <a:lnTo>
                    <a:pt x="13730" y="713"/>
                  </a:lnTo>
                  <a:lnTo>
                    <a:pt x="11986" y="237"/>
                  </a:lnTo>
                  <a:lnTo>
                    <a:pt x="9366" y="0"/>
                  </a:lnTo>
                  <a:close/>
                </a:path>
              </a:pathLst>
            </a:custGeom>
            <a:solidFill>
              <a:srgbClr val="F7EFCB"/>
            </a:solidFill>
          </p:spPr>
        </p:sp>
        <p:sp>
          <p:nvSpPr>
            <p:cNvPr id="46" name="Shape 34"/>
            <p:cNvSpPr/>
            <p:nvPr/>
          </p:nvSpPr>
          <p:spPr>
            <a:xfrm>
              <a:off x="9792493" y="2253949"/>
              <a:ext cx="33416" cy="32067"/>
            </a:xfrm>
            <a:custGeom>
              <a:avLst/>
              <a:gdLst/>
              <a:ahLst/>
              <a:cxnLst/>
              <a:rect l="0" t="0" r="0" b="0"/>
              <a:pathLst>
                <a:path w="33416" h="32067">
                  <a:moveTo>
                    <a:pt x="15397" y="0"/>
                  </a:moveTo>
                  <a:lnTo>
                    <a:pt x="15397" y="3571"/>
                  </a:lnTo>
                  <a:lnTo>
                    <a:pt x="18652" y="3968"/>
                  </a:lnTo>
                  <a:lnTo>
                    <a:pt x="20794" y="4603"/>
                  </a:lnTo>
                  <a:lnTo>
                    <a:pt x="24128" y="6350"/>
                  </a:lnTo>
                  <a:lnTo>
                    <a:pt x="27066" y="9127"/>
                  </a:lnTo>
                  <a:lnTo>
                    <a:pt x="29050" y="12541"/>
                  </a:lnTo>
                  <a:lnTo>
                    <a:pt x="29764" y="16271"/>
                  </a:lnTo>
                  <a:lnTo>
                    <a:pt x="29526" y="18334"/>
                  </a:lnTo>
                  <a:lnTo>
                    <a:pt x="27781" y="22701"/>
                  </a:lnTo>
                  <a:lnTo>
                    <a:pt x="25002" y="25876"/>
                  </a:lnTo>
                  <a:lnTo>
                    <a:pt x="21510" y="27781"/>
                  </a:lnTo>
                  <a:lnTo>
                    <a:pt x="17619" y="28416"/>
                  </a:lnTo>
                  <a:lnTo>
                    <a:pt x="15160" y="28177"/>
                  </a:lnTo>
                  <a:lnTo>
                    <a:pt x="12779" y="27383"/>
                  </a:lnTo>
                  <a:lnTo>
                    <a:pt x="10397" y="26113"/>
                  </a:lnTo>
                  <a:lnTo>
                    <a:pt x="8174" y="24288"/>
                  </a:lnTo>
                  <a:lnTo>
                    <a:pt x="6270" y="21986"/>
                  </a:lnTo>
                  <a:lnTo>
                    <a:pt x="4841" y="19208"/>
                  </a:lnTo>
                  <a:lnTo>
                    <a:pt x="3968" y="16351"/>
                  </a:lnTo>
                  <a:lnTo>
                    <a:pt x="3650" y="13493"/>
                  </a:lnTo>
                  <a:lnTo>
                    <a:pt x="4364" y="9603"/>
                  </a:lnTo>
                  <a:lnTo>
                    <a:pt x="6587" y="6746"/>
                  </a:lnTo>
                  <a:lnTo>
                    <a:pt x="8968" y="5238"/>
                  </a:lnTo>
                  <a:lnTo>
                    <a:pt x="11269" y="4286"/>
                  </a:lnTo>
                  <a:lnTo>
                    <a:pt x="15397" y="3571"/>
                  </a:lnTo>
                  <a:lnTo>
                    <a:pt x="15397" y="0"/>
                  </a:lnTo>
                  <a:lnTo>
                    <a:pt x="12857" y="158"/>
                  </a:lnTo>
                  <a:lnTo>
                    <a:pt x="10159" y="793"/>
                  </a:lnTo>
                  <a:lnTo>
                    <a:pt x="7301" y="1983"/>
                  </a:lnTo>
                  <a:lnTo>
                    <a:pt x="4364" y="3810"/>
                  </a:lnTo>
                  <a:lnTo>
                    <a:pt x="2381" y="5793"/>
                  </a:lnTo>
                  <a:lnTo>
                    <a:pt x="1030" y="8175"/>
                  </a:lnTo>
                  <a:lnTo>
                    <a:pt x="237" y="10795"/>
                  </a:lnTo>
                  <a:lnTo>
                    <a:pt x="0" y="13493"/>
                  </a:lnTo>
                  <a:lnTo>
                    <a:pt x="396" y="17145"/>
                  </a:lnTo>
                  <a:lnTo>
                    <a:pt x="1507" y="20637"/>
                  </a:lnTo>
                  <a:lnTo>
                    <a:pt x="3254" y="23971"/>
                  </a:lnTo>
                  <a:lnTo>
                    <a:pt x="5556" y="26828"/>
                  </a:lnTo>
                  <a:lnTo>
                    <a:pt x="8333" y="29130"/>
                  </a:lnTo>
                  <a:lnTo>
                    <a:pt x="11349" y="30717"/>
                  </a:lnTo>
                  <a:lnTo>
                    <a:pt x="14444" y="31750"/>
                  </a:lnTo>
                  <a:lnTo>
                    <a:pt x="17619" y="32067"/>
                  </a:lnTo>
                  <a:lnTo>
                    <a:pt x="22700" y="31193"/>
                  </a:lnTo>
                  <a:lnTo>
                    <a:pt x="27303" y="28653"/>
                  </a:lnTo>
                  <a:lnTo>
                    <a:pt x="30876" y="24606"/>
                  </a:lnTo>
                  <a:lnTo>
                    <a:pt x="33098" y="19128"/>
                  </a:lnTo>
                  <a:lnTo>
                    <a:pt x="33416" y="16271"/>
                  </a:lnTo>
                  <a:lnTo>
                    <a:pt x="33178" y="13731"/>
                  </a:lnTo>
                  <a:lnTo>
                    <a:pt x="32463" y="11271"/>
                  </a:lnTo>
                  <a:lnTo>
                    <a:pt x="29844" y="6905"/>
                  </a:lnTo>
                  <a:lnTo>
                    <a:pt x="26272" y="3412"/>
                  </a:lnTo>
                  <a:lnTo>
                    <a:pt x="21986" y="1190"/>
                  </a:lnTo>
                  <a:lnTo>
                    <a:pt x="18891" y="317"/>
                  </a:lnTo>
                  <a:lnTo>
                    <a:pt x="15397" y="0"/>
                  </a:lnTo>
                  <a:close/>
                </a:path>
              </a:pathLst>
            </a:custGeom>
            <a:solidFill>
              <a:srgbClr val="835C1B"/>
            </a:solidFill>
          </p:spPr>
        </p:sp>
        <p:sp>
          <p:nvSpPr>
            <p:cNvPr id="47" name="Shape 35"/>
            <p:cNvSpPr/>
            <p:nvPr/>
          </p:nvSpPr>
          <p:spPr>
            <a:xfrm>
              <a:off x="9656603" y="2317210"/>
              <a:ext cx="77946" cy="119777"/>
            </a:xfrm>
            <a:custGeom>
              <a:avLst/>
              <a:gdLst/>
              <a:ahLst/>
              <a:cxnLst/>
              <a:rect l="0" t="0" r="0" b="0"/>
              <a:pathLst>
                <a:path w="77946" h="119777">
                  <a:moveTo>
                    <a:pt x="79" y="0"/>
                  </a:moveTo>
                  <a:lnTo>
                    <a:pt x="0" y="317"/>
                  </a:lnTo>
                  <a:lnTo>
                    <a:pt x="0" y="1428"/>
                  </a:lnTo>
                  <a:lnTo>
                    <a:pt x="79" y="3255"/>
                  </a:lnTo>
                  <a:lnTo>
                    <a:pt x="237" y="5794"/>
                  </a:lnTo>
                  <a:lnTo>
                    <a:pt x="555" y="8969"/>
                  </a:lnTo>
                  <a:lnTo>
                    <a:pt x="1110" y="12700"/>
                  </a:lnTo>
                  <a:lnTo>
                    <a:pt x="1825" y="16907"/>
                  </a:lnTo>
                  <a:lnTo>
                    <a:pt x="2856" y="21590"/>
                  </a:lnTo>
                  <a:lnTo>
                    <a:pt x="5715" y="32226"/>
                  </a:lnTo>
                  <a:lnTo>
                    <a:pt x="9921" y="44053"/>
                  </a:lnTo>
                  <a:lnTo>
                    <a:pt x="12700" y="50325"/>
                  </a:lnTo>
                  <a:lnTo>
                    <a:pt x="15875" y="56675"/>
                  </a:lnTo>
                  <a:lnTo>
                    <a:pt x="19525" y="63182"/>
                  </a:lnTo>
                  <a:lnTo>
                    <a:pt x="23732" y="69691"/>
                  </a:lnTo>
                  <a:lnTo>
                    <a:pt x="32939" y="81677"/>
                  </a:lnTo>
                  <a:lnTo>
                    <a:pt x="42385" y="91916"/>
                  </a:lnTo>
                  <a:lnTo>
                    <a:pt x="51513" y="100647"/>
                  </a:lnTo>
                  <a:lnTo>
                    <a:pt x="59927" y="107712"/>
                  </a:lnTo>
                  <a:lnTo>
                    <a:pt x="67150" y="113110"/>
                  </a:lnTo>
                  <a:lnTo>
                    <a:pt x="70246" y="115252"/>
                  </a:lnTo>
                  <a:lnTo>
                    <a:pt x="72866" y="116919"/>
                  </a:lnTo>
                  <a:lnTo>
                    <a:pt x="75008" y="118268"/>
                  </a:lnTo>
                  <a:lnTo>
                    <a:pt x="76596" y="119142"/>
                  </a:lnTo>
                  <a:lnTo>
                    <a:pt x="77628" y="119697"/>
                  </a:lnTo>
                  <a:lnTo>
                    <a:pt x="77946" y="119777"/>
                  </a:lnTo>
                  <a:lnTo>
                    <a:pt x="77787" y="119381"/>
                  </a:lnTo>
                  <a:lnTo>
                    <a:pt x="76993" y="118507"/>
                  </a:lnTo>
                  <a:lnTo>
                    <a:pt x="75644" y="117316"/>
                  </a:lnTo>
                  <a:lnTo>
                    <a:pt x="73738" y="115728"/>
                  </a:lnTo>
                  <a:lnTo>
                    <a:pt x="71278" y="113825"/>
                  </a:lnTo>
                  <a:lnTo>
                    <a:pt x="68421" y="111443"/>
                  </a:lnTo>
                  <a:lnTo>
                    <a:pt x="61514" y="105648"/>
                  </a:lnTo>
                  <a:lnTo>
                    <a:pt x="53497" y="98346"/>
                  </a:lnTo>
                  <a:lnTo>
                    <a:pt x="44766" y="89615"/>
                  </a:lnTo>
                  <a:lnTo>
                    <a:pt x="35718" y="79375"/>
                  </a:lnTo>
                  <a:lnTo>
                    <a:pt x="26748" y="67627"/>
                  </a:lnTo>
                  <a:lnTo>
                    <a:pt x="22621" y="61277"/>
                  </a:lnTo>
                  <a:lnTo>
                    <a:pt x="19050" y="55007"/>
                  </a:lnTo>
                  <a:lnTo>
                    <a:pt x="13016" y="42703"/>
                  </a:lnTo>
                  <a:lnTo>
                    <a:pt x="8572" y="31275"/>
                  </a:lnTo>
                  <a:lnTo>
                    <a:pt x="5317" y="20956"/>
                  </a:lnTo>
                  <a:lnTo>
                    <a:pt x="4127" y="16351"/>
                  </a:lnTo>
                  <a:lnTo>
                    <a:pt x="3095" y="12303"/>
                  </a:lnTo>
                  <a:lnTo>
                    <a:pt x="2301" y="8652"/>
                  </a:lnTo>
                  <a:lnTo>
                    <a:pt x="1666" y="5636"/>
                  </a:lnTo>
                  <a:lnTo>
                    <a:pt x="1110" y="3175"/>
                  </a:lnTo>
                  <a:lnTo>
                    <a:pt x="713" y="1349"/>
                  </a:lnTo>
                  <a:lnTo>
                    <a:pt x="396" y="317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B32E36"/>
            </a:solidFill>
          </p:spPr>
        </p:sp>
        <p:pic>
          <p:nvPicPr>
            <p:cNvPr id="48" name="Picture 4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9905522" y="2300224"/>
              <a:ext cx="70803" cy="166687"/>
            </a:xfrm>
            <a:prstGeom prst="rect">
              <a:avLst/>
            </a:prstGeom>
            <a:noFill/>
          </p:spPr>
        </p:pic>
        <p:sp>
          <p:nvSpPr>
            <p:cNvPr id="49" name="Shape 37"/>
            <p:cNvSpPr/>
            <p:nvPr/>
          </p:nvSpPr>
          <p:spPr>
            <a:xfrm>
              <a:off x="9692957" y="2130679"/>
              <a:ext cx="231378" cy="58896"/>
            </a:xfrm>
            <a:custGeom>
              <a:avLst/>
              <a:gdLst/>
              <a:ahLst/>
              <a:cxnLst/>
              <a:rect l="0" t="0" r="0" b="0"/>
              <a:pathLst>
                <a:path w="231378" h="58896">
                  <a:moveTo>
                    <a:pt x="79" y="0"/>
                  </a:moveTo>
                  <a:lnTo>
                    <a:pt x="0" y="556"/>
                  </a:lnTo>
                  <a:lnTo>
                    <a:pt x="0" y="2540"/>
                  </a:lnTo>
                  <a:lnTo>
                    <a:pt x="555" y="5794"/>
                  </a:lnTo>
                  <a:lnTo>
                    <a:pt x="1746" y="10001"/>
                  </a:lnTo>
                  <a:lnTo>
                    <a:pt x="3888" y="15002"/>
                  </a:lnTo>
                  <a:lnTo>
                    <a:pt x="7222" y="20637"/>
                  </a:lnTo>
                  <a:lnTo>
                    <a:pt x="12144" y="26670"/>
                  </a:lnTo>
                  <a:lnTo>
                    <a:pt x="15240" y="29766"/>
                  </a:lnTo>
                  <a:lnTo>
                    <a:pt x="18811" y="32861"/>
                  </a:lnTo>
                  <a:lnTo>
                    <a:pt x="27066" y="38656"/>
                  </a:lnTo>
                  <a:lnTo>
                    <a:pt x="36671" y="43656"/>
                  </a:lnTo>
                  <a:lnTo>
                    <a:pt x="47465" y="47863"/>
                  </a:lnTo>
                  <a:lnTo>
                    <a:pt x="59292" y="51197"/>
                  </a:lnTo>
                  <a:lnTo>
                    <a:pt x="71912" y="53975"/>
                  </a:lnTo>
                  <a:lnTo>
                    <a:pt x="85249" y="56038"/>
                  </a:lnTo>
                  <a:lnTo>
                    <a:pt x="99138" y="57467"/>
                  </a:lnTo>
                  <a:lnTo>
                    <a:pt x="113426" y="58420"/>
                  </a:lnTo>
                  <a:lnTo>
                    <a:pt x="127634" y="58896"/>
                  </a:lnTo>
                  <a:lnTo>
                    <a:pt x="141605" y="58737"/>
                  </a:lnTo>
                  <a:lnTo>
                    <a:pt x="155178" y="57943"/>
                  </a:lnTo>
                  <a:lnTo>
                    <a:pt x="168115" y="56277"/>
                  </a:lnTo>
                  <a:lnTo>
                    <a:pt x="180021" y="53498"/>
                  </a:lnTo>
                  <a:lnTo>
                    <a:pt x="190817" y="49610"/>
                  </a:lnTo>
                  <a:lnTo>
                    <a:pt x="200183" y="44291"/>
                  </a:lnTo>
                  <a:lnTo>
                    <a:pt x="207962" y="37465"/>
                  </a:lnTo>
                  <a:lnTo>
                    <a:pt x="214391" y="30956"/>
                  </a:lnTo>
                  <a:lnTo>
                    <a:pt x="219630" y="24765"/>
                  </a:lnTo>
                  <a:lnTo>
                    <a:pt x="223677" y="19130"/>
                  </a:lnTo>
                  <a:lnTo>
                    <a:pt x="226773" y="14049"/>
                  </a:lnTo>
                  <a:lnTo>
                    <a:pt x="228917" y="9842"/>
                  </a:lnTo>
                  <a:lnTo>
                    <a:pt x="230346" y="6667"/>
                  </a:lnTo>
                  <a:lnTo>
                    <a:pt x="231140" y="4683"/>
                  </a:lnTo>
                  <a:lnTo>
                    <a:pt x="231378" y="4048"/>
                  </a:lnTo>
                  <a:lnTo>
                    <a:pt x="230981" y="4603"/>
                  </a:lnTo>
                  <a:lnTo>
                    <a:pt x="229948" y="6508"/>
                  </a:lnTo>
                  <a:lnTo>
                    <a:pt x="228361" y="9525"/>
                  </a:lnTo>
                  <a:lnTo>
                    <a:pt x="226059" y="13573"/>
                  </a:lnTo>
                  <a:lnTo>
                    <a:pt x="222805" y="18494"/>
                  </a:lnTo>
                  <a:lnTo>
                    <a:pt x="218678" y="24051"/>
                  </a:lnTo>
                  <a:lnTo>
                    <a:pt x="213359" y="30003"/>
                  </a:lnTo>
                  <a:lnTo>
                    <a:pt x="206930" y="36274"/>
                  </a:lnTo>
                  <a:lnTo>
                    <a:pt x="199310" y="42862"/>
                  </a:lnTo>
                  <a:lnTo>
                    <a:pt x="190024" y="47942"/>
                  </a:lnTo>
                  <a:lnTo>
                    <a:pt x="179466" y="51673"/>
                  </a:lnTo>
                  <a:lnTo>
                    <a:pt x="167719" y="54213"/>
                  </a:lnTo>
                  <a:lnTo>
                    <a:pt x="155019" y="55801"/>
                  </a:lnTo>
                  <a:lnTo>
                    <a:pt x="141605" y="56594"/>
                  </a:lnTo>
                  <a:lnTo>
                    <a:pt x="127713" y="56594"/>
                  </a:lnTo>
                  <a:lnTo>
                    <a:pt x="113506" y="56197"/>
                  </a:lnTo>
                  <a:lnTo>
                    <a:pt x="99297" y="55324"/>
                  </a:lnTo>
                  <a:lnTo>
                    <a:pt x="85565" y="53896"/>
                  </a:lnTo>
                  <a:lnTo>
                    <a:pt x="72310" y="51911"/>
                  </a:lnTo>
                  <a:lnTo>
                    <a:pt x="59769" y="49292"/>
                  </a:lnTo>
                  <a:lnTo>
                    <a:pt x="48100" y="45958"/>
                  </a:lnTo>
                  <a:lnTo>
                    <a:pt x="37385" y="41990"/>
                  </a:lnTo>
                  <a:lnTo>
                    <a:pt x="27940" y="37227"/>
                  </a:lnTo>
                  <a:lnTo>
                    <a:pt x="19763" y="31671"/>
                  </a:lnTo>
                  <a:lnTo>
                    <a:pt x="16192" y="28655"/>
                  </a:lnTo>
                  <a:lnTo>
                    <a:pt x="13096" y="25717"/>
                  </a:lnTo>
                  <a:lnTo>
                    <a:pt x="8175" y="19923"/>
                  </a:lnTo>
                  <a:lnTo>
                    <a:pt x="4762" y="14526"/>
                  </a:lnTo>
                  <a:lnTo>
                    <a:pt x="2460" y="9683"/>
                  </a:lnTo>
                  <a:lnTo>
                    <a:pt x="1111" y="5556"/>
                  </a:lnTo>
                  <a:lnTo>
                    <a:pt x="475" y="2461"/>
                  </a:lnTo>
                  <a:lnTo>
                    <a:pt x="158" y="556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B32E36"/>
            </a:solidFill>
          </p:spPr>
        </p:sp>
        <p:pic>
          <p:nvPicPr>
            <p:cNvPr id="50" name="Picture 49"/>
            <p:cNvPicPr/>
            <p:nvPr/>
          </p:nvPicPr>
          <p:blipFill>
            <a:blip r:embed="rId17"/>
            <a:stretch>
              <a:fillRect/>
            </a:stretch>
          </p:blipFill>
          <p:spPr>
            <a:xfrm>
              <a:off x="2465070" y="1444625"/>
              <a:ext cx="2479040" cy="1390015"/>
            </a:xfrm>
            <a:prstGeom prst="rect">
              <a:avLst/>
            </a:prstGeom>
            <a:noFill/>
          </p:spPr>
        </p:pic>
        <p:sp>
          <p:nvSpPr>
            <p:cNvPr id="51" name="Shape 39"/>
            <p:cNvSpPr/>
            <p:nvPr/>
          </p:nvSpPr>
          <p:spPr>
            <a:xfrm>
              <a:off x="5532040" y="2532237"/>
              <a:ext cx="474027" cy="508158"/>
            </a:xfrm>
            <a:custGeom>
              <a:avLst/>
              <a:gdLst/>
              <a:ahLst/>
              <a:cxnLst/>
              <a:rect l="0" t="0" r="0" b="0"/>
              <a:pathLst>
                <a:path w="474027" h="508158">
                  <a:moveTo>
                    <a:pt x="177006" y="508158"/>
                  </a:moveTo>
                  <a:lnTo>
                    <a:pt x="164782" y="507761"/>
                  </a:lnTo>
                  <a:lnTo>
                    <a:pt x="152796" y="506491"/>
                  </a:lnTo>
                  <a:lnTo>
                    <a:pt x="141128" y="504507"/>
                  </a:lnTo>
                  <a:lnTo>
                    <a:pt x="129778" y="501650"/>
                  </a:lnTo>
                  <a:lnTo>
                    <a:pt x="118665" y="497919"/>
                  </a:lnTo>
                  <a:lnTo>
                    <a:pt x="107870" y="493474"/>
                  </a:lnTo>
                  <a:lnTo>
                    <a:pt x="97313" y="488156"/>
                  </a:lnTo>
                  <a:lnTo>
                    <a:pt x="87074" y="482044"/>
                  </a:lnTo>
                  <a:lnTo>
                    <a:pt x="77311" y="475217"/>
                  </a:lnTo>
                  <a:lnTo>
                    <a:pt x="68024" y="467836"/>
                  </a:lnTo>
                  <a:lnTo>
                    <a:pt x="59213" y="459898"/>
                  </a:lnTo>
                  <a:lnTo>
                    <a:pt x="51037" y="451484"/>
                  </a:lnTo>
                  <a:lnTo>
                    <a:pt x="43338" y="442436"/>
                  </a:lnTo>
                  <a:lnTo>
                    <a:pt x="36115" y="432990"/>
                  </a:lnTo>
                  <a:lnTo>
                    <a:pt x="29448" y="422909"/>
                  </a:lnTo>
                  <a:lnTo>
                    <a:pt x="23336" y="412353"/>
                  </a:lnTo>
                  <a:lnTo>
                    <a:pt x="17859" y="401399"/>
                  </a:lnTo>
                  <a:lnTo>
                    <a:pt x="13096" y="390366"/>
                  </a:lnTo>
                  <a:lnTo>
                    <a:pt x="9128" y="379095"/>
                  </a:lnTo>
                  <a:lnTo>
                    <a:pt x="5873" y="367664"/>
                  </a:lnTo>
                  <a:lnTo>
                    <a:pt x="3254" y="356076"/>
                  </a:lnTo>
                  <a:lnTo>
                    <a:pt x="1428" y="344328"/>
                  </a:lnTo>
                  <a:lnTo>
                    <a:pt x="396" y="332342"/>
                  </a:lnTo>
                  <a:lnTo>
                    <a:pt x="0" y="320278"/>
                  </a:lnTo>
                  <a:lnTo>
                    <a:pt x="396" y="307498"/>
                  </a:lnTo>
                  <a:lnTo>
                    <a:pt x="1508" y="294957"/>
                  </a:lnTo>
                  <a:lnTo>
                    <a:pt x="3412" y="282733"/>
                  </a:lnTo>
                  <a:lnTo>
                    <a:pt x="6111" y="270668"/>
                  </a:lnTo>
                  <a:lnTo>
                    <a:pt x="9525" y="259000"/>
                  </a:lnTo>
                  <a:lnTo>
                    <a:pt x="13731" y="247491"/>
                  </a:lnTo>
                  <a:lnTo>
                    <a:pt x="18653" y="236299"/>
                  </a:lnTo>
                  <a:lnTo>
                    <a:pt x="24367" y="225345"/>
                  </a:lnTo>
                  <a:lnTo>
                    <a:pt x="30717" y="214788"/>
                  </a:lnTo>
                  <a:lnTo>
                    <a:pt x="37623" y="204866"/>
                  </a:lnTo>
                  <a:lnTo>
                    <a:pt x="45084" y="195421"/>
                  </a:lnTo>
                  <a:lnTo>
                    <a:pt x="53022" y="186689"/>
                  </a:lnTo>
                  <a:lnTo>
                    <a:pt x="61436" y="178434"/>
                  </a:lnTo>
                  <a:lnTo>
                    <a:pt x="70405" y="170814"/>
                  </a:lnTo>
                  <a:lnTo>
                    <a:pt x="79930" y="163750"/>
                  </a:lnTo>
                  <a:lnTo>
                    <a:pt x="89931" y="157321"/>
                  </a:lnTo>
                  <a:lnTo>
                    <a:pt x="100329" y="151526"/>
                  </a:lnTo>
                  <a:lnTo>
                    <a:pt x="110886" y="146446"/>
                  </a:lnTo>
                  <a:lnTo>
                    <a:pt x="121602" y="142160"/>
                  </a:lnTo>
                  <a:lnTo>
                    <a:pt x="132556" y="138667"/>
                  </a:lnTo>
                  <a:lnTo>
                    <a:pt x="143589" y="135889"/>
                  </a:lnTo>
                  <a:lnTo>
                    <a:pt x="154781" y="133984"/>
                  </a:lnTo>
                  <a:lnTo>
                    <a:pt x="166131" y="132794"/>
                  </a:lnTo>
                  <a:lnTo>
                    <a:pt x="177720" y="132397"/>
                  </a:lnTo>
                  <a:lnTo>
                    <a:pt x="188039" y="132635"/>
                  </a:lnTo>
                  <a:lnTo>
                    <a:pt x="198040" y="133508"/>
                  </a:lnTo>
                  <a:lnTo>
                    <a:pt x="207565" y="134858"/>
                  </a:lnTo>
                  <a:lnTo>
                    <a:pt x="216693" y="136762"/>
                  </a:lnTo>
                  <a:lnTo>
                    <a:pt x="225504" y="139303"/>
                  </a:lnTo>
                  <a:lnTo>
                    <a:pt x="233838" y="142319"/>
                  </a:lnTo>
                  <a:lnTo>
                    <a:pt x="241855" y="145891"/>
                  </a:lnTo>
                  <a:lnTo>
                    <a:pt x="249396" y="150018"/>
                  </a:lnTo>
                  <a:lnTo>
                    <a:pt x="256619" y="154701"/>
                  </a:lnTo>
                  <a:lnTo>
                    <a:pt x="263445" y="160020"/>
                  </a:lnTo>
                  <a:lnTo>
                    <a:pt x="269954" y="166052"/>
                  </a:lnTo>
                  <a:lnTo>
                    <a:pt x="276066" y="172720"/>
                  </a:lnTo>
                  <a:lnTo>
                    <a:pt x="281860" y="180022"/>
                  </a:lnTo>
                  <a:lnTo>
                    <a:pt x="287337" y="188039"/>
                  </a:lnTo>
                  <a:lnTo>
                    <a:pt x="292417" y="196691"/>
                  </a:lnTo>
                  <a:lnTo>
                    <a:pt x="297179" y="205978"/>
                  </a:lnTo>
                  <a:lnTo>
                    <a:pt x="297179" y="109140"/>
                  </a:lnTo>
                  <a:lnTo>
                    <a:pt x="246856" y="109140"/>
                  </a:lnTo>
                  <a:lnTo>
                    <a:pt x="246856" y="47307"/>
                  </a:lnTo>
                  <a:lnTo>
                    <a:pt x="297179" y="47307"/>
                  </a:lnTo>
                  <a:lnTo>
                    <a:pt x="297179" y="22621"/>
                  </a:lnTo>
                  <a:lnTo>
                    <a:pt x="450770" y="0"/>
                  </a:lnTo>
                  <a:lnTo>
                    <a:pt x="450770" y="47307"/>
                  </a:lnTo>
                  <a:lnTo>
                    <a:pt x="474027" y="47307"/>
                  </a:lnTo>
                  <a:lnTo>
                    <a:pt x="474027" y="109140"/>
                  </a:lnTo>
                  <a:lnTo>
                    <a:pt x="450770" y="109140"/>
                  </a:lnTo>
                  <a:lnTo>
                    <a:pt x="450770" y="502284"/>
                  </a:lnTo>
                  <a:lnTo>
                    <a:pt x="297179" y="502284"/>
                  </a:lnTo>
                  <a:lnTo>
                    <a:pt x="297179" y="434578"/>
                  </a:lnTo>
                  <a:lnTo>
                    <a:pt x="292655" y="443467"/>
                  </a:lnTo>
                  <a:lnTo>
                    <a:pt x="287813" y="451802"/>
                  </a:lnTo>
                  <a:lnTo>
                    <a:pt x="282495" y="459581"/>
                  </a:lnTo>
                  <a:lnTo>
                    <a:pt x="276780" y="466804"/>
                  </a:lnTo>
                  <a:lnTo>
                    <a:pt x="270668" y="473392"/>
                  </a:lnTo>
                  <a:lnTo>
                    <a:pt x="264239" y="479425"/>
                  </a:lnTo>
                  <a:lnTo>
                    <a:pt x="257254" y="484901"/>
                  </a:lnTo>
                  <a:lnTo>
                    <a:pt x="249951" y="489743"/>
                  </a:lnTo>
                  <a:lnTo>
                    <a:pt x="242252" y="494109"/>
                  </a:lnTo>
                  <a:lnTo>
                    <a:pt x="234156" y="497839"/>
                  </a:lnTo>
                  <a:lnTo>
                    <a:pt x="225662" y="500935"/>
                  </a:lnTo>
                  <a:lnTo>
                    <a:pt x="216693" y="503554"/>
                  </a:lnTo>
                  <a:lnTo>
                    <a:pt x="207406" y="505539"/>
                  </a:lnTo>
                  <a:lnTo>
                    <a:pt x="197643" y="507047"/>
                  </a:lnTo>
                  <a:lnTo>
                    <a:pt x="187562" y="507841"/>
                  </a:lnTo>
                  <a:lnTo>
                    <a:pt x="177006" y="508158"/>
                  </a:lnTo>
                  <a:lnTo>
                    <a:pt x="177006" y="508158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pic>
          <p:nvPicPr>
            <p:cNvPr id="52" name="Picture 51"/>
            <p:cNvPicPr/>
            <p:nvPr/>
          </p:nvPicPr>
          <p:blipFill>
            <a:blip r:embed="rId18"/>
            <a:stretch>
              <a:fillRect/>
            </a:stretch>
          </p:blipFill>
          <p:spPr>
            <a:xfrm>
              <a:off x="5685075" y="2779649"/>
              <a:ext cx="144145" cy="145732"/>
            </a:xfrm>
            <a:prstGeom prst="rect">
              <a:avLst/>
            </a:prstGeom>
            <a:noFill/>
          </p:spPr>
        </p:pic>
        <p:pic>
          <p:nvPicPr>
            <p:cNvPr id="53" name="Picture 52"/>
            <p:cNvPicPr/>
            <p:nvPr/>
          </p:nvPicPr>
          <p:blipFill>
            <a:blip r:embed="rId19"/>
            <a:stretch>
              <a:fillRect/>
            </a:stretch>
          </p:blipFill>
          <p:spPr>
            <a:xfrm>
              <a:off x="6038770" y="2664635"/>
              <a:ext cx="420131" cy="375761"/>
            </a:xfrm>
            <a:prstGeom prst="rect">
              <a:avLst/>
            </a:prstGeom>
            <a:noFill/>
          </p:spPr>
        </p:pic>
        <p:sp>
          <p:nvSpPr>
            <p:cNvPr id="54" name="Shape 42"/>
            <p:cNvSpPr/>
            <p:nvPr/>
          </p:nvSpPr>
          <p:spPr>
            <a:xfrm>
              <a:off x="6116796" y="2245376"/>
              <a:ext cx="275113" cy="192166"/>
            </a:xfrm>
            <a:custGeom>
              <a:avLst/>
              <a:gdLst/>
              <a:ahLst/>
              <a:cxnLst/>
              <a:rect l="0" t="0" r="0" b="0"/>
              <a:pathLst>
                <a:path w="275113" h="192166">
                  <a:moveTo>
                    <a:pt x="0" y="127476"/>
                  </a:moveTo>
                  <a:lnTo>
                    <a:pt x="213280" y="0"/>
                  </a:lnTo>
                  <a:lnTo>
                    <a:pt x="275113" y="117157"/>
                  </a:lnTo>
                  <a:lnTo>
                    <a:pt x="32702" y="192166"/>
                  </a:lnTo>
                  <a:lnTo>
                    <a:pt x="0" y="127476"/>
                  </a:lnTo>
                  <a:lnTo>
                    <a:pt x="0" y="127476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sp>
          <p:nvSpPr>
            <p:cNvPr id="55" name="Shape 43"/>
            <p:cNvSpPr/>
            <p:nvPr/>
          </p:nvSpPr>
          <p:spPr>
            <a:xfrm>
              <a:off x="6091872" y="2463816"/>
              <a:ext cx="313848" cy="144145"/>
            </a:xfrm>
            <a:custGeom>
              <a:avLst/>
              <a:gdLst/>
              <a:ahLst/>
              <a:cxnLst/>
              <a:rect l="0" t="0" r="0" b="0"/>
              <a:pathLst>
                <a:path w="313848" h="144145">
                  <a:moveTo>
                    <a:pt x="89614" y="0"/>
                  </a:moveTo>
                  <a:lnTo>
                    <a:pt x="224313" y="0"/>
                  </a:lnTo>
                  <a:lnTo>
                    <a:pt x="313848" y="144145"/>
                  </a:lnTo>
                  <a:lnTo>
                    <a:pt x="195183" y="144145"/>
                  </a:lnTo>
                  <a:lnTo>
                    <a:pt x="156607" y="70564"/>
                  </a:lnTo>
                  <a:lnTo>
                    <a:pt x="118745" y="144145"/>
                  </a:lnTo>
                  <a:lnTo>
                    <a:pt x="0" y="144145"/>
                  </a:lnTo>
                  <a:lnTo>
                    <a:pt x="89614" y="0"/>
                  </a:lnTo>
                  <a:lnTo>
                    <a:pt x="89614" y="0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pic>
          <p:nvPicPr>
            <p:cNvPr id="56" name="Picture 55"/>
            <p:cNvPicPr/>
            <p:nvPr/>
          </p:nvPicPr>
          <p:blipFill>
            <a:blip r:embed="rId20"/>
            <a:stretch>
              <a:fillRect/>
            </a:stretch>
          </p:blipFill>
          <p:spPr>
            <a:xfrm>
              <a:off x="6631304" y="2664635"/>
              <a:ext cx="369808" cy="375761"/>
            </a:xfrm>
            <a:prstGeom prst="rect">
              <a:avLst/>
            </a:prstGeom>
            <a:noFill/>
          </p:spPr>
        </p:pic>
        <p:pic>
          <p:nvPicPr>
            <p:cNvPr id="57" name="Picture 56"/>
            <p:cNvPicPr/>
            <p:nvPr/>
          </p:nvPicPr>
          <p:blipFill>
            <a:blip r:embed="rId21"/>
            <a:stretch>
              <a:fillRect/>
            </a:stretch>
          </p:blipFill>
          <p:spPr>
            <a:xfrm>
              <a:off x="7054373" y="2664635"/>
              <a:ext cx="676195" cy="369887"/>
            </a:xfrm>
            <a:prstGeom prst="rect">
              <a:avLst/>
            </a:prstGeom>
            <a:noFill/>
          </p:spPr>
        </p:pic>
        <p:sp>
          <p:nvSpPr>
            <p:cNvPr id="58" name="Shape 46"/>
            <p:cNvSpPr/>
            <p:nvPr/>
          </p:nvSpPr>
          <p:spPr>
            <a:xfrm>
              <a:off x="3690540" y="3720322"/>
              <a:ext cx="447039" cy="592534"/>
            </a:xfrm>
            <a:custGeom>
              <a:avLst/>
              <a:gdLst/>
              <a:ahLst/>
              <a:cxnLst/>
              <a:rect l="0" t="0" r="0" b="0"/>
              <a:pathLst>
                <a:path w="447039" h="592534">
                  <a:moveTo>
                    <a:pt x="123189" y="130968"/>
                  </a:moveTo>
                  <a:lnTo>
                    <a:pt x="0" y="130968"/>
                  </a:lnTo>
                  <a:lnTo>
                    <a:pt x="0" y="0"/>
                  </a:lnTo>
                  <a:lnTo>
                    <a:pt x="447039" y="0"/>
                  </a:lnTo>
                  <a:lnTo>
                    <a:pt x="447039" y="130968"/>
                  </a:lnTo>
                  <a:lnTo>
                    <a:pt x="323770" y="130968"/>
                  </a:lnTo>
                  <a:lnTo>
                    <a:pt x="323770" y="592534"/>
                  </a:lnTo>
                  <a:lnTo>
                    <a:pt x="123189" y="592534"/>
                  </a:lnTo>
                  <a:lnTo>
                    <a:pt x="123189" y="130968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pic>
          <p:nvPicPr>
            <p:cNvPr id="59" name="Picture 58"/>
            <p:cNvPicPr/>
            <p:nvPr/>
          </p:nvPicPr>
          <p:blipFill>
            <a:blip r:embed="rId22"/>
            <a:stretch>
              <a:fillRect/>
            </a:stretch>
          </p:blipFill>
          <p:spPr>
            <a:xfrm>
              <a:off x="4189174" y="3707464"/>
              <a:ext cx="633888" cy="619203"/>
            </a:xfrm>
            <a:prstGeom prst="rect">
              <a:avLst/>
            </a:prstGeom>
            <a:noFill/>
          </p:spPr>
        </p:pic>
        <p:sp>
          <p:nvSpPr>
            <p:cNvPr id="60" name="Shape 48"/>
            <p:cNvSpPr/>
            <p:nvPr/>
          </p:nvSpPr>
          <p:spPr>
            <a:xfrm>
              <a:off x="4853860" y="3720322"/>
              <a:ext cx="596979" cy="592534"/>
            </a:xfrm>
            <a:custGeom>
              <a:avLst/>
              <a:gdLst/>
              <a:ahLst/>
              <a:cxnLst/>
              <a:rect l="0" t="0" r="0" b="0"/>
              <a:pathLst>
                <a:path w="596979" h="592534">
                  <a:moveTo>
                    <a:pt x="163830" y="0"/>
                  </a:moveTo>
                  <a:lnTo>
                    <a:pt x="425608" y="0"/>
                  </a:lnTo>
                  <a:lnTo>
                    <a:pt x="596979" y="592534"/>
                  </a:lnTo>
                  <a:lnTo>
                    <a:pt x="394494" y="592534"/>
                  </a:lnTo>
                  <a:lnTo>
                    <a:pt x="372189" y="478790"/>
                  </a:lnTo>
                  <a:lnTo>
                    <a:pt x="218916" y="478790"/>
                  </a:lnTo>
                  <a:lnTo>
                    <a:pt x="193913" y="592534"/>
                  </a:lnTo>
                  <a:lnTo>
                    <a:pt x="0" y="592534"/>
                  </a:lnTo>
                  <a:lnTo>
                    <a:pt x="163830" y="0"/>
                  </a:lnTo>
                  <a:lnTo>
                    <a:pt x="163830" y="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61" name="Shape 49"/>
            <p:cNvSpPr/>
            <p:nvPr/>
          </p:nvSpPr>
          <p:spPr>
            <a:xfrm>
              <a:off x="5090874" y="3834067"/>
              <a:ext cx="114538" cy="259238"/>
            </a:xfrm>
            <a:custGeom>
              <a:avLst/>
              <a:gdLst/>
              <a:ahLst/>
              <a:cxnLst/>
              <a:rect l="0" t="0" r="0" b="0"/>
              <a:pathLst>
                <a:path w="114538" h="259238">
                  <a:moveTo>
                    <a:pt x="114538" y="259238"/>
                  </a:moveTo>
                  <a:lnTo>
                    <a:pt x="58420" y="0"/>
                  </a:lnTo>
                  <a:lnTo>
                    <a:pt x="0" y="259238"/>
                  </a:lnTo>
                  <a:lnTo>
                    <a:pt x="114538" y="259238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62" name="Shape 50"/>
            <p:cNvSpPr/>
            <p:nvPr/>
          </p:nvSpPr>
          <p:spPr>
            <a:xfrm>
              <a:off x="5043328" y="3387026"/>
              <a:ext cx="339328" cy="268763"/>
            </a:xfrm>
            <a:custGeom>
              <a:avLst/>
              <a:gdLst/>
              <a:ahLst/>
              <a:cxnLst/>
              <a:rect l="0" t="0" r="0" b="0"/>
              <a:pathLst>
                <a:path w="339328" h="268763">
                  <a:moveTo>
                    <a:pt x="0" y="176450"/>
                  </a:moveTo>
                  <a:lnTo>
                    <a:pt x="252491" y="0"/>
                  </a:lnTo>
                  <a:lnTo>
                    <a:pt x="339328" y="154146"/>
                  </a:lnTo>
                  <a:lnTo>
                    <a:pt x="52546" y="268763"/>
                  </a:lnTo>
                  <a:lnTo>
                    <a:pt x="0" y="176450"/>
                  </a:lnTo>
                  <a:lnTo>
                    <a:pt x="0" y="17645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63" name="Shape 51"/>
            <p:cNvSpPr/>
            <p:nvPr/>
          </p:nvSpPr>
          <p:spPr>
            <a:xfrm>
              <a:off x="5507592" y="3720322"/>
              <a:ext cx="563245" cy="592534"/>
            </a:xfrm>
            <a:custGeom>
              <a:avLst/>
              <a:gdLst/>
              <a:ahLst/>
              <a:cxnLst/>
              <a:rect l="0" t="0" r="0" b="0"/>
              <a:pathLst>
                <a:path w="563245" h="592534">
                  <a:moveTo>
                    <a:pt x="0" y="0"/>
                  </a:moveTo>
                  <a:lnTo>
                    <a:pt x="173275" y="0"/>
                  </a:lnTo>
                  <a:lnTo>
                    <a:pt x="409178" y="319563"/>
                  </a:lnTo>
                  <a:lnTo>
                    <a:pt x="409178" y="0"/>
                  </a:lnTo>
                  <a:lnTo>
                    <a:pt x="563245" y="0"/>
                  </a:lnTo>
                  <a:lnTo>
                    <a:pt x="563245" y="592534"/>
                  </a:lnTo>
                  <a:lnTo>
                    <a:pt x="391080" y="592534"/>
                  </a:lnTo>
                  <a:lnTo>
                    <a:pt x="153273" y="284241"/>
                  </a:lnTo>
                  <a:lnTo>
                    <a:pt x="153273" y="592534"/>
                  </a:lnTo>
                  <a:lnTo>
                    <a:pt x="0" y="5925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64" name="Shape 52"/>
            <p:cNvSpPr/>
            <p:nvPr/>
          </p:nvSpPr>
          <p:spPr>
            <a:xfrm>
              <a:off x="6304279" y="3718655"/>
              <a:ext cx="336629" cy="601106"/>
            </a:xfrm>
            <a:custGeom>
              <a:avLst/>
              <a:gdLst/>
              <a:ahLst/>
              <a:cxnLst/>
              <a:rect l="0" t="0" r="0" b="0"/>
              <a:pathLst>
                <a:path w="336629" h="601106">
                  <a:moveTo>
                    <a:pt x="215343" y="601106"/>
                  </a:moveTo>
                  <a:lnTo>
                    <a:pt x="196850" y="600392"/>
                  </a:lnTo>
                  <a:lnTo>
                    <a:pt x="179466" y="598408"/>
                  </a:lnTo>
                  <a:lnTo>
                    <a:pt x="163115" y="594994"/>
                  </a:lnTo>
                  <a:lnTo>
                    <a:pt x="147796" y="590232"/>
                  </a:lnTo>
                  <a:lnTo>
                    <a:pt x="133587" y="584120"/>
                  </a:lnTo>
                  <a:lnTo>
                    <a:pt x="120412" y="576659"/>
                  </a:lnTo>
                  <a:lnTo>
                    <a:pt x="108267" y="567769"/>
                  </a:lnTo>
                  <a:lnTo>
                    <a:pt x="97154" y="557609"/>
                  </a:lnTo>
                  <a:lnTo>
                    <a:pt x="87312" y="546179"/>
                  </a:lnTo>
                  <a:lnTo>
                    <a:pt x="78740" y="533796"/>
                  </a:lnTo>
                  <a:lnTo>
                    <a:pt x="71516" y="520303"/>
                  </a:lnTo>
                  <a:lnTo>
                    <a:pt x="65643" y="505777"/>
                  </a:lnTo>
                  <a:lnTo>
                    <a:pt x="61039" y="490299"/>
                  </a:lnTo>
                  <a:lnTo>
                    <a:pt x="57705" y="473710"/>
                  </a:lnTo>
                  <a:lnTo>
                    <a:pt x="55721" y="456168"/>
                  </a:lnTo>
                  <a:lnTo>
                    <a:pt x="55086" y="437515"/>
                  </a:lnTo>
                  <a:lnTo>
                    <a:pt x="55086" y="269557"/>
                  </a:lnTo>
                  <a:lnTo>
                    <a:pt x="0" y="269557"/>
                  </a:lnTo>
                  <a:lnTo>
                    <a:pt x="0" y="162718"/>
                  </a:lnTo>
                  <a:lnTo>
                    <a:pt x="67945" y="162718"/>
                  </a:lnTo>
                  <a:lnTo>
                    <a:pt x="148034" y="0"/>
                  </a:lnTo>
                  <a:lnTo>
                    <a:pt x="235108" y="0"/>
                  </a:lnTo>
                  <a:lnTo>
                    <a:pt x="235108" y="162718"/>
                  </a:lnTo>
                  <a:lnTo>
                    <a:pt x="334962" y="162718"/>
                  </a:lnTo>
                  <a:lnTo>
                    <a:pt x="334962" y="269557"/>
                  </a:lnTo>
                  <a:lnTo>
                    <a:pt x="235108" y="269557"/>
                  </a:lnTo>
                  <a:lnTo>
                    <a:pt x="235108" y="415845"/>
                  </a:lnTo>
                  <a:lnTo>
                    <a:pt x="235981" y="426085"/>
                  </a:lnTo>
                  <a:lnTo>
                    <a:pt x="238521" y="435133"/>
                  </a:lnTo>
                  <a:lnTo>
                    <a:pt x="242808" y="442912"/>
                  </a:lnTo>
                  <a:lnTo>
                    <a:pt x="248761" y="449500"/>
                  </a:lnTo>
                  <a:lnTo>
                    <a:pt x="256380" y="454739"/>
                  </a:lnTo>
                  <a:lnTo>
                    <a:pt x="265429" y="458470"/>
                  </a:lnTo>
                  <a:lnTo>
                    <a:pt x="275827" y="460771"/>
                  </a:lnTo>
                  <a:lnTo>
                    <a:pt x="287654" y="461486"/>
                  </a:lnTo>
                  <a:lnTo>
                    <a:pt x="298926" y="460851"/>
                  </a:lnTo>
                  <a:lnTo>
                    <a:pt x="309800" y="458946"/>
                  </a:lnTo>
                  <a:lnTo>
                    <a:pt x="320118" y="455691"/>
                  </a:lnTo>
                  <a:lnTo>
                    <a:pt x="329882" y="451167"/>
                  </a:lnTo>
                  <a:lnTo>
                    <a:pt x="336629" y="571896"/>
                  </a:lnTo>
                  <a:lnTo>
                    <a:pt x="325120" y="578008"/>
                  </a:lnTo>
                  <a:lnTo>
                    <a:pt x="312023" y="583565"/>
                  </a:lnTo>
                  <a:lnTo>
                    <a:pt x="297417" y="588565"/>
                  </a:lnTo>
                  <a:lnTo>
                    <a:pt x="281146" y="592931"/>
                  </a:lnTo>
                  <a:lnTo>
                    <a:pt x="264239" y="596502"/>
                  </a:lnTo>
                  <a:lnTo>
                    <a:pt x="247649" y="599043"/>
                  </a:lnTo>
                  <a:lnTo>
                    <a:pt x="231377" y="600630"/>
                  </a:lnTo>
                  <a:lnTo>
                    <a:pt x="215343" y="601106"/>
                  </a:lnTo>
                  <a:lnTo>
                    <a:pt x="215343" y="601106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pic>
          <p:nvPicPr>
            <p:cNvPr id="65" name="Picture 64"/>
            <p:cNvPicPr/>
            <p:nvPr/>
          </p:nvPicPr>
          <p:blipFill>
            <a:blip r:embed="rId23"/>
            <a:stretch>
              <a:fillRect/>
            </a:stretch>
          </p:blipFill>
          <p:spPr>
            <a:xfrm>
              <a:off x="6702028" y="3801285"/>
              <a:ext cx="542686" cy="518477"/>
            </a:xfrm>
            <a:prstGeom prst="rect">
              <a:avLst/>
            </a:prstGeom>
            <a:noFill/>
          </p:spPr>
        </p:pic>
        <p:pic>
          <p:nvPicPr>
            <p:cNvPr id="66" name="Picture 65"/>
            <p:cNvPicPr/>
            <p:nvPr/>
          </p:nvPicPr>
          <p:blipFill>
            <a:blip r:embed="rId24"/>
            <a:stretch>
              <a:fillRect/>
            </a:stretch>
          </p:blipFill>
          <p:spPr>
            <a:xfrm>
              <a:off x="7412513" y="3718655"/>
              <a:ext cx="533241" cy="601106"/>
            </a:xfrm>
            <a:prstGeom prst="rect">
              <a:avLst/>
            </a:prstGeom>
            <a:noFill/>
          </p:spPr>
        </p:pic>
        <p:pic>
          <p:nvPicPr>
            <p:cNvPr id="67" name="Picture 66"/>
            <p:cNvPicPr/>
            <p:nvPr/>
          </p:nvPicPr>
          <p:blipFill>
            <a:blip r:embed="rId25"/>
            <a:stretch>
              <a:fillRect/>
            </a:stretch>
          </p:blipFill>
          <p:spPr>
            <a:xfrm>
              <a:off x="8030050" y="3881374"/>
              <a:ext cx="460850" cy="438388"/>
            </a:xfrm>
            <a:prstGeom prst="rect">
              <a:avLst/>
            </a:prstGeom>
            <a:noFill/>
          </p:spPr>
        </p:pic>
        <p:pic>
          <p:nvPicPr>
            <p:cNvPr id="68" name="Picture 67"/>
            <p:cNvPicPr/>
            <p:nvPr/>
          </p:nvPicPr>
          <p:blipFill>
            <a:blip r:embed="rId26"/>
            <a:stretch>
              <a:fillRect/>
            </a:stretch>
          </p:blipFill>
          <p:spPr>
            <a:xfrm>
              <a:off x="8572737" y="3881374"/>
              <a:ext cx="489902" cy="628649"/>
            </a:xfrm>
            <a:prstGeom prst="rect">
              <a:avLst/>
            </a:prstGeom>
            <a:noFill/>
          </p:spPr>
        </p:pic>
      </p:grpSp>
      <p:sp>
        <p:nvSpPr>
          <p:cNvPr id="181" name="Rectangle 180"/>
          <p:cNvSpPr/>
          <p:nvPr/>
        </p:nvSpPr>
        <p:spPr>
          <a:xfrm>
            <a:off x="610323" y="4388969"/>
            <a:ext cx="10787890" cy="1634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19675" marR="704850" indent="-2074545" algn="ctr">
              <a:lnSpc>
                <a:spcPct val="105000"/>
              </a:lnSpc>
            </a:pPr>
            <a:r>
              <a:rPr lang="en-US" sz="2800" b="1" dirty="0">
                <a:solidFill>
                  <a:srgbClr val="007E00"/>
                </a:solidFill>
                <a:latin typeface="+mj-lt"/>
              </a:rPr>
              <a:t>B</a:t>
            </a:r>
            <a:r>
              <a:rPr lang="vi-VN" sz="2800" b="1" i="0" spc="0" dirty="0">
                <a:solidFill>
                  <a:srgbClr val="007E00"/>
                </a:solidFill>
                <a:effectLst/>
                <a:latin typeface="+mj-lt"/>
              </a:rPr>
              <a:t>é 4</a:t>
            </a:r>
            <a:r>
              <a:rPr lang="vi-VN" sz="2800" b="1" i="0" spc="5" dirty="0">
                <a:solidFill>
                  <a:srgbClr val="007E00"/>
                </a:solidFill>
                <a:effectLst/>
                <a:latin typeface="+mj-lt"/>
              </a:rPr>
              <a:t> </a:t>
            </a:r>
            <a:r>
              <a:rPr lang="vi-VN" sz="2800" b="1" i="0" spc="0" dirty="0">
                <a:solidFill>
                  <a:srgbClr val="007E00"/>
                </a:solidFill>
                <a:effectLst/>
                <a:latin typeface="+mj-lt"/>
              </a:rPr>
              <a:t>- </a:t>
            </a:r>
            <a:r>
              <a:rPr lang="vi-VN" sz="2800" b="1" i="0" spc="5" dirty="0">
                <a:solidFill>
                  <a:srgbClr val="007E00"/>
                </a:solidFill>
                <a:effectLst/>
                <a:latin typeface="+mj-lt"/>
              </a:rPr>
              <a:t>6</a:t>
            </a:r>
            <a:r>
              <a:rPr lang="vi-VN" sz="2800" b="1" i="0" spc="0" dirty="0">
                <a:solidFill>
                  <a:srgbClr val="007E00"/>
                </a:solidFill>
                <a:effectLst/>
                <a:latin typeface="+mj-lt"/>
              </a:rPr>
              <a:t> tuổi</a:t>
            </a:r>
            <a:endParaRPr lang="vi-VN" sz="2800" b="1" dirty="0">
              <a:effectLst/>
              <a:latin typeface="+mj-lt"/>
            </a:endParaRPr>
          </a:p>
          <a:p>
            <a:pPr algn="ctr">
              <a:lnSpc>
                <a:spcPts val="1200"/>
              </a:lnSpc>
              <a:spcAft>
                <a:spcPts val="80"/>
              </a:spcAft>
            </a:pPr>
            <a:r>
              <a:rPr lang="vi-VN" sz="1400" b="0" i="0" spc="0" dirty="0">
                <a:effectLst/>
                <a:latin typeface="Calibri" panose="020F0502020204030204" pitchFamily="34" charset="0"/>
              </a:rPr>
              <a:t> </a:t>
            </a:r>
            <a:endParaRPr lang="vi-VN" sz="1200" dirty="0">
              <a:effectLst/>
              <a:latin typeface="Calibri" panose="020F0502020204030204" pitchFamily="34" charset="0"/>
            </a:endParaRPr>
          </a:p>
          <a:p>
            <a:pPr marL="2440940" indent="127000" algn="ctr"/>
            <a:r>
              <a:rPr lang="vi-VN" sz="2400" dirty="0">
                <a:solidFill>
                  <a:srgbClr val="007E00"/>
                </a:solidFill>
                <a:latin typeface="+mj-lt"/>
              </a:rPr>
              <a:t>Nhận biết và đếm số 1-10, hình học, màu sắc, so sánh 2-3 đối tượng, thêm vào -</a:t>
            </a:r>
            <a:r>
              <a:rPr lang="vi-VN" sz="2400" spc="5" dirty="0">
                <a:solidFill>
                  <a:srgbClr val="007E00"/>
                </a:solidFill>
                <a:latin typeface="+mj-lt"/>
              </a:rPr>
              <a:t> </a:t>
            </a:r>
            <a:r>
              <a:rPr lang="vi-VN" sz="2400" dirty="0">
                <a:solidFill>
                  <a:srgbClr val="007E00"/>
                </a:solidFill>
                <a:latin typeface="+mj-lt"/>
              </a:rPr>
              <a:t>bớt ra, vẽ hình,</a:t>
            </a:r>
            <a:r>
              <a:rPr lang="vi-VN" sz="2400" spc="5" dirty="0">
                <a:solidFill>
                  <a:srgbClr val="007E00"/>
                </a:solidFill>
                <a:latin typeface="+mj-lt"/>
              </a:rPr>
              <a:t> </a:t>
            </a:r>
            <a:r>
              <a:rPr lang="vi-VN" sz="2400" dirty="0">
                <a:solidFill>
                  <a:srgbClr val="007E00"/>
                </a:solidFill>
                <a:latin typeface="+mj-lt"/>
              </a:rPr>
              <a:t>viết số, vị trí, quy luật sắp xếp</a:t>
            </a:r>
            <a:br>
              <a:rPr lang="vi-VN" dirty="0">
                <a:solidFill>
                  <a:srgbClr val="007E00"/>
                </a:solidFill>
                <a:latin typeface="Calibri" panose="020F0502020204030204" pitchFamily="34" charset="0"/>
              </a:rPr>
            </a:br>
            <a:endParaRPr lang="vi-VN" sz="1200" dirty="0">
              <a:effectLst/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Tm="8000">
        <p:wedge/>
      </p:transition>
    </mc:Choice>
    <mc:Fallback>
      <p:transition spd="slow" advTm="8000">
        <p:wedg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49"/>
          <p:cNvGrpSpPr/>
          <p:nvPr/>
        </p:nvGrpSpPr>
        <p:grpSpPr>
          <a:xfrm>
            <a:off x="0" y="0"/>
            <a:ext cx="12191999" cy="7193600"/>
            <a:chOff x="0" y="0"/>
            <a:chExt cx="10692382" cy="7529366"/>
          </a:xfrm>
          <a:noFill/>
        </p:grpSpPr>
        <p:sp>
          <p:nvSpPr>
            <p:cNvPr id="3" name="Shape 150"/>
            <p:cNvSpPr/>
            <p:nvPr/>
          </p:nvSpPr>
          <p:spPr>
            <a:xfrm>
              <a:off x="10218841" y="0"/>
              <a:ext cx="473541" cy="1292859"/>
            </a:xfrm>
            <a:custGeom>
              <a:avLst/>
              <a:gdLst/>
              <a:ahLst/>
              <a:cxnLst/>
              <a:rect l="0" t="0" r="0" b="0"/>
              <a:pathLst>
                <a:path w="473541" h="1292859">
                  <a:moveTo>
                    <a:pt x="0" y="0"/>
                  </a:moveTo>
                  <a:lnTo>
                    <a:pt x="39424" y="77323"/>
                  </a:lnTo>
                  <a:lnTo>
                    <a:pt x="80699" y="162731"/>
                  </a:lnTo>
                  <a:lnTo>
                    <a:pt x="120148" y="248932"/>
                  </a:lnTo>
                  <a:lnTo>
                    <a:pt x="157931" y="335927"/>
                  </a:lnTo>
                  <a:lnTo>
                    <a:pt x="194047" y="423557"/>
                  </a:lnTo>
                  <a:lnTo>
                    <a:pt x="228655" y="511901"/>
                  </a:lnTo>
                  <a:lnTo>
                    <a:pt x="261753" y="600801"/>
                  </a:lnTo>
                  <a:lnTo>
                    <a:pt x="293503" y="690337"/>
                  </a:lnTo>
                  <a:lnTo>
                    <a:pt x="323825" y="780268"/>
                  </a:lnTo>
                  <a:lnTo>
                    <a:pt x="353035" y="870756"/>
                  </a:lnTo>
                  <a:lnTo>
                    <a:pt x="407962" y="1052683"/>
                  </a:lnTo>
                  <a:lnTo>
                    <a:pt x="458842" y="1235881"/>
                  </a:lnTo>
                  <a:lnTo>
                    <a:pt x="473541" y="1292859"/>
                  </a:lnTo>
                  <a:lnTo>
                    <a:pt x="473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4" name="Shape 151"/>
            <p:cNvSpPr/>
            <p:nvPr/>
          </p:nvSpPr>
          <p:spPr>
            <a:xfrm>
              <a:off x="8797228" y="0"/>
              <a:ext cx="1895154" cy="6131839"/>
            </a:xfrm>
            <a:custGeom>
              <a:avLst/>
              <a:gdLst/>
              <a:ahLst/>
              <a:cxnLst/>
              <a:rect l="0" t="0" r="0" b="0"/>
              <a:pathLst>
                <a:path w="1895154" h="6131839">
                  <a:moveTo>
                    <a:pt x="0" y="0"/>
                  </a:moveTo>
                  <a:lnTo>
                    <a:pt x="59434" y="112169"/>
                  </a:lnTo>
                  <a:lnTo>
                    <a:pt x="133887" y="258695"/>
                  </a:lnTo>
                  <a:lnTo>
                    <a:pt x="206357" y="406571"/>
                  </a:lnTo>
                  <a:lnTo>
                    <a:pt x="276683" y="555796"/>
                  </a:lnTo>
                  <a:lnTo>
                    <a:pt x="345104" y="706290"/>
                  </a:lnTo>
                  <a:lnTo>
                    <a:pt x="411620" y="857976"/>
                  </a:lnTo>
                  <a:lnTo>
                    <a:pt x="476310" y="1010694"/>
                  </a:lnTo>
                  <a:lnTo>
                    <a:pt x="539335" y="1164364"/>
                  </a:lnTo>
                  <a:lnTo>
                    <a:pt x="600612" y="1318907"/>
                  </a:lnTo>
                  <a:lnTo>
                    <a:pt x="660303" y="1474165"/>
                  </a:lnTo>
                  <a:lnTo>
                    <a:pt x="718484" y="1630136"/>
                  </a:lnTo>
                  <a:lnTo>
                    <a:pt x="775237" y="1786664"/>
                  </a:lnTo>
                  <a:lnTo>
                    <a:pt x="830641" y="1943748"/>
                  </a:lnTo>
                  <a:lnTo>
                    <a:pt x="884695" y="2101148"/>
                  </a:lnTo>
                  <a:lnTo>
                    <a:pt x="937559" y="2258866"/>
                  </a:lnTo>
                  <a:lnTo>
                    <a:pt x="1039872" y="2574700"/>
                  </a:lnTo>
                  <a:lnTo>
                    <a:pt x="1138140" y="2890613"/>
                  </a:lnTo>
                  <a:lnTo>
                    <a:pt x="1232992" y="3205651"/>
                  </a:lnTo>
                  <a:lnTo>
                    <a:pt x="1326416" y="3523865"/>
                  </a:lnTo>
                  <a:lnTo>
                    <a:pt x="1417460" y="3843350"/>
                  </a:lnTo>
                  <a:lnTo>
                    <a:pt x="1504853" y="4163945"/>
                  </a:lnTo>
                  <a:lnTo>
                    <a:pt x="1546842" y="4324680"/>
                  </a:lnTo>
                  <a:lnTo>
                    <a:pt x="1587560" y="4485731"/>
                  </a:lnTo>
                  <a:lnTo>
                    <a:pt x="1626851" y="4647021"/>
                  </a:lnTo>
                  <a:lnTo>
                    <a:pt x="1664555" y="4808708"/>
                  </a:lnTo>
                  <a:lnTo>
                    <a:pt x="1700511" y="4970553"/>
                  </a:lnTo>
                  <a:lnTo>
                    <a:pt x="1734642" y="5132796"/>
                  </a:lnTo>
                  <a:lnTo>
                    <a:pt x="1766790" y="5295277"/>
                  </a:lnTo>
                  <a:lnTo>
                    <a:pt x="1796873" y="5458076"/>
                  </a:lnTo>
                  <a:lnTo>
                    <a:pt x="1824575" y="5621191"/>
                  </a:lnTo>
                  <a:lnTo>
                    <a:pt x="1849975" y="5784545"/>
                  </a:lnTo>
                  <a:lnTo>
                    <a:pt x="1861087" y="5861856"/>
                  </a:lnTo>
                  <a:lnTo>
                    <a:pt x="1871644" y="5939326"/>
                  </a:lnTo>
                  <a:lnTo>
                    <a:pt x="1881647" y="6016796"/>
                  </a:lnTo>
                  <a:lnTo>
                    <a:pt x="1890933" y="6094345"/>
                  </a:lnTo>
                  <a:lnTo>
                    <a:pt x="1895154" y="6131839"/>
                  </a:lnTo>
                  <a:lnTo>
                    <a:pt x="1895154" y="1292859"/>
                  </a:lnTo>
                  <a:lnTo>
                    <a:pt x="1880455" y="1235881"/>
                  </a:lnTo>
                  <a:lnTo>
                    <a:pt x="1829575" y="1052683"/>
                  </a:lnTo>
                  <a:lnTo>
                    <a:pt x="1774648" y="870756"/>
                  </a:lnTo>
                  <a:lnTo>
                    <a:pt x="1745438" y="780268"/>
                  </a:lnTo>
                  <a:lnTo>
                    <a:pt x="1715117" y="690337"/>
                  </a:lnTo>
                  <a:lnTo>
                    <a:pt x="1683367" y="600801"/>
                  </a:lnTo>
                  <a:lnTo>
                    <a:pt x="1650268" y="511901"/>
                  </a:lnTo>
                  <a:lnTo>
                    <a:pt x="1615660" y="423557"/>
                  </a:lnTo>
                  <a:lnTo>
                    <a:pt x="1579544" y="335927"/>
                  </a:lnTo>
                  <a:lnTo>
                    <a:pt x="1541761" y="248932"/>
                  </a:lnTo>
                  <a:lnTo>
                    <a:pt x="1502312" y="162731"/>
                  </a:lnTo>
                  <a:lnTo>
                    <a:pt x="1461037" y="77323"/>
                  </a:lnTo>
                  <a:lnTo>
                    <a:pt x="14216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5" name="Shape 152"/>
            <p:cNvSpPr/>
            <p:nvPr/>
          </p:nvSpPr>
          <p:spPr>
            <a:xfrm>
              <a:off x="6536135" y="0"/>
              <a:ext cx="4156247" cy="7529366"/>
            </a:xfrm>
            <a:custGeom>
              <a:avLst/>
              <a:gdLst/>
              <a:ahLst/>
              <a:cxnLst/>
              <a:rect l="0" t="0" r="0" b="0"/>
              <a:pathLst>
                <a:path w="4156247" h="7529366">
                  <a:moveTo>
                    <a:pt x="0" y="0"/>
                  </a:moveTo>
                  <a:lnTo>
                    <a:pt x="19524" y="24459"/>
                  </a:lnTo>
                  <a:lnTo>
                    <a:pt x="169146" y="215595"/>
                  </a:lnTo>
                  <a:lnTo>
                    <a:pt x="317497" y="407840"/>
                  </a:lnTo>
                  <a:lnTo>
                    <a:pt x="464500" y="601119"/>
                  </a:lnTo>
                  <a:lnTo>
                    <a:pt x="609915" y="795587"/>
                  </a:lnTo>
                  <a:lnTo>
                    <a:pt x="753664" y="991168"/>
                  </a:lnTo>
                  <a:lnTo>
                    <a:pt x="895665" y="1187859"/>
                  </a:lnTo>
                  <a:lnTo>
                    <a:pt x="1035841" y="1385900"/>
                  </a:lnTo>
                  <a:lnTo>
                    <a:pt x="1173953" y="1585131"/>
                  </a:lnTo>
                  <a:lnTo>
                    <a:pt x="1309923" y="1785632"/>
                  </a:lnTo>
                  <a:lnTo>
                    <a:pt x="1443590" y="1987404"/>
                  </a:lnTo>
                  <a:lnTo>
                    <a:pt x="1574956" y="2190524"/>
                  </a:lnTo>
                  <a:lnTo>
                    <a:pt x="1703782" y="2394994"/>
                  </a:lnTo>
                  <a:lnTo>
                    <a:pt x="1829989" y="2600894"/>
                  </a:lnTo>
                  <a:lnTo>
                    <a:pt x="1953416" y="2808220"/>
                  </a:lnTo>
                  <a:lnTo>
                    <a:pt x="2073986" y="3017056"/>
                  </a:lnTo>
                  <a:lnTo>
                    <a:pt x="2191541" y="3227241"/>
                  </a:lnTo>
                  <a:lnTo>
                    <a:pt x="2306000" y="3439014"/>
                  </a:lnTo>
                  <a:lnTo>
                    <a:pt x="2417205" y="3652374"/>
                  </a:lnTo>
                  <a:lnTo>
                    <a:pt x="2525075" y="3867241"/>
                  </a:lnTo>
                  <a:lnTo>
                    <a:pt x="2629374" y="4083776"/>
                  </a:lnTo>
                  <a:lnTo>
                    <a:pt x="2730180" y="4301900"/>
                  </a:lnTo>
                  <a:lnTo>
                    <a:pt x="2827176" y="4521689"/>
                  </a:lnTo>
                  <a:lnTo>
                    <a:pt x="2920283" y="4743145"/>
                  </a:lnTo>
                  <a:lnTo>
                    <a:pt x="3009501" y="4966348"/>
                  </a:lnTo>
                  <a:lnTo>
                    <a:pt x="3094511" y="5191296"/>
                  </a:lnTo>
                  <a:lnTo>
                    <a:pt x="3175395" y="5418070"/>
                  </a:lnTo>
                  <a:lnTo>
                    <a:pt x="3251911" y="5646591"/>
                  </a:lnTo>
                  <a:lnTo>
                    <a:pt x="3323905" y="5877018"/>
                  </a:lnTo>
                  <a:lnTo>
                    <a:pt x="3348590" y="5960520"/>
                  </a:lnTo>
                  <a:lnTo>
                    <a:pt x="3402010" y="6152527"/>
                  </a:lnTo>
                  <a:lnTo>
                    <a:pt x="3427014" y="6249365"/>
                  </a:lnTo>
                  <a:lnTo>
                    <a:pt x="3450667" y="6346757"/>
                  </a:lnTo>
                  <a:lnTo>
                    <a:pt x="3472812" y="6444549"/>
                  </a:lnTo>
                  <a:lnTo>
                    <a:pt x="3493371" y="6542654"/>
                  </a:lnTo>
                  <a:lnTo>
                    <a:pt x="3512261" y="6641160"/>
                  </a:lnTo>
                  <a:lnTo>
                    <a:pt x="3529248" y="6739824"/>
                  </a:lnTo>
                  <a:lnTo>
                    <a:pt x="3544250" y="6838645"/>
                  </a:lnTo>
                  <a:lnTo>
                    <a:pt x="3557189" y="6937546"/>
                  </a:lnTo>
                  <a:lnTo>
                    <a:pt x="3567903" y="7036526"/>
                  </a:lnTo>
                  <a:lnTo>
                    <a:pt x="3576239" y="7135428"/>
                  </a:lnTo>
                  <a:lnTo>
                    <a:pt x="3582111" y="7234250"/>
                  </a:lnTo>
                  <a:lnTo>
                    <a:pt x="3585366" y="7332833"/>
                  </a:lnTo>
                  <a:lnTo>
                    <a:pt x="3585843" y="7431258"/>
                  </a:lnTo>
                  <a:lnTo>
                    <a:pt x="3583540" y="7529366"/>
                  </a:lnTo>
                  <a:lnTo>
                    <a:pt x="4156247" y="7529366"/>
                  </a:lnTo>
                  <a:lnTo>
                    <a:pt x="4156247" y="6131839"/>
                  </a:lnTo>
                  <a:lnTo>
                    <a:pt x="4152025" y="6094345"/>
                  </a:lnTo>
                  <a:lnTo>
                    <a:pt x="4142739" y="6016796"/>
                  </a:lnTo>
                  <a:lnTo>
                    <a:pt x="4132736" y="5939326"/>
                  </a:lnTo>
                  <a:lnTo>
                    <a:pt x="4122180" y="5861856"/>
                  </a:lnTo>
                  <a:lnTo>
                    <a:pt x="4111067" y="5784545"/>
                  </a:lnTo>
                  <a:lnTo>
                    <a:pt x="4085667" y="5621191"/>
                  </a:lnTo>
                  <a:lnTo>
                    <a:pt x="4057965" y="5458076"/>
                  </a:lnTo>
                  <a:lnTo>
                    <a:pt x="4027882" y="5295277"/>
                  </a:lnTo>
                  <a:lnTo>
                    <a:pt x="3995735" y="5132796"/>
                  </a:lnTo>
                  <a:lnTo>
                    <a:pt x="3961603" y="4970553"/>
                  </a:lnTo>
                  <a:lnTo>
                    <a:pt x="3925647" y="4808708"/>
                  </a:lnTo>
                  <a:lnTo>
                    <a:pt x="3887944" y="4647021"/>
                  </a:lnTo>
                  <a:lnTo>
                    <a:pt x="3848652" y="4485731"/>
                  </a:lnTo>
                  <a:lnTo>
                    <a:pt x="3807934" y="4324680"/>
                  </a:lnTo>
                  <a:lnTo>
                    <a:pt x="3765945" y="4163945"/>
                  </a:lnTo>
                  <a:lnTo>
                    <a:pt x="3678552" y="3843350"/>
                  </a:lnTo>
                  <a:lnTo>
                    <a:pt x="3587508" y="3523865"/>
                  </a:lnTo>
                  <a:lnTo>
                    <a:pt x="3494085" y="3205651"/>
                  </a:lnTo>
                  <a:lnTo>
                    <a:pt x="3399232" y="2890613"/>
                  </a:lnTo>
                  <a:lnTo>
                    <a:pt x="3300965" y="2574700"/>
                  </a:lnTo>
                  <a:lnTo>
                    <a:pt x="3198651" y="2258866"/>
                  </a:lnTo>
                  <a:lnTo>
                    <a:pt x="3145787" y="2101148"/>
                  </a:lnTo>
                  <a:lnTo>
                    <a:pt x="3091733" y="1943748"/>
                  </a:lnTo>
                  <a:lnTo>
                    <a:pt x="3036330" y="1786664"/>
                  </a:lnTo>
                  <a:lnTo>
                    <a:pt x="2979576" y="1630136"/>
                  </a:lnTo>
                  <a:lnTo>
                    <a:pt x="2921395" y="1474165"/>
                  </a:lnTo>
                  <a:lnTo>
                    <a:pt x="2861705" y="1318907"/>
                  </a:lnTo>
                  <a:lnTo>
                    <a:pt x="2800427" y="1164364"/>
                  </a:lnTo>
                  <a:lnTo>
                    <a:pt x="2737402" y="1010694"/>
                  </a:lnTo>
                  <a:lnTo>
                    <a:pt x="2672712" y="857976"/>
                  </a:lnTo>
                  <a:lnTo>
                    <a:pt x="2606196" y="706290"/>
                  </a:lnTo>
                  <a:lnTo>
                    <a:pt x="2537775" y="555796"/>
                  </a:lnTo>
                  <a:lnTo>
                    <a:pt x="2467449" y="406571"/>
                  </a:lnTo>
                  <a:lnTo>
                    <a:pt x="2394980" y="258695"/>
                  </a:lnTo>
                  <a:lnTo>
                    <a:pt x="2320526" y="112169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" name="Shape 153"/>
            <p:cNvSpPr/>
            <p:nvPr/>
          </p:nvSpPr>
          <p:spPr>
            <a:xfrm>
              <a:off x="6058057" y="0"/>
              <a:ext cx="4063921" cy="7529366"/>
            </a:xfrm>
            <a:custGeom>
              <a:avLst/>
              <a:gdLst/>
              <a:ahLst/>
              <a:cxnLst/>
              <a:rect l="0" t="0" r="0" b="0"/>
              <a:pathLst>
                <a:path w="4063921" h="7529366">
                  <a:moveTo>
                    <a:pt x="0" y="0"/>
                  </a:moveTo>
                  <a:lnTo>
                    <a:pt x="20480" y="22396"/>
                  </a:lnTo>
                  <a:lnTo>
                    <a:pt x="69057" y="76610"/>
                  </a:lnTo>
                  <a:lnTo>
                    <a:pt x="168355" y="190910"/>
                  </a:lnTo>
                  <a:lnTo>
                    <a:pt x="265272" y="306956"/>
                  </a:lnTo>
                  <a:lnTo>
                    <a:pt x="359807" y="424747"/>
                  </a:lnTo>
                  <a:lnTo>
                    <a:pt x="452121" y="544207"/>
                  </a:lnTo>
                  <a:lnTo>
                    <a:pt x="542131" y="665333"/>
                  </a:lnTo>
                  <a:lnTo>
                    <a:pt x="629921" y="787968"/>
                  </a:lnTo>
                  <a:lnTo>
                    <a:pt x="715487" y="912190"/>
                  </a:lnTo>
                  <a:lnTo>
                    <a:pt x="798910" y="1037920"/>
                  </a:lnTo>
                  <a:lnTo>
                    <a:pt x="880268" y="1164999"/>
                  </a:lnTo>
                  <a:lnTo>
                    <a:pt x="959486" y="1293507"/>
                  </a:lnTo>
                  <a:lnTo>
                    <a:pt x="1036637" y="1423285"/>
                  </a:lnTo>
                  <a:lnTo>
                    <a:pt x="1111806" y="1554334"/>
                  </a:lnTo>
                  <a:lnTo>
                    <a:pt x="1184990" y="1686651"/>
                  </a:lnTo>
                  <a:lnTo>
                    <a:pt x="1256269" y="1820081"/>
                  </a:lnTo>
                  <a:lnTo>
                    <a:pt x="1325642" y="1954621"/>
                  </a:lnTo>
                  <a:lnTo>
                    <a:pt x="1393111" y="2090194"/>
                  </a:lnTo>
                  <a:lnTo>
                    <a:pt x="1458755" y="2226799"/>
                  </a:lnTo>
                  <a:lnTo>
                    <a:pt x="1522651" y="2364435"/>
                  </a:lnTo>
                  <a:lnTo>
                    <a:pt x="1584722" y="2502865"/>
                  </a:lnTo>
                  <a:lnTo>
                    <a:pt x="1645127" y="2642169"/>
                  </a:lnTo>
                  <a:lnTo>
                    <a:pt x="1703864" y="2782345"/>
                  </a:lnTo>
                  <a:lnTo>
                    <a:pt x="1760935" y="2923235"/>
                  </a:lnTo>
                  <a:lnTo>
                    <a:pt x="1816338" y="3064760"/>
                  </a:lnTo>
                  <a:lnTo>
                    <a:pt x="1870233" y="3207001"/>
                  </a:lnTo>
                  <a:lnTo>
                    <a:pt x="1922542" y="3349796"/>
                  </a:lnTo>
                  <a:lnTo>
                    <a:pt x="1973421" y="3493148"/>
                  </a:lnTo>
                  <a:lnTo>
                    <a:pt x="2022793" y="3636975"/>
                  </a:lnTo>
                  <a:lnTo>
                    <a:pt x="2070656" y="3781200"/>
                  </a:lnTo>
                  <a:lnTo>
                    <a:pt x="2117249" y="3925900"/>
                  </a:lnTo>
                  <a:lnTo>
                    <a:pt x="2162413" y="4070839"/>
                  </a:lnTo>
                  <a:lnTo>
                    <a:pt x="2206308" y="4216095"/>
                  </a:lnTo>
                  <a:lnTo>
                    <a:pt x="2248852" y="4361588"/>
                  </a:lnTo>
                  <a:lnTo>
                    <a:pt x="2304098" y="4558042"/>
                  </a:lnTo>
                  <a:lnTo>
                    <a:pt x="2356882" y="4755924"/>
                  </a:lnTo>
                  <a:lnTo>
                    <a:pt x="2406888" y="4955076"/>
                  </a:lnTo>
                  <a:lnTo>
                    <a:pt x="2453799" y="5155338"/>
                  </a:lnTo>
                  <a:lnTo>
                    <a:pt x="2497376" y="5356555"/>
                  </a:lnTo>
                  <a:lnTo>
                    <a:pt x="2537222" y="5558563"/>
                  </a:lnTo>
                  <a:lnTo>
                    <a:pt x="2573100" y="5761130"/>
                  </a:lnTo>
                  <a:lnTo>
                    <a:pt x="2604691" y="5964250"/>
                  </a:lnTo>
                  <a:lnTo>
                    <a:pt x="2630726" y="6160385"/>
                  </a:lnTo>
                  <a:lnTo>
                    <a:pt x="2652237" y="6356680"/>
                  </a:lnTo>
                  <a:lnTo>
                    <a:pt x="2661127" y="6454787"/>
                  </a:lnTo>
                  <a:lnTo>
                    <a:pt x="2668826" y="6552895"/>
                  </a:lnTo>
                  <a:lnTo>
                    <a:pt x="2675256" y="6651002"/>
                  </a:lnTo>
                  <a:lnTo>
                    <a:pt x="2680336" y="6749029"/>
                  </a:lnTo>
                  <a:lnTo>
                    <a:pt x="2684066" y="6846978"/>
                  </a:lnTo>
                  <a:lnTo>
                    <a:pt x="2686447" y="6944928"/>
                  </a:lnTo>
                  <a:lnTo>
                    <a:pt x="2687400" y="7042639"/>
                  </a:lnTo>
                  <a:lnTo>
                    <a:pt x="2686923" y="7140350"/>
                  </a:lnTo>
                  <a:lnTo>
                    <a:pt x="2684939" y="7237822"/>
                  </a:lnTo>
                  <a:lnTo>
                    <a:pt x="2681446" y="7335215"/>
                  </a:lnTo>
                  <a:lnTo>
                    <a:pt x="2676367" y="7432370"/>
                  </a:lnTo>
                  <a:lnTo>
                    <a:pt x="2669699" y="7529366"/>
                  </a:lnTo>
                  <a:lnTo>
                    <a:pt x="4061618" y="7529366"/>
                  </a:lnTo>
                  <a:lnTo>
                    <a:pt x="4063921" y="7431258"/>
                  </a:lnTo>
                  <a:lnTo>
                    <a:pt x="4063444" y="7332833"/>
                  </a:lnTo>
                  <a:lnTo>
                    <a:pt x="4060190" y="7234250"/>
                  </a:lnTo>
                  <a:lnTo>
                    <a:pt x="4054317" y="7135428"/>
                  </a:lnTo>
                  <a:lnTo>
                    <a:pt x="4045982" y="7036526"/>
                  </a:lnTo>
                  <a:lnTo>
                    <a:pt x="4035267" y="6937546"/>
                  </a:lnTo>
                  <a:lnTo>
                    <a:pt x="4022328" y="6838645"/>
                  </a:lnTo>
                  <a:lnTo>
                    <a:pt x="4007327" y="6739824"/>
                  </a:lnTo>
                  <a:lnTo>
                    <a:pt x="3990340" y="6641160"/>
                  </a:lnTo>
                  <a:lnTo>
                    <a:pt x="3971449" y="6542654"/>
                  </a:lnTo>
                  <a:lnTo>
                    <a:pt x="3950891" y="6444549"/>
                  </a:lnTo>
                  <a:lnTo>
                    <a:pt x="3928746" y="6346757"/>
                  </a:lnTo>
                  <a:lnTo>
                    <a:pt x="3905092" y="6249365"/>
                  </a:lnTo>
                  <a:lnTo>
                    <a:pt x="3880088" y="6152527"/>
                  </a:lnTo>
                  <a:lnTo>
                    <a:pt x="3826668" y="5960520"/>
                  </a:lnTo>
                  <a:lnTo>
                    <a:pt x="3801984" y="5877018"/>
                  </a:lnTo>
                  <a:lnTo>
                    <a:pt x="3729990" y="5646591"/>
                  </a:lnTo>
                  <a:lnTo>
                    <a:pt x="3653473" y="5418070"/>
                  </a:lnTo>
                  <a:lnTo>
                    <a:pt x="3572590" y="5191296"/>
                  </a:lnTo>
                  <a:lnTo>
                    <a:pt x="3487580" y="4966348"/>
                  </a:lnTo>
                  <a:lnTo>
                    <a:pt x="3398362" y="4743145"/>
                  </a:lnTo>
                  <a:lnTo>
                    <a:pt x="3305254" y="4521689"/>
                  </a:lnTo>
                  <a:lnTo>
                    <a:pt x="3208259" y="4301900"/>
                  </a:lnTo>
                  <a:lnTo>
                    <a:pt x="3107452" y="4083776"/>
                  </a:lnTo>
                  <a:lnTo>
                    <a:pt x="3003153" y="3867241"/>
                  </a:lnTo>
                  <a:lnTo>
                    <a:pt x="2895283" y="3652374"/>
                  </a:lnTo>
                  <a:lnTo>
                    <a:pt x="2784078" y="3439014"/>
                  </a:lnTo>
                  <a:lnTo>
                    <a:pt x="2669619" y="3227241"/>
                  </a:lnTo>
                  <a:lnTo>
                    <a:pt x="2552065" y="3017056"/>
                  </a:lnTo>
                  <a:lnTo>
                    <a:pt x="2431494" y="2808220"/>
                  </a:lnTo>
                  <a:lnTo>
                    <a:pt x="2308067" y="2600894"/>
                  </a:lnTo>
                  <a:lnTo>
                    <a:pt x="2181861" y="2394994"/>
                  </a:lnTo>
                  <a:lnTo>
                    <a:pt x="2053035" y="2190524"/>
                  </a:lnTo>
                  <a:lnTo>
                    <a:pt x="1921668" y="1987404"/>
                  </a:lnTo>
                  <a:lnTo>
                    <a:pt x="1788002" y="1785632"/>
                  </a:lnTo>
                  <a:lnTo>
                    <a:pt x="1652032" y="1585131"/>
                  </a:lnTo>
                  <a:lnTo>
                    <a:pt x="1513919" y="1385900"/>
                  </a:lnTo>
                  <a:lnTo>
                    <a:pt x="1373744" y="1187859"/>
                  </a:lnTo>
                  <a:lnTo>
                    <a:pt x="1231742" y="991168"/>
                  </a:lnTo>
                  <a:lnTo>
                    <a:pt x="1087994" y="795587"/>
                  </a:lnTo>
                  <a:lnTo>
                    <a:pt x="942578" y="601119"/>
                  </a:lnTo>
                  <a:lnTo>
                    <a:pt x="795576" y="407840"/>
                  </a:lnTo>
                  <a:lnTo>
                    <a:pt x="647224" y="215595"/>
                  </a:lnTo>
                  <a:lnTo>
                    <a:pt x="497602" y="24459"/>
                  </a:lnTo>
                  <a:lnTo>
                    <a:pt x="4780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7" name="Shape 154"/>
            <p:cNvSpPr/>
            <p:nvPr/>
          </p:nvSpPr>
          <p:spPr>
            <a:xfrm>
              <a:off x="4002878" y="0"/>
              <a:ext cx="4742579" cy="7529366"/>
            </a:xfrm>
            <a:custGeom>
              <a:avLst/>
              <a:gdLst/>
              <a:ahLst/>
              <a:cxnLst/>
              <a:rect l="0" t="0" r="0" b="0"/>
              <a:pathLst>
                <a:path w="4742579" h="7529366">
                  <a:moveTo>
                    <a:pt x="0" y="0"/>
                  </a:moveTo>
                  <a:lnTo>
                    <a:pt x="54928" y="22078"/>
                  </a:lnTo>
                  <a:lnTo>
                    <a:pt x="119700" y="49145"/>
                  </a:lnTo>
                  <a:lnTo>
                    <a:pt x="184072" y="77244"/>
                  </a:lnTo>
                  <a:lnTo>
                    <a:pt x="247970" y="106295"/>
                  </a:lnTo>
                  <a:lnTo>
                    <a:pt x="311390" y="136457"/>
                  </a:lnTo>
                  <a:lnTo>
                    <a:pt x="374334" y="167811"/>
                  </a:lnTo>
                  <a:lnTo>
                    <a:pt x="439421" y="201703"/>
                  </a:lnTo>
                  <a:lnTo>
                    <a:pt x="503715" y="236787"/>
                  </a:lnTo>
                  <a:lnTo>
                    <a:pt x="567136" y="272982"/>
                  </a:lnTo>
                  <a:lnTo>
                    <a:pt x="629763" y="310288"/>
                  </a:lnTo>
                  <a:lnTo>
                    <a:pt x="691596" y="348627"/>
                  </a:lnTo>
                  <a:lnTo>
                    <a:pt x="752715" y="388076"/>
                  </a:lnTo>
                  <a:lnTo>
                    <a:pt x="813040" y="428478"/>
                  </a:lnTo>
                  <a:lnTo>
                    <a:pt x="872571" y="469912"/>
                  </a:lnTo>
                  <a:lnTo>
                    <a:pt x="931388" y="512298"/>
                  </a:lnTo>
                  <a:lnTo>
                    <a:pt x="989570" y="555637"/>
                  </a:lnTo>
                  <a:lnTo>
                    <a:pt x="1046958" y="599850"/>
                  </a:lnTo>
                  <a:lnTo>
                    <a:pt x="1103711" y="645014"/>
                  </a:lnTo>
                  <a:lnTo>
                    <a:pt x="1159750" y="691051"/>
                  </a:lnTo>
                  <a:lnTo>
                    <a:pt x="1215154" y="737962"/>
                  </a:lnTo>
                  <a:lnTo>
                    <a:pt x="1269843" y="785665"/>
                  </a:lnTo>
                  <a:lnTo>
                    <a:pt x="1323977" y="834163"/>
                  </a:lnTo>
                  <a:lnTo>
                    <a:pt x="1447008" y="949575"/>
                  </a:lnTo>
                  <a:lnTo>
                    <a:pt x="1566943" y="1068877"/>
                  </a:lnTo>
                  <a:lnTo>
                    <a:pt x="1683863" y="1191828"/>
                  </a:lnTo>
                  <a:lnTo>
                    <a:pt x="1797925" y="1318034"/>
                  </a:lnTo>
                  <a:lnTo>
                    <a:pt x="1909367" y="1447256"/>
                  </a:lnTo>
                  <a:lnTo>
                    <a:pt x="2018350" y="1579178"/>
                  </a:lnTo>
                  <a:lnTo>
                    <a:pt x="2125030" y="1713560"/>
                  </a:lnTo>
                  <a:lnTo>
                    <a:pt x="2229566" y="1850085"/>
                  </a:lnTo>
                  <a:lnTo>
                    <a:pt x="2332118" y="1988356"/>
                  </a:lnTo>
                  <a:lnTo>
                    <a:pt x="2432846" y="2128215"/>
                  </a:lnTo>
                  <a:lnTo>
                    <a:pt x="2531985" y="2269344"/>
                  </a:lnTo>
                  <a:lnTo>
                    <a:pt x="2629696" y="2411345"/>
                  </a:lnTo>
                  <a:lnTo>
                    <a:pt x="2726136" y="2553982"/>
                  </a:lnTo>
                  <a:lnTo>
                    <a:pt x="2821466" y="2697016"/>
                  </a:lnTo>
                  <a:lnTo>
                    <a:pt x="3009425" y="2982925"/>
                  </a:lnTo>
                  <a:lnTo>
                    <a:pt x="3201751" y="3279073"/>
                  </a:lnTo>
                  <a:lnTo>
                    <a:pt x="3296762" y="3428775"/>
                  </a:lnTo>
                  <a:lnTo>
                    <a:pt x="3390266" y="3579588"/>
                  </a:lnTo>
                  <a:lnTo>
                    <a:pt x="3481469" y="3731828"/>
                  </a:lnTo>
                  <a:lnTo>
                    <a:pt x="3569892" y="3885339"/>
                  </a:lnTo>
                  <a:lnTo>
                    <a:pt x="3654823" y="4040439"/>
                  </a:lnTo>
                  <a:lnTo>
                    <a:pt x="3735547" y="4197204"/>
                  </a:lnTo>
                  <a:lnTo>
                    <a:pt x="3774204" y="4276182"/>
                  </a:lnTo>
                  <a:lnTo>
                    <a:pt x="3811590" y="4355636"/>
                  </a:lnTo>
                  <a:lnTo>
                    <a:pt x="3847625" y="4435566"/>
                  </a:lnTo>
                  <a:lnTo>
                    <a:pt x="3882154" y="4515894"/>
                  </a:lnTo>
                  <a:lnTo>
                    <a:pt x="3915253" y="4596777"/>
                  </a:lnTo>
                  <a:lnTo>
                    <a:pt x="3946764" y="4678057"/>
                  </a:lnTo>
                  <a:lnTo>
                    <a:pt x="3976531" y="4759973"/>
                  </a:lnTo>
                  <a:lnTo>
                    <a:pt x="4004628" y="4842284"/>
                  </a:lnTo>
                  <a:lnTo>
                    <a:pt x="4030902" y="4925231"/>
                  </a:lnTo>
                  <a:lnTo>
                    <a:pt x="4055191" y="5008653"/>
                  </a:lnTo>
                  <a:lnTo>
                    <a:pt x="4077575" y="5092712"/>
                  </a:lnTo>
                  <a:lnTo>
                    <a:pt x="4097816" y="5177326"/>
                  </a:lnTo>
                  <a:lnTo>
                    <a:pt x="4115912" y="5262495"/>
                  </a:lnTo>
                  <a:lnTo>
                    <a:pt x="4131867" y="5348220"/>
                  </a:lnTo>
                  <a:lnTo>
                    <a:pt x="4145441" y="5434660"/>
                  </a:lnTo>
                  <a:lnTo>
                    <a:pt x="4156632" y="5521655"/>
                  </a:lnTo>
                  <a:lnTo>
                    <a:pt x="4160997" y="5561899"/>
                  </a:lnTo>
                  <a:lnTo>
                    <a:pt x="4164729" y="5602220"/>
                  </a:lnTo>
                  <a:lnTo>
                    <a:pt x="4168063" y="5642542"/>
                  </a:lnTo>
                  <a:lnTo>
                    <a:pt x="4170841" y="5682865"/>
                  </a:lnTo>
                  <a:lnTo>
                    <a:pt x="4173062" y="5723267"/>
                  </a:lnTo>
                  <a:lnTo>
                    <a:pt x="4174888" y="5763670"/>
                  </a:lnTo>
                  <a:lnTo>
                    <a:pt x="4177111" y="5844474"/>
                  </a:lnTo>
                  <a:lnTo>
                    <a:pt x="4177666" y="5897336"/>
                  </a:lnTo>
                  <a:lnTo>
                    <a:pt x="4177588" y="5950280"/>
                  </a:lnTo>
                  <a:lnTo>
                    <a:pt x="4176794" y="6003224"/>
                  </a:lnTo>
                  <a:lnTo>
                    <a:pt x="4175443" y="6056166"/>
                  </a:lnTo>
                  <a:lnTo>
                    <a:pt x="4173381" y="6109108"/>
                  </a:lnTo>
                  <a:lnTo>
                    <a:pt x="4170841" y="6162052"/>
                  </a:lnTo>
                  <a:lnTo>
                    <a:pt x="4167745" y="6214916"/>
                  </a:lnTo>
                  <a:lnTo>
                    <a:pt x="4164094" y="6267858"/>
                  </a:lnTo>
                  <a:lnTo>
                    <a:pt x="4159966" y="6320722"/>
                  </a:lnTo>
                  <a:lnTo>
                    <a:pt x="4155441" y="6373586"/>
                  </a:lnTo>
                  <a:lnTo>
                    <a:pt x="4145044" y="6479155"/>
                  </a:lnTo>
                  <a:lnTo>
                    <a:pt x="4133296" y="6584566"/>
                  </a:lnTo>
                  <a:lnTo>
                    <a:pt x="4120438" y="6689818"/>
                  </a:lnTo>
                  <a:lnTo>
                    <a:pt x="4106308" y="6795703"/>
                  </a:lnTo>
                  <a:lnTo>
                    <a:pt x="4090751" y="6901747"/>
                  </a:lnTo>
                  <a:lnTo>
                    <a:pt x="4082338" y="6954850"/>
                  </a:lnTo>
                  <a:lnTo>
                    <a:pt x="4073447" y="7007873"/>
                  </a:lnTo>
                  <a:lnTo>
                    <a:pt x="4064081" y="7060816"/>
                  </a:lnTo>
                  <a:lnTo>
                    <a:pt x="4054159" y="7113600"/>
                  </a:lnTo>
                  <a:lnTo>
                    <a:pt x="4043602" y="7166385"/>
                  </a:lnTo>
                  <a:lnTo>
                    <a:pt x="4032489" y="7218931"/>
                  </a:lnTo>
                  <a:lnTo>
                    <a:pt x="4020742" y="7271317"/>
                  </a:lnTo>
                  <a:lnTo>
                    <a:pt x="4008281" y="7323467"/>
                  </a:lnTo>
                  <a:lnTo>
                    <a:pt x="3995103" y="7375379"/>
                  </a:lnTo>
                  <a:lnTo>
                    <a:pt x="3981213" y="7427051"/>
                  </a:lnTo>
                  <a:lnTo>
                    <a:pt x="3966528" y="7478407"/>
                  </a:lnTo>
                  <a:lnTo>
                    <a:pt x="3950972" y="7529366"/>
                  </a:lnTo>
                  <a:lnTo>
                    <a:pt x="4724878" y="7529366"/>
                  </a:lnTo>
                  <a:lnTo>
                    <a:pt x="4731546" y="7432370"/>
                  </a:lnTo>
                  <a:lnTo>
                    <a:pt x="4736625" y="7335215"/>
                  </a:lnTo>
                  <a:lnTo>
                    <a:pt x="4740118" y="7237822"/>
                  </a:lnTo>
                  <a:lnTo>
                    <a:pt x="4742102" y="7140350"/>
                  </a:lnTo>
                  <a:lnTo>
                    <a:pt x="4742579" y="7042639"/>
                  </a:lnTo>
                  <a:lnTo>
                    <a:pt x="4741626" y="6944928"/>
                  </a:lnTo>
                  <a:lnTo>
                    <a:pt x="4739245" y="6846978"/>
                  </a:lnTo>
                  <a:lnTo>
                    <a:pt x="4735515" y="6749029"/>
                  </a:lnTo>
                  <a:lnTo>
                    <a:pt x="4730434" y="6651002"/>
                  </a:lnTo>
                  <a:lnTo>
                    <a:pt x="4724005" y="6552895"/>
                  </a:lnTo>
                  <a:lnTo>
                    <a:pt x="4716306" y="6454787"/>
                  </a:lnTo>
                  <a:lnTo>
                    <a:pt x="4707416" y="6356680"/>
                  </a:lnTo>
                  <a:lnTo>
                    <a:pt x="4685905" y="6160385"/>
                  </a:lnTo>
                  <a:lnTo>
                    <a:pt x="4659870" y="5964250"/>
                  </a:lnTo>
                  <a:lnTo>
                    <a:pt x="4628279" y="5761130"/>
                  </a:lnTo>
                  <a:lnTo>
                    <a:pt x="4592401" y="5558563"/>
                  </a:lnTo>
                  <a:lnTo>
                    <a:pt x="4552555" y="5356555"/>
                  </a:lnTo>
                  <a:lnTo>
                    <a:pt x="4508978" y="5155338"/>
                  </a:lnTo>
                  <a:lnTo>
                    <a:pt x="4462067" y="4955076"/>
                  </a:lnTo>
                  <a:lnTo>
                    <a:pt x="4412061" y="4755924"/>
                  </a:lnTo>
                  <a:lnTo>
                    <a:pt x="4359277" y="4558042"/>
                  </a:lnTo>
                  <a:lnTo>
                    <a:pt x="4304031" y="4361588"/>
                  </a:lnTo>
                  <a:lnTo>
                    <a:pt x="4261487" y="4216095"/>
                  </a:lnTo>
                  <a:lnTo>
                    <a:pt x="4217592" y="4070839"/>
                  </a:lnTo>
                  <a:lnTo>
                    <a:pt x="4172428" y="3925900"/>
                  </a:lnTo>
                  <a:lnTo>
                    <a:pt x="4125835" y="3781200"/>
                  </a:lnTo>
                  <a:lnTo>
                    <a:pt x="4077972" y="3636975"/>
                  </a:lnTo>
                  <a:lnTo>
                    <a:pt x="4028600" y="3493148"/>
                  </a:lnTo>
                  <a:lnTo>
                    <a:pt x="3977721" y="3349796"/>
                  </a:lnTo>
                  <a:lnTo>
                    <a:pt x="3925412" y="3207001"/>
                  </a:lnTo>
                  <a:lnTo>
                    <a:pt x="3871517" y="3064760"/>
                  </a:lnTo>
                  <a:lnTo>
                    <a:pt x="3816113" y="2923235"/>
                  </a:lnTo>
                  <a:lnTo>
                    <a:pt x="3759043" y="2782345"/>
                  </a:lnTo>
                  <a:lnTo>
                    <a:pt x="3700306" y="2642169"/>
                  </a:lnTo>
                  <a:lnTo>
                    <a:pt x="3639901" y="2502865"/>
                  </a:lnTo>
                  <a:lnTo>
                    <a:pt x="3577830" y="2364435"/>
                  </a:lnTo>
                  <a:lnTo>
                    <a:pt x="3513933" y="2226799"/>
                  </a:lnTo>
                  <a:lnTo>
                    <a:pt x="3448289" y="2090194"/>
                  </a:lnTo>
                  <a:lnTo>
                    <a:pt x="3380821" y="1954621"/>
                  </a:lnTo>
                  <a:lnTo>
                    <a:pt x="3311447" y="1820081"/>
                  </a:lnTo>
                  <a:lnTo>
                    <a:pt x="3240169" y="1686651"/>
                  </a:lnTo>
                  <a:lnTo>
                    <a:pt x="3166985" y="1554334"/>
                  </a:lnTo>
                  <a:lnTo>
                    <a:pt x="3091816" y="1423285"/>
                  </a:lnTo>
                  <a:lnTo>
                    <a:pt x="3014665" y="1293507"/>
                  </a:lnTo>
                  <a:lnTo>
                    <a:pt x="2935447" y="1164999"/>
                  </a:lnTo>
                  <a:lnTo>
                    <a:pt x="2854088" y="1037920"/>
                  </a:lnTo>
                  <a:lnTo>
                    <a:pt x="2770666" y="912190"/>
                  </a:lnTo>
                  <a:lnTo>
                    <a:pt x="2685100" y="787968"/>
                  </a:lnTo>
                  <a:lnTo>
                    <a:pt x="2597310" y="665333"/>
                  </a:lnTo>
                  <a:lnTo>
                    <a:pt x="2507300" y="544207"/>
                  </a:lnTo>
                  <a:lnTo>
                    <a:pt x="2414986" y="424747"/>
                  </a:lnTo>
                  <a:lnTo>
                    <a:pt x="2320451" y="306956"/>
                  </a:lnTo>
                  <a:lnTo>
                    <a:pt x="2223534" y="190910"/>
                  </a:lnTo>
                  <a:lnTo>
                    <a:pt x="2124236" y="76610"/>
                  </a:lnTo>
                  <a:lnTo>
                    <a:pt x="2075658" y="22396"/>
                  </a:lnTo>
                  <a:lnTo>
                    <a:pt x="20551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8" name="Shape 155"/>
            <p:cNvSpPr/>
            <p:nvPr/>
          </p:nvSpPr>
          <p:spPr>
            <a:xfrm>
              <a:off x="2001977" y="0"/>
              <a:ext cx="6178567" cy="7529366"/>
            </a:xfrm>
            <a:custGeom>
              <a:avLst/>
              <a:gdLst/>
              <a:ahLst/>
              <a:cxnLst/>
              <a:rect l="0" t="0" r="0" b="0"/>
              <a:pathLst>
                <a:path w="6178567" h="7529366">
                  <a:moveTo>
                    <a:pt x="0" y="0"/>
                  </a:moveTo>
                  <a:lnTo>
                    <a:pt x="31530" y="12236"/>
                  </a:lnTo>
                  <a:lnTo>
                    <a:pt x="101856" y="40256"/>
                  </a:lnTo>
                  <a:lnTo>
                    <a:pt x="171865" y="68909"/>
                  </a:lnTo>
                  <a:lnTo>
                    <a:pt x="241715" y="98120"/>
                  </a:lnTo>
                  <a:lnTo>
                    <a:pt x="311168" y="128044"/>
                  </a:lnTo>
                  <a:lnTo>
                    <a:pt x="380383" y="158682"/>
                  </a:lnTo>
                  <a:lnTo>
                    <a:pt x="449201" y="189956"/>
                  </a:lnTo>
                  <a:lnTo>
                    <a:pt x="517781" y="222025"/>
                  </a:lnTo>
                  <a:lnTo>
                    <a:pt x="585885" y="254885"/>
                  </a:lnTo>
                  <a:lnTo>
                    <a:pt x="653671" y="288541"/>
                  </a:lnTo>
                  <a:lnTo>
                    <a:pt x="747572" y="337039"/>
                  </a:lnTo>
                  <a:lnTo>
                    <a:pt x="840441" y="387203"/>
                  </a:lnTo>
                  <a:lnTo>
                    <a:pt x="932357" y="439115"/>
                  </a:lnTo>
                  <a:lnTo>
                    <a:pt x="1023162" y="492693"/>
                  </a:lnTo>
                  <a:lnTo>
                    <a:pt x="1113015" y="547858"/>
                  </a:lnTo>
                  <a:lnTo>
                    <a:pt x="1201835" y="604690"/>
                  </a:lnTo>
                  <a:lnTo>
                    <a:pt x="1289545" y="663111"/>
                  </a:lnTo>
                  <a:lnTo>
                    <a:pt x="1376222" y="723038"/>
                  </a:lnTo>
                  <a:lnTo>
                    <a:pt x="1461709" y="784555"/>
                  </a:lnTo>
                  <a:lnTo>
                    <a:pt x="1546163" y="847578"/>
                  </a:lnTo>
                  <a:lnTo>
                    <a:pt x="1629507" y="912110"/>
                  </a:lnTo>
                  <a:lnTo>
                    <a:pt x="1711660" y="978071"/>
                  </a:lnTo>
                  <a:lnTo>
                    <a:pt x="1792622" y="1045460"/>
                  </a:lnTo>
                  <a:lnTo>
                    <a:pt x="1872473" y="1114200"/>
                  </a:lnTo>
                  <a:lnTo>
                    <a:pt x="1951055" y="1184446"/>
                  </a:lnTo>
                  <a:lnTo>
                    <a:pt x="2028526" y="1255962"/>
                  </a:lnTo>
                  <a:lnTo>
                    <a:pt x="2104726" y="1328829"/>
                  </a:lnTo>
                  <a:lnTo>
                    <a:pt x="2179655" y="1402965"/>
                  </a:lnTo>
                  <a:lnTo>
                    <a:pt x="2253316" y="1478371"/>
                  </a:lnTo>
                  <a:lnTo>
                    <a:pt x="2325785" y="1555048"/>
                  </a:lnTo>
                  <a:lnTo>
                    <a:pt x="2396905" y="1632994"/>
                  </a:lnTo>
                  <a:lnTo>
                    <a:pt x="2466755" y="1712051"/>
                  </a:lnTo>
                  <a:lnTo>
                    <a:pt x="2535255" y="1792379"/>
                  </a:lnTo>
                  <a:lnTo>
                    <a:pt x="2602407" y="1873817"/>
                  </a:lnTo>
                  <a:lnTo>
                    <a:pt x="2668209" y="1956289"/>
                  </a:lnTo>
                  <a:lnTo>
                    <a:pt x="2732661" y="2039950"/>
                  </a:lnTo>
                  <a:lnTo>
                    <a:pt x="2795685" y="2124642"/>
                  </a:lnTo>
                  <a:lnTo>
                    <a:pt x="2857360" y="2210367"/>
                  </a:lnTo>
                  <a:lnTo>
                    <a:pt x="2917605" y="2297125"/>
                  </a:lnTo>
                  <a:lnTo>
                    <a:pt x="2976422" y="2384834"/>
                  </a:lnTo>
                  <a:lnTo>
                    <a:pt x="3033730" y="2473496"/>
                  </a:lnTo>
                  <a:lnTo>
                    <a:pt x="3089610" y="2563110"/>
                  </a:lnTo>
                  <a:lnTo>
                    <a:pt x="3144061" y="2653677"/>
                  </a:lnTo>
                  <a:lnTo>
                    <a:pt x="3196926" y="2745118"/>
                  </a:lnTo>
                  <a:lnTo>
                    <a:pt x="3248361" y="2837351"/>
                  </a:lnTo>
                  <a:lnTo>
                    <a:pt x="3298208" y="2930457"/>
                  </a:lnTo>
                  <a:lnTo>
                    <a:pt x="3346547" y="3024359"/>
                  </a:lnTo>
                  <a:lnTo>
                    <a:pt x="3393300" y="3119053"/>
                  </a:lnTo>
                  <a:lnTo>
                    <a:pt x="3438463" y="3214463"/>
                  </a:lnTo>
                  <a:lnTo>
                    <a:pt x="3482041" y="3310585"/>
                  </a:lnTo>
                  <a:lnTo>
                    <a:pt x="3523951" y="3407423"/>
                  </a:lnTo>
                  <a:lnTo>
                    <a:pt x="3564352" y="3504975"/>
                  </a:lnTo>
                  <a:lnTo>
                    <a:pt x="3603008" y="3603161"/>
                  </a:lnTo>
                  <a:lnTo>
                    <a:pt x="3640076" y="3701904"/>
                  </a:lnTo>
                  <a:lnTo>
                    <a:pt x="3675398" y="3801281"/>
                  </a:lnTo>
                  <a:lnTo>
                    <a:pt x="3709132" y="3901214"/>
                  </a:lnTo>
                  <a:lnTo>
                    <a:pt x="3741041" y="4001703"/>
                  </a:lnTo>
                  <a:lnTo>
                    <a:pt x="3771283" y="4102748"/>
                  </a:lnTo>
                  <a:lnTo>
                    <a:pt x="3799778" y="4204189"/>
                  </a:lnTo>
                  <a:lnTo>
                    <a:pt x="3826529" y="4306185"/>
                  </a:lnTo>
                  <a:lnTo>
                    <a:pt x="3851531" y="4408578"/>
                  </a:lnTo>
                  <a:lnTo>
                    <a:pt x="3874709" y="4511370"/>
                  </a:lnTo>
                  <a:lnTo>
                    <a:pt x="3896140" y="4614557"/>
                  </a:lnTo>
                  <a:lnTo>
                    <a:pt x="3915666" y="4718062"/>
                  </a:lnTo>
                  <a:lnTo>
                    <a:pt x="3933367" y="4821963"/>
                  </a:lnTo>
                  <a:lnTo>
                    <a:pt x="3949321" y="4926103"/>
                  </a:lnTo>
                  <a:lnTo>
                    <a:pt x="3963291" y="5030561"/>
                  </a:lnTo>
                  <a:lnTo>
                    <a:pt x="3975436" y="5135257"/>
                  </a:lnTo>
                  <a:lnTo>
                    <a:pt x="3985675" y="5240191"/>
                  </a:lnTo>
                  <a:lnTo>
                    <a:pt x="3993930" y="5345364"/>
                  </a:lnTo>
                  <a:lnTo>
                    <a:pt x="4000360" y="5450613"/>
                  </a:lnTo>
                  <a:lnTo>
                    <a:pt x="4004805" y="5556104"/>
                  </a:lnTo>
                  <a:lnTo>
                    <a:pt x="4007265" y="5661673"/>
                  </a:lnTo>
                  <a:lnTo>
                    <a:pt x="4007741" y="5767320"/>
                  </a:lnTo>
                  <a:lnTo>
                    <a:pt x="4006312" y="5873286"/>
                  </a:lnTo>
                  <a:lnTo>
                    <a:pt x="4003217" y="5979173"/>
                  </a:lnTo>
                  <a:lnTo>
                    <a:pt x="3998455" y="6084978"/>
                  </a:lnTo>
                  <a:lnTo>
                    <a:pt x="3992264" y="6190706"/>
                  </a:lnTo>
                  <a:lnTo>
                    <a:pt x="3984644" y="6296355"/>
                  </a:lnTo>
                  <a:lnTo>
                    <a:pt x="3975754" y="6401923"/>
                  </a:lnTo>
                  <a:lnTo>
                    <a:pt x="3954719" y="6612824"/>
                  </a:lnTo>
                  <a:lnTo>
                    <a:pt x="3929953" y="6823485"/>
                  </a:lnTo>
                  <a:lnTo>
                    <a:pt x="3902490" y="7033907"/>
                  </a:lnTo>
                  <a:lnTo>
                    <a:pt x="3873201" y="7244092"/>
                  </a:lnTo>
                  <a:lnTo>
                    <a:pt x="3842959" y="7454038"/>
                  </a:lnTo>
                  <a:lnTo>
                    <a:pt x="3832005" y="7529366"/>
                  </a:lnTo>
                  <a:lnTo>
                    <a:pt x="5951873" y="7529366"/>
                  </a:lnTo>
                  <a:lnTo>
                    <a:pt x="5967430" y="7478407"/>
                  </a:lnTo>
                  <a:lnTo>
                    <a:pt x="5982115" y="7427051"/>
                  </a:lnTo>
                  <a:lnTo>
                    <a:pt x="5996005" y="7375379"/>
                  </a:lnTo>
                  <a:lnTo>
                    <a:pt x="6009182" y="7323467"/>
                  </a:lnTo>
                  <a:lnTo>
                    <a:pt x="6021644" y="7271317"/>
                  </a:lnTo>
                  <a:lnTo>
                    <a:pt x="6033391" y="7218931"/>
                  </a:lnTo>
                  <a:lnTo>
                    <a:pt x="6044503" y="7166385"/>
                  </a:lnTo>
                  <a:lnTo>
                    <a:pt x="6055061" y="7113678"/>
                  </a:lnTo>
                  <a:lnTo>
                    <a:pt x="6064983" y="7060816"/>
                  </a:lnTo>
                  <a:lnTo>
                    <a:pt x="6074349" y="7007873"/>
                  </a:lnTo>
                  <a:lnTo>
                    <a:pt x="6083239" y="6954850"/>
                  </a:lnTo>
                  <a:lnTo>
                    <a:pt x="6091652" y="6901747"/>
                  </a:lnTo>
                  <a:lnTo>
                    <a:pt x="6107210" y="6795703"/>
                  </a:lnTo>
                  <a:lnTo>
                    <a:pt x="6121339" y="6689818"/>
                  </a:lnTo>
                  <a:lnTo>
                    <a:pt x="6134276" y="6584566"/>
                  </a:lnTo>
                  <a:lnTo>
                    <a:pt x="6145945" y="6479155"/>
                  </a:lnTo>
                  <a:lnTo>
                    <a:pt x="6156342" y="6373586"/>
                  </a:lnTo>
                  <a:lnTo>
                    <a:pt x="6160868" y="6320722"/>
                  </a:lnTo>
                  <a:lnTo>
                    <a:pt x="6164995" y="6267858"/>
                  </a:lnTo>
                  <a:lnTo>
                    <a:pt x="6168646" y="6214916"/>
                  </a:lnTo>
                  <a:lnTo>
                    <a:pt x="6171742" y="6162052"/>
                  </a:lnTo>
                  <a:lnTo>
                    <a:pt x="6174282" y="6109108"/>
                  </a:lnTo>
                  <a:lnTo>
                    <a:pt x="6176345" y="6056166"/>
                  </a:lnTo>
                  <a:lnTo>
                    <a:pt x="6177695" y="6003224"/>
                  </a:lnTo>
                  <a:lnTo>
                    <a:pt x="6178489" y="5950280"/>
                  </a:lnTo>
                  <a:lnTo>
                    <a:pt x="6178567" y="5897336"/>
                  </a:lnTo>
                  <a:lnTo>
                    <a:pt x="6178012" y="5844474"/>
                  </a:lnTo>
                  <a:lnTo>
                    <a:pt x="6175790" y="5763670"/>
                  </a:lnTo>
                  <a:lnTo>
                    <a:pt x="6173964" y="5723267"/>
                  </a:lnTo>
                  <a:lnTo>
                    <a:pt x="6171742" y="5682865"/>
                  </a:lnTo>
                  <a:lnTo>
                    <a:pt x="6168964" y="5642542"/>
                  </a:lnTo>
                  <a:lnTo>
                    <a:pt x="6165630" y="5602220"/>
                  </a:lnTo>
                  <a:lnTo>
                    <a:pt x="6161899" y="5561899"/>
                  </a:lnTo>
                  <a:lnTo>
                    <a:pt x="6157534" y="5521655"/>
                  </a:lnTo>
                  <a:lnTo>
                    <a:pt x="6146342" y="5434660"/>
                  </a:lnTo>
                  <a:lnTo>
                    <a:pt x="6132769" y="5348220"/>
                  </a:lnTo>
                  <a:lnTo>
                    <a:pt x="6116814" y="5262495"/>
                  </a:lnTo>
                  <a:lnTo>
                    <a:pt x="6098717" y="5177326"/>
                  </a:lnTo>
                  <a:lnTo>
                    <a:pt x="6078477" y="5092712"/>
                  </a:lnTo>
                  <a:lnTo>
                    <a:pt x="6056093" y="5008653"/>
                  </a:lnTo>
                  <a:lnTo>
                    <a:pt x="6031803" y="4925231"/>
                  </a:lnTo>
                  <a:lnTo>
                    <a:pt x="6005530" y="4842284"/>
                  </a:lnTo>
                  <a:lnTo>
                    <a:pt x="5977432" y="4759973"/>
                  </a:lnTo>
                  <a:lnTo>
                    <a:pt x="5947666" y="4678057"/>
                  </a:lnTo>
                  <a:lnTo>
                    <a:pt x="5916155" y="4596777"/>
                  </a:lnTo>
                  <a:lnTo>
                    <a:pt x="5883055" y="4515894"/>
                  </a:lnTo>
                  <a:lnTo>
                    <a:pt x="5848526" y="4435566"/>
                  </a:lnTo>
                  <a:lnTo>
                    <a:pt x="5812491" y="4355636"/>
                  </a:lnTo>
                  <a:lnTo>
                    <a:pt x="5775105" y="4276182"/>
                  </a:lnTo>
                  <a:lnTo>
                    <a:pt x="5736449" y="4197204"/>
                  </a:lnTo>
                  <a:lnTo>
                    <a:pt x="5655725" y="4040439"/>
                  </a:lnTo>
                  <a:lnTo>
                    <a:pt x="5570794" y="3885339"/>
                  </a:lnTo>
                  <a:lnTo>
                    <a:pt x="5482370" y="3731828"/>
                  </a:lnTo>
                  <a:lnTo>
                    <a:pt x="5391167" y="3579588"/>
                  </a:lnTo>
                  <a:lnTo>
                    <a:pt x="5297664" y="3428775"/>
                  </a:lnTo>
                  <a:lnTo>
                    <a:pt x="5202652" y="3279073"/>
                  </a:lnTo>
                  <a:lnTo>
                    <a:pt x="5010326" y="2982925"/>
                  </a:lnTo>
                  <a:lnTo>
                    <a:pt x="4822367" y="2697016"/>
                  </a:lnTo>
                  <a:lnTo>
                    <a:pt x="4727037" y="2553982"/>
                  </a:lnTo>
                  <a:lnTo>
                    <a:pt x="4630597" y="2411345"/>
                  </a:lnTo>
                  <a:lnTo>
                    <a:pt x="4532886" y="2269344"/>
                  </a:lnTo>
                  <a:lnTo>
                    <a:pt x="4433747" y="2128215"/>
                  </a:lnTo>
                  <a:lnTo>
                    <a:pt x="4333020" y="1988356"/>
                  </a:lnTo>
                  <a:lnTo>
                    <a:pt x="4230468" y="1850085"/>
                  </a:lnTo>
                  <a:lnTo>
                    <a:pt x="4125931" y="1713560"/>
                  </a:lnTo>
                  <a:lnTo>
                    <a:pt x="4019251" y="1579178"/>
                  </a:lnTo>
                  <a:lnTo>
                    <a:pt x="3910269" y="1447256"/>
                  </a:lnTo>
                  <a:lnTo>
                    <a:pt x="3798826" y="1318034"/>
                  </a:lnTo>
                  <a:lnTo>
                    <a:pt x="3684765" y="1191828"/>
                  </a:lnTo>
                  <a:lnTo>
                    <a:pt x="3567845" y="1068877"/>
                  </a:lnTo>
                  <a:lnTo>
                    <a:pt x="3447910" y="949575"/>
                  </a:lnTo>
                  <a:lnTo>
                    <a:pt x="3324879" y="834163"/>
                  </a:lnTo>
                  <a:lnTo>
                    <a:pt x="3270745" y="785665"/>
                  </a:lnTo>
                  <a:lnTo>
                    <a:pt x="3216055" y="737962"/>
                  </a:lnTo>
                  <a:lnTo>
                    <a:pt x="3160651" y="691051"/>
                  </a:lnTo>
                  <a:lnTo>
                    <a:pt x="3104612" y="645014"/>
                  </a:lnTo>
                  <a:lnTo>
                    <a:pt x="3047860" y="599850"/>
                  </a:lnTo>
                  <a:lnTo>
                    <a:pt x="2990471" y="555637"/>
                  </a:lnTo>
                  <a:lnTo>
                    <a:pt x="2932290" y="512298"/>
                  </a:lnTo>
                  <a:lnTo>
                    <a:pt x="2873472" y="469912"/>
                  </a:lnTo>
                  <a:lnTo>
                    <a:pt x="2813941" y="428478"/>
                  </a:lnTo>
                  <a:lnTo>
                    <a:pt x="2753616" y="388076"/>
                  </a:lnTo>
                  <a:lnTo>
                    <a:pt x="2692497" y="348627"/>
                  </a:lnTo>
                  <a:lnTo>
                    <a:pt x="2630665" y="310288"/>
                  </a:lnTo>
                  <a:lnTo>
                    <a:pt x="2568037" y="272982"/>
                  </a:lnTo>
                  <a:lnTo>
                    <a:pt x="2504616" y="236787"/>
                  </a:lnTo>
                  <a:lnTo>
                    <a:pt x="2440322" y="201703"/>
                  </a:lnTo>
                  <a:lnTo>
                    <a:pt x="2375235" y="167811"/>
                  </a:lnTo>
                  <a:lnTo>
                    <a:pt x="2312291" y="136457"/>
                  </a:lnTo>
                  <a:lnTo>
                    <a:pt x="2248871" y="106295"/>
                  </a:lnTo>
                  <a:lnTo>
                    <a:pt x="2184974" y="77244"/>
                  </a:lnTo>
                  <a:lnTo>
                    <a:pt x="2120601" y="49145"/>
                  </a:lnTo>
                  <a:lnTo>
                    <a:pt x="2055830" y="22078"/>
                  </a:lnTo>
                  <a:lnTo>
                    <a:pt x="20009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9" name="Shape 156"/>
            <p:cNvSpPr/>
            <p:nvPr/>
          </p:nvSpPr>
          <p:spPr>
            <a:xfrm>
              <a:off x="397903" y="0"/>
              <a:ext cx="5611815" cy="7529366"/>
            </a:xfrm>
            <a:custGeom>
              <a:avLst/>
              <a:gdLst/>
              <a:ahLst/>
              <a:cxnLst/>
              <a:rect l="0" t="0" r="0" b="0"/>
              <a:pathLst>
                <a:path w="5611815" h="7529366">
                  <a:moveTo>
                    <a:pt x="0" y="0"/>
                  </a:moveTo>
                  <a:lnTo>
                    <a:pt x="56517" y="20728"/>
                  </a:lnTo>
                  <a:lnTo>
                    <a:pt x="149862" y="57480"/>
                  </a:lnTo>
                  <a:lnTo>
                    <a:pt x="242493" y="96453"/>
                  </a:lnTo>
                  <a:lnTo>
                    <a:pt x="334330" y="137569"/>
                  </a:lnTo>
                  <a:lnTo>
                    <a:pt x="425293" y="180828"/>
                  </a:lnTo>
                  <a:lnTo>
                    <a:pt x="515385" y="226151"/>
                  </a:lnTo>
                  <a:lnTo>
                    <a:pt x="604602" y="273460"/>
                  </a:lnTo>
                  <a:lnTo>
                    <a:pt x="692867" y="322751"/>
                  </a:lnTo>
                  <a:lnTo>
                    <a:pt x="780179" y="373947"/>
                  </a:lnTo>
                  <a:lnTo>
                    <a:pt x="866459" y="426970"/>
                  </a:lnTo>
                  <a:lnTo>
                    <a:pt x="951788" y="481818"/>
                  </a:lnTo>
                  <a:lnTo>
                    <a:pt x="1036004" y="538412"/>
                  </a:lnTo>
                  <a:lnTo>
                    <a:pt x="1119190" y="596595"/>
                  </a:lnTo>
                  <a:lnTo>
                    <a:pt x="1201263" y="656522"/>
                  </a:lnTo>
                  <a:lnTo>
                    <a:pt x="1282146" y="717960"/>
                  </a:lnTo>
                  <a:lnTo>
                    <a:pt x="1361918" y="780903"/>
                  </a:lnTo>
                  <a:lnTo>
                    <a:pt x="1440421" y="845356"/>
                  </a:lnTo>
                  <a:lnTo>
                    <a:pt x="1517732" y="911237"/>
                  </a:lnTo>
                  <a:lnTo>
                    <a:pt x="1593773" y="978468"/>
                  </a:lnTo>
                  <a:lnTo>
                    <a:pt x="1668465" y="1046968"/>
                  </a:lnTo>
                  <a:lnTo>
                    <a:pt x="1741886" y="1116739"/>
                  </a:lnTo>
                  <a:lnTo>
                    <a:pt x="1813880" y="1187700"/>
                  </a:lnTo>
                  <a:lnTo>
                    <a:pt x="1884523" y="1259852"/>
                  </a:lnTo>
                  <a:lnTo>
                    <a:pt x="1960327" y="1339941"/>
                  </a:lnTo>
                  <a:lnTo>
                    <a:pt x="2034621" y="1421301"/>
                  </a:lnTo>
                  <a:lnTo>
                    <a:pt x="2107488" y="1503771"/>
                  </a:lnTo>
                  <a:lnTo>
                    <a:pt x="2179005" y="1587354"/>
                  </a:lnTo>
                  <a:lnTo>
                    <a:pt x="2249172" y="1672046"/>
                  </a:lnTo>
                  <a:lnTo>
                    <a:pt x="2317991" y="1757771"/>
                  </a:lnTo>
                  <a:lnTo>
                    <a:pt x="2385538" y="1844529"/>
                  </a:lnTo>
                  <a:lnTo>
                    <a:pt x="2451817" y="1932237"/>
                  </a:lnTo>
                  <a:lnTo>
                    <a:pt x="2580722" y="2110435"/>
                  </a:lnTo>
                  <a:lnTo>
                    <a:pt x="2705102" y="2292045"/>
                  </a:lnTo>
                  <a:lnTo>
                    <a:pt x="2825197" y="2476909"/>
                  </a:lnTo>
                  <a:lnTo>
                    <a:pt x="2941243" y="2664551"/>
                  </a:lnTo>
                  <a:lnTo>
                    <a:pt x="3053478" y="2854814"/>
                  </a:lnTo>
                  <a:lnTo>
                    <a:pt x="3162302" y="3047298"/>
                  </a:lnTo>
                  <a:lnTo>
                    <a:pt x="3267871" y="3241846"/>
                  </a:lnTo>
                  <a:lnTo>
                    <a:pt x="3370502" y="3438061"/>
                  </a:lnTo>
                  <a:lnTo>
                    <a:pt x="3470515" y="3635626"/>
                  </a:lnTo>
                  <a:lnTo>
                    <a:pt x="3568146" y="3834381"/>
                  </a:lnTo>
                  <a:lnTo>
                    <a:pt x="3663715" y="4033929"/>
                  </a:lnTo>
                  <a:lnTo>
                    <a:pt x="3757456" y="4233954"/>
                  </a:lnTo>
                  <a:lnTo>
                    <a:pt x="3807224" y="4342063"/>
                  </a:lnTo>
                  <a:lnTo>
                    <a:pt x="3856120" y="4450727"/>
                  </a:lnTo>
                  <a:lnTo>
                    <a:pt x="3880011" y="4505257"/>
                  </a:lnTo>
                  <a:lnTo>
                    <a:pt x="3903427" y="4560026"/>
                  </a:lnTo>
                  <a:lnTo>
                    <a:pt x="3926207" y="4614953"/>
                  </a:lnTo>
                  <a:lnTo>
                    <a:pt x="3948432" y="4670120"/>
                  </a:lnTo>
                  <a:lnTo>
                    <a:pt x="3969943" y="4725603"/>
                  </a:lnTo>
                  <a:lnTo>
                    <a:pt x="3990660" y="4781324"/>
                  </a:lnTo>
                  <a:lnTo>
                    <a:pt x="4010504" y="4837283"/>
                  </a:lnTo>
                  <a:lnTo>
                    <a:pt x="4029395" y="4893560"/>
                  </a:lnTo>
                  <a:lnTo>
                    <a:pt x="4047253" y="4950155"/>
                  </a:lnTo>
                  <a:lnTo>
                    <a:pt x="4064002" y="5007066"/>
                  </a:lnTo>
                  <a:lnTo>
                    <a:pt x="4079560" y="5064376"/>
                  </a:lnTo>
                  <a:lnTo>
                    <a:pt x="4093847" y="5122081"/>
                  </a:lnTo>
                  <a:lnTo>
                    <a:pt x="4107262" y="5182167"/>
                  </a:lnTo>
                  <a:lnTo>
                    <a:pt x="4119247" y="5242492"/>
                  </a:lnTo>
                  <a:lnTo>
                    <a:pt x="4129883" y="5302976"/>
                  </a:lnTo>
                  <a:lnTo>
                    <a:pt x="4139328" y="5363778"/>
                  </a:lnTo>
                  <a:lnTo>
                    <a:pt x="4147663" y="5424658"/>
                  </a:lnTo>
                  <a:lnTo>
                    <a:pt x="4154966" y="5485699"/>
                  </a:lnTo>
                  <a:lnTo>
                    <a:pt x="4161316" y="5546976"/>
                  </a:lnTo>
                  <a:lnTo>
                    <a:pt x="4166793" y="5608253"/>
                  </a:lnTo>
                  <a:lnTo>
                    <a:pt x="4171476" y="5669769"/>
                  </a:lnTo>
                  <a:lnTo>
                    <a:pt x="4175524" y="5731284"/>
                  </a:lnTo>
                  <a:lnTo>
                    <a:pt x="4178937" y="5792800"/>
                  </a:lnTo>
                  <a:lnTo>
                    <a:pt x="4181874" y="5854474"/>
                  </a:lnTo>
                  <a:lnTo>
                    <a:pt x="4186637" y="5977744"/>
                  </a:lnTo>
                  <a:lnTo>
                    <a:pt x="4190446" y="6100933"/>
                  </a:lnTo>
                  <a:lnTo>
                    <a:pt x="4199416" y="6457327"/>
                  </a:lnTo>
                  <a:lnTo>
                    <a:pt x="4202273" y="6636000"/>
                  </a:lnTo>
                  <a:lnTo>
                    <a:pt x="4203543" y="6814911"/>
                  </a:lnTo>
                  <a:lnTo>
                    <a:pt x="4202828" y="6993822"/>
                  </a:lnTo>
                  <a:lnTo>
                    <a:pt x="4199892" y="7172575"/>
                  </a:lnTo>
                  <a:lnTo>
                    <a:pt x="4194257" y="7351170"/>
                  </a:lnTo>
                  <a:lnTo>
                    <a:pt x="4185526" y="7529366"/>
                  </a:lnTo>
                  <a:lnTo>
                    <a:pt x="5436079" y="7529366"/>
                  </a:lnTo>
                  <a:lnTo>
                    <a:pt x="5447032" y="7454038"/>
                  </a:lnTo>
                  <a:lnTo>
                    <a:pt x="5477274" y="7244092"/>
                  </a:lnTo>
                  <a:lnTo>
                    <a:pt x="5506563" y="7033907"/>
                  </a:lnTo>
                  <a:lnTo>
                    <a:pt x="5534027" y="6823485"/>
                  </a:lnTo>
                  <a:lnTo>
                    <a:pt x="5558792" y="6612824"/>
                  </a:lnTo>
                  <a:lnTo>
                    <a:pt x="5579827" y="6401923"/>
                  </a:lnTo>
                  <a:lnTo>
                    <a:pt x="5588717" y="6296355"/>
                  </a:lnTo>
                  <a:lnTo>
                    <a:pt x="5596337" y="6190706"/>
                  </a:lnTo>
                  <a:lnTo>
                    <a:pt x="5602528" y="6084978"/>
                  </a:lnTo>
                  <a:lnTo>
                    <a:pt x="5607291" y="5979173"/>
                  </a:lnTo>
                  <a:lnTo>
                    <a:pt x="5610386" y="5873286"/>
                  </a:lnTo>
                  <a:lnTo>
                    <a:pt x="5611815" y="5767320"/>
                  </a:lnTo>
                  <a:lnTo>
                    <a:pt x="5611338" y="5661673"/>
                  </a:lnTo>
                  <a:lnTo>
                    <a:pt x="5608878" y="5556104"/>
                  </a:lnTo>
                  <a:lnTo>
                    <a:pt x="5604433" y="5450613"/>
                  </a:lnTo>
                  <a:lnTo>
                    <a:pt x="5598004" y="5345364"/>
                  </a:lnTo>
                  <a:lnTo>
                    <a:pt x="5589748" y="5240191"/>
                  </a:lnTo>
                  <a:lnTo>
                    <a:pt x="5579510" y="5135257"/>
                  </a:lnTo>
                  <a:lnTo>
                    <a:pt x="5567365" y="5030561"/>
                  </a:lnTo>
                  <a:lnTo>
                    <a:pt x="5553395" y="4926103"/>
                  </a:lnTo>
                  <a:lnTo>
                    <a:pt x="5537441" y="4821963"/>
                  </a:lnTo>
                  <a:lnTo>
                    <a:pt x="5519740" y="4718062"/>
                  </a:lnTo>
                  <a:lnTo>
                    <a:pt x="5500213" y="4614557"/>
                  </a:lnTo>
                  <a:lnTo>
                    <a:pt x="5478782" y="4511370"/>
                  </a:lnTo>
                  <a:lnTo>
                    <a:pt x="5455604" y="4408578"/>
                  </a:lnTo>
                  <a:lnTo>
                    <a:pt x="5430602" y="4306185"/>
                  </a:lnTo>
                  <a:lnTo>
                    <a:pt x="5403852" y="4204189"/>
                  </a:lnTo>
                  <a:lnTo>
                    <a:pt x="5375357" y="4102748"/>
                  </a:lnTo>
                  <a:lnTo>
                    <a:pt x="5345115" y="4001703"/>
                  </a:lnTo>
                  <a:lnTo>
                    <a:pt x="5313206" y="3901214"/>
                  </a:lnTo>
                  <a:lnTo>
                    <a:pt x="5279472" y="3801281"/>
                  </a:lnTo>
                  <a:lnTo>
                    <a:pt x="5244150" y="3701904"/>
                  </a:lnTo>
                  <a:lnTo>
                    <a:pt x="5207082" y="3603161"/>
                  </a:lnTo>
                  <a:lnTo>
                    <a:pt x="5168426" y="3504975"/>
                  </a:lnTo>
                  <a:lnTo>
                    <a:pt x="5128024" y="3407423"/>
                  </a:lnTo>
                  <a:lnTo>
                    <a:pt x="5086115" y="3310585"/>
                  </a:lnTo>
                  <a:lnTo>
                    <a:pt x="5042537" y="3214463"/>
                  </a:lnTo>
                  <a:lnTo>
                    <a:pt x="4997374" y="3119053"/>
                  </a:lnTo>
                  <a:lnTo>
                    <a:pt x="4950621" y="3024359"/>
                  </a:lnTo>
                  <a:lnTo>
                    <a:pt x="4902282" y="2930457"/>
                  </a:lnTo>
                  <a:lnTo>
                    <a:pt x="4852435" y="2837351"/>
                  </a:lnTo>
                  <a:lnTo>
                    <a:pt x="4800999" y="2745118"/>
                  </a:lnTo>
                  <a:lnTo>
                    <a:pt x="4748134" y="2653677"/>
                  </a:lnTo>
                  <a:lnTo>
                    <a:pt x="4693684" y="2563110"/>
                  </a:lnTo>
                  <a:lnTo>
                    <a:pt x="4637803" y="2473496"/>
                  </a:lnTo>
                  <a:lnTo>
                    <a:pt x="4580496" y="2384834"/>
                  </a:lnTo>
                  <a:lnTo>
                    <a:pt x="4521679" y="2297125"/>
                  </a:lnTo>
                  <a:lnTo>
                    <a:pt x="4461433" y="2210367"/>
                  </a:lnTo>
                  <a:lnTo>
                    <a:pt x="4399758" y="2124642"/>
                  </a:lnTo>
                  <a:lnTo>
                    <a:pt x="4336735" y="2039950"/>
                  </a:lnTo>
                  <a:lnTo>
                    <a:pt x="4272282" y="1956289"/>
                  </a:lnTo>
                  <a:lnTo>
                    <a:pt x="4206481" y="1873817"/>
                  </a:lnTo>
                  <a:lnTo>
                    <a:pt x="4139328" y="1792379"/>
                  </a:lnTo>
                  <a:lnTo>
                    <a:pt x="4070829" y="1712051"/>
                  </a:lnTo>
                  <a:lnTo>
                    <a:pt x="4000979" y="1632994"/>
                  </a:lnTo>
                  <a:lnTo>
                    <a:pt x="3929858" y="1555048"/>
                  </a:lnTo>
                  <a:lnTo>
                    <a:pt x="3857390" y="1478371"/>
                  </a:lnTo>
                  <a:lnTo>
                    <a:pt x="3783728" y="1402965"/>
                  </a:lnTo>
                  <a:lnTo>
                    <a:pt x="3708799" y="1328829"/>
                  </a:lnTo>
                  <a:lnTo>
                    <a:pt x="3632599" y="1255962"/>
                  </a:lnTo>
                  <a:lnTo>
                    <a:pt x="3555128" y="1184446"/>
                  </a:lnTo>
                  <a:lnTo>
                    <a:pt x="3476547" y="1114200"/>
                  </a:lnTo>
                  <a:lnTo>
                    <a:pt x="3396696" y="1045460"/>
                  </a:lnTo>
                  <a:lnTo>
                    <a:pt x="3315734" y="978071"/>
                  </a:lnTo>
                  <a:lnTo>
                    <a:pt x="3233581" y="912110"/>
                  </a:lnTo>
                  <a:lnTo>
                    <a:pt x="3150237" y="847578"/>
                  </a:lnTo>
                  <a:lnTo>
                    <a:pt x="3065782" y="784555"/>
                  </a:lnTo>
                  <a:lnTo>
                    <a:pt x="2980296" y="723038"/>
                  </a:lnTo>
                  <a:lnTo>
                    <a:pt x="2893618" y="663111"/>
                  </a:lnTo>
                  <a:lnTo>
                    <a:pt x="2805908" y="604690"/>
                  </a:lnTo>
                  <a:lnTo>
                    <a:pt x="2717088" y="547858"/>
                  </a:lnTo>
                  <a:lnTo>
                    <a:pt x="2627236" y="492693"/>
                  </a:lnTo>
                  <a:lnTo>
                    <a:pt x="2536431" y="439115"/>
                  </a:lnTo>
                  <a:lnTo>
                    <a:pt x="2444515" y="387203"/>
                  </a:lnTo>
                  <a:lnTo>
                    <a:pt x="2351646" y="337039"/>
                  </a:lnTo>
                  <a:lnTo>
                    <a:pt x="2257745" y="288541"/>
                  </a:lnTo>
                  <a:lnTo>
                    <a:pt x="2189958" y="254885"/>
                  </a:lnTo>
                  <a:lnTo>
                    <a:pt x="2121855" y="222025"/>
                  </a:lnTo>
                  <a:lnTo>
                    <a:pt x="2053275" y="189956"/>
                  </a:lnTo>
                  <a:lnTo>
                    <a:pt x="1984457" y="158682"/>
                  </a:lnTo>
                  <a:lnTo>
                    <a:pt x="1915242" y="128044"/>
                  </a:lnTo>
                  <a:lnTo>
                    <a:pt x="1845788" y="98120"/>
                  </a:lnTo>
                  <a:lnTo>
                    <a:pt x="1775938" y="68909"/>
                  </a:lnTo>
                  <a:lnTo>
                    <a:pt x="1705930" y="40334"/>
                  </a:lnTo>
                  <a:lnTo>
                    <a:pt x="1635603" y="12236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157"/>
            <p:cNvSpPr/>
            <p:nvPr/>
          </p:nvSpPr>
          <p:spPr>
            <a:xfrm>
              <a:off x="0" y="0"/>
              <a:ext cx="4601447" cy="7529366"/>
            </a:xfrm>
            <a:custGeom>
              <a:avLst/>
              <a:gdLst/>
              <a:ahLst/>
              <a:cxnLst/>
              <a:rect l="0" t="0" r="0" b="0"/>
              <a:pathLst>
                <a:path w="4601447" h="7529366">
                  <a:moveTo>
                    <a:pt x="0" y="0"/>
                  </a:moveTo>
                  <a:lnTo>
                    <a:pt x="0" y="2898088"/>
                  </a:lnTo>
                  <a:lnTo>
                    <a:pt x="46592" y="2906010"/>
                  </a:lnTo>
                  <a:lnTo>
                    <a:pt x="124618" y="2921012"/>
                  </a:lnTo>
                  <a:lnTo>
                    <a:pt x="202247" y="2937601"/>
                  </a:lnTo>
                  <a:lnTo>
                    <a:pt x="279557" y="2955779"/>
                  </a:lnTo>
                  <a:lnTo>
                    <a:pt x="356393" y="2975544"/>
                  </a:lnTo>
                  <a:lnTo>
                    <a:pt x="432909" y="2996815"/>
                  </a:lnTo>
                  <a:lnTo>
                    <a:pt x="508951" y="3019596"/>
                  </a:lnTo>
                  <a:lnTo>
                    <a:pt x="584516" y="3043885"/>
                  </a:lnTo>
                  <a:lnTo>
                    <a:pt x="659684" y="3069602"/>
                  </a:lnTo>
                  <a:lnTo>
                    <a:pt x="734297" y="3096749"/>
                  </a:lnTo>
                  <a:lnTo>
                    <a:pt x="808433" y="3125403"/>
                  </a:lnTo>
                  <a:lnTo>
                    <a:pt x="882014" y="3155407"/>
                  </a:lnTo>
                  <a:lnTo>
                    <a:pt x="955118" y="3186760"/>
                  </a:lnTo>
                  <a:lnTo>
                    <a:pt x="1027588" y="3219462"/>
                  </a:lnTo>
                  <a:lnTo>
                    <a:pt x="1099581" y="3253514"/>
                  </a:lnTo>
                  <a:lnTo>
                    <a:pt x="1170860" y="3288836"/>
                  </a:lnTo>
                  <a:lnTo>
                    <a:pt x="1241583" y="3325507"/>
                  </a:lnTo>
                  <a:lnTo>
                    <a:pt x="1381203" y="3402501"/>
                  </a:lnTo>
                  <a:lnTo>
                    <a:pt x="1518046" y="3484257"/>
                  </a:lnTo>
                  <a:lnTo>
                    <a:pt x="1652111" y="3570696"/>
                  </a:lnTo>
                  <a:lnTo>
                    <a:pt x="1783237" y="3661660"/>
                  </a:lnTo>
                  <a:lnTo>
                    <a:pt x="1911269" y="3756831"/>
                  </a:lnTo>
                  <a:lnTo>
                    <a:pt x="2036047" y="3856050"/>
                  </a:lnTo>
                  <a:lnTo>
                    <a:pt x="2157491" y="3959157"/>
                  </a:lnTo>
                  <a:lnTo>
                    <a:pt x="2275442" y="4065918"/>
                  </a:lnTo>
                  <a:lnTo>
                    <a:pt x="2390059" y="4176090"/>
                  </a:lnTo>
                  <a:lnTo>
                    <a:pt x="2501343" y="4289596"/>
                  </a:lnTo>
                  <a:lnTo>
                    <a:pt x="2609373" y="4406197"/>
                  </a:lnTo>
                  <a:lnTo>
                    <a:pt x="2714068" y="4525816"/>
                  </a:lnTo>
                  <a:lnTo>
                    <a:pt x="2815509" y="4648212"/>
                  </a:lnTo>
                  <a:lnTo>
                    <a:pt x="2913697" y="4773386"/>
                  </a:lnTo>
                  <a:lnTo>
                    <a:pt x="3008788" y="4901021"/>
                  </a:lnTo>
                  <a:lnTo>
                    <a:pt x="3100625" y="5031117"/>
                  </a:lnTo>
                  <a:lnTo>
                    <a:pt x="3189366" y="5163436"/>
                  </a:lnTo>
                  <a:lnTo>
                    <a:pt x="3275012" y="5297896"/>
                  </a:lnTo>
                  <a:lnTo>
                    <a:pt x="3357641" y="5434342"/>
                  </a:lnTo>
                  <a:lnTo>
                    <a:pt x="3437175" y="5572534"/>
                  </a:lnTo>
                  <a:lnTo>
                    <a:pt x="3513692" y="5712473"/>
                  </a:lnTo>
                  <a:lnTo>
                    <a:pt x="3587273" y="5853838"/>
                  </a:lnTo>
                  <a:lnTo>
                    <a:pt x="3657837" y="5996635"/>
                  </a:lnTo>
                  <a:lnTo>
                    <a:pt x="3733641" y="6159274"/>
                  </a:lnTo>
                  <a:lnTo>
                    <a:pt x="3769914" y="6241586"/>
                  </a:lnTo>
                  <a:lnTo>
                    <a:pt x="3804681" y="6324612"/>
                  </a:lnTo>
                  <a:lnTo>
                    <a:pt x="3837938" y="6408194"/>
                  </a:lnTo>
                  <a:lnTo>
                    <a:pt x="3869372" y="6492411"/>
                  </a:lnTo>
                  <a:lnTo>
                    <a:pt x="3898900" y="6577183"/>
                  </a:lnTo>
                  <a:lnTo>
                    <a:pt x="3926283" y="6662511"/>
                  </a:lnTo>
                  <a:lnTo>
                    <a:pt x="3951287" y="6748395"/>
                  </a:lnTo>
                  <a:lnTo>
                    <a:pt x="3973829" y="6834835"/>
                  </a:lnTo>
                  <a:lnTo>
                    <a:pt x="3993673" y="6921830"/>
                  </a:lnTo>
                  <a:lnTo>
                    <a:pt x="4010580" y="7009301"/>
                  </a:lnTo>
                  <a:lnTo>
                    <a:pt x="4024391" y="7097248"/>
                  </a:lnTo>
                  <a:lnTo>
                    <a:pt x="4035027" y="7185673"/>
                  </a:lnTo>
                  <a:lnTo>
                    <a:pt x="4042092" y="7274573"/>
                  </a:lnTo>
                  <a:lnTo>
                    <a:pt x="4045584" y="7363870"/>
                  </a:lnTo>
                  <a:lnTo>
                    <a:pt x="4045901" y="7405382"/>
                  </a:lnTo>
                  <a:lnTo>
                    <a:pt x="4045425" y="7446816"/>
                  </a:lnTo>
                  <a:lnTo>
                    <a:pt x="4044156" y="7488170"/>
                  </a:lnTo>
                  <a:lnTo>
                    <a:pt x="4042092" y="7529366"/>
                  </a:lnTo>
                  <a:lnTo>
                    <a:pt x="4583429" y="7529366"/>
                  </a:lnTo>
                  <a:lnTo>
                    <a:pt x="4592161" y="7351170"/>
                  </a:lnTo>
                  <a:lnTo>
                    <a:pt x="4597796" y="7172575"/>
                  </a:lnTo>
                  <a:lnTo>
                    <a:pt x="4600732" y="6993822"/>
                  </a:lnTo>
                  <a:lnTo>
                    <a:pt x="4601447" y="6814911"/>
                  </a:lnTo>
                  <a:lnTo>
                    <a:pt x="4600177" y="6636000"/>
                  </a:lnTo>
                  <a:lnTo>
                    <a:pt x="4597320" y="6457327"/>
                  </a:lnTo>
                  <a:lnTo>
                    <a:pt x="4588350" y="6100933"/>
                  </a:lnTo>
                  <a:lnTo>
                    <a:pt x="4584541" y="5977744"/>
                  </a:lnTo>
                  <a:lnTo>
                    <a:pt x="4579778" y="5854474"/>
                  </a:lnTo>
                  <a:lnTo>
                    <a:pt x="4576841" y="5792800"/>
                  </a:lnTo>
                  <a:lnTo>
                    <a:pt x="4573428" y="5731284"/>
                  </a:lnTo>
                  <a:lnTo>
                    <a:pt x="4569380" y="5669769"/>
                  </a:lnTo>
                  <a:lnTo>
                    <a:pt x="4564697" y="5608253"/>
                  </a:lnTo>
                  <a:lnTo>
                    <a:pt x="4559220" y="5546976"/>
                  </a:lnTo>
                  <a:lnTo>
                    <a:pt x="4552870" y="5485699"/>
                  </a:lnTo>
                  <a:lnTo>
                    <a:pt x="4545567" y="5424658"/>
                  </a:lnTo>
                  <a:lnTo>
                    <a:pt x="4537232" y="5363778"/>
                  </a:lnTo>
                  <a:lnTo>
                    <a:pt x="4527787" y="5302976"/>
                  </a:lnTo>
                  <a:lnTo>
                    <a:pt x="4517151" y="5242492"/>
                  </a:lnTo>
                  <a:lnTo>
                    <a:pt x="4505166" y="5182167"/>
                  </a:lnTo>
                  <a:lnTo>
                    <a:pt x="4491751" y="5122081"/>
                  </a:lnTo>
                  <a:lnTo>
                    <a:pt x="4477463" y="5064376"/>
                  </a:lnTo>
                  <a:lnTo>
                    <a:pt x="4461906" y="5007066"/>
                  </a:lnTo>
                  <a:lnTo>
                    <a:pt x="4445157" y="4950155"/>
                  </a:lnTo>
                  <a:lnTo>
                    <a:pt x="4427298" y="4893560"/>
                  </a:lnTo>
                  <a:lnTo>
                    <a:pt x="4408407" y="4837283"/>
                  </a:lnTo>
                  <a:lnTo>
                    <a:pt x="4388563" y="4781324"/>
                  </a:lnTo>
                  <a:lnTo>
                    <a:pt x="4367847" y="4725603"/>
                  </a:lnTo>
                  <a:lnTo>
                    <a:pt x="4346336" y="4670120"/>
                  </a:lnTo>
                  <a:lnTo>
                    <a:pt x="4324111" y="4614953"/>
                  </a:lnTo>
                  <a:lnTo>
                    <a:pt x="4301331" y="4560026"/>
                  </a:lnTo>
                  <a:lnTo>
                    <a:pt x="4277914" y="4505257"/>
                  </a:lnTo>
                  <a:lnTo>
                    <a:pt x="4254023" y="4450727"/>
                  </a:lnTo>
                  <a:lnTo>
                    <a:pt x="4205128" y="4342063"/>
                  </a:lnTo>
                  <a:lnTo>
                    <a:pt x="4155359" y="4233954"/>
                  </a:lnTo>
                  <a:lnTo>
                    <a:pt x="4061618" y="4033929"/>
                  </a:lnTo>
                  <a:lnTo>
                    <a:pt x="3966050" y="3834381"/>
                  </a:lnTo>
                  <a:lnTo>
                    <a:pt x="3868418" y="3635626"/>
                  </a:lnTo>
                  <a:lnTo>
                    <a:pt x="3768406" y="3438061"/>
                  </a:lnTo>
                  <a:lnTo>
                    <a:pt x="3665775" y="3241846"/>
                  </a:lnTo>
                  <a:lnTo>
                    <a:pt x="3560206" y="3047298"/>
                  </a:lnTo>
                  <a:lnTo>
                    <a:pt x="3451382" y="2854814"/>
                  </a:lnTo>
                  <a:lnTo>
                    <a:pt x="3339147" y="2664551"/>
                  </a:lnTo>
                  <a:lnTo>
                    <a:pt x="3223101" y="2476909"/>
                  </a:lnTo>
                  <a:lnTo>
                    <a:pt x="3103006" y="2292045"/>
                  </a:lnTo>
                  <a:lnTo>
                    <a:pt x="2978626" y="2110435"/>
                  </a:lnTo>
                  <a:lnTo>
                    <a:pt x="2849721" y="1932237"/>
                  </a:lnTo>
                  <a:lnTo>
                    <a:pt x="2783442" y="1844529"/>
                  </a:lnTo>
                  <a:lnTo>
                    <a:pt x="2715895" y="1757771"/>
                  </a:lnTo>
                  <a:lnTo>
                    <a:pt x="2647076" y="1672046"/>
                  </a:lnTo>
                  <a:lnTo>
                    <a:pt x="2576908" y="1587354"/>
                  </a:lnTo>
                  <a:lnTo>
                    <a:pt x="2505392" y="1503771"/>
                  </a:lnTo>
                  <a:lnTo>
                    <a:pt x="2432524" y="1421301"/>
                  </a:lnTo>
                  <a:lnTo>
                    <a:pt x="2358231" y="1339941"/>
                  </a:lnTo>
                  <a:lnTo>
                    <a:pt x="2282427" y="1259852"/>
                  </a:lnTo>
                  <a:lnTo>
                    <a:pt x="2211783" y="1187700"/>
                  </a:lnTo>
                  <a:lnTo>
                    <a:pt x="2139789" y="1116739"/>
                  </a:lnTo>
                  <a:lnTo>
                    <a:pt x="2066368" y="1046968"/>
                  </a:lnTo>
                  <a:lnTo>
                    <a:pt x="1991677" y="978468"/>
                  </a:lnTo>
                  <a:lnTo>
                    <a:pt x="1915636" y="911237"/>
                  </a:lnTo>
                  <a:lnTo>
                    <a:pt x="1838325" y="845356"/>
                  </a:lnTo>
                  <a:lnTo>
                    <a:pt x="1759822" y="780903"/>
                  </a:lnTo>
                  <a:lnTo>
                    <a:pt x="1680049" y="717960"/>
                  </a:lnTo>
                  <a:lnTo>
                    <a:pt x="1599167" y="656522"/>
                  </a:lnTo>
                  <a:lnTo>
                    <a:pt x="1517093" y="596595"/>
                  </a:lnTo>
                  <a:lnTo>
                    <a:pt x="1433908" y="538412"/>
                  </a:lnTo>
                  <a:lnTo>
                    <a:pt x="1349692" y="481818"/>
                  </a:lnTo>
                  <a:lnTo>
                    <a:pt x="1264363" y="426970"/>
                  </a:lnTo>
                  <a:lnTo>
                    <a:pt x="1178083" y="373947"/>
                  </a:lnTo>
                  <a:lnTo>
                    <a:pt x="1090771" y="322751"/>
                  </a:lnTo>
                  <a:lnTo>
                    <a:pt x="1002506" y="273460"/>
                  </a:lnTo>
                  <a:lnTo>
                    <a:pt x="913288" y="226151"/>
                  </a:lnTo>
                  <a:lnTo>
                    <a:pt x="823197" y="180828"/>
                  </a:lnTo>
                  <a:lnTo>
                    <a:pt x="732233" y="137569"/>
                  </a:lnTo>
                  <a:lnTo>
                    <a:pt x="640397" y="96453"/>
                  </a:lnTo>
                  <a:lnTo>
                    <a:pt x="547766" y="57480"/>
                  </a:lnTo>
                  <a:lnTo>
                    <a:pt x="454421" y="20728"/>
                  </a:lnTo>
                  <a:lnTo>
                    <a:pt x="3979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1" name="Shape 158"/>
            <p:cNvSpPr/>
            <p:nvPr/>
          </p:nvSpPr>
          <p:spPr>
            <a:xfrm>
              <a:off x="0" y="2898088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319"/>
                  </a:lnTo>
                  <a:lnTo>
                    <a:pt x="2931636" y="4497769"/>
                  </a:lnTo>
                  <a:lnTo>
                    <a:pt x="2934176" y="454229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2" name="Shape 159"/>
            <p:cNvSpPr/>
            <p:nvPr/>
          </p:nvSpPr>
          <p:spPr>
            <a:xfrm>
              <a:off x="0" y="3728104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83"/>
                  </a:lnTo>
                  <a:lnTo>
                    <a:pt x="2931636" y="3667753"/>
                  </a:lnTo>
                  <a:lnTo>
                    <a:pt x="2928381" y="362330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3" name="Shape 160"/>
            <p:cNvSpPr/>
            <p:nvPr/>
          </p:nvSpPr>
          <p:spPr>
            <a:xfrm>
              <a:off x="0" y="5122267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4" name="Shape 161"/>
            <p:cNvSpPr/>
            <p:nvPr/>
          </p:nvSpPr>
          <p:spPr>
            <a:xfrm>
              <a:off x="0" y="6170392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5" name="Shape 162"/>
            <p:cNvSpPr/>
            <p:nvPr/>
          </p:nvSpPr>
          <p:spPr>
            <a:xfrm>
              <a:off x="0" y="7271198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6" name="Shape 163"/>
            <p:cNvSpPr/>
            <p:nvPr/>
          </p:nvSpPr>
          <p:spPr>
            <a:xfrm>
              <a:off x="601344" y="1373835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7" name="Picture 1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59"/>
              <a:ext cx="933211" cy="933212"/>
            </a:xfrm>
            <a:prstGeom prst="rect">
              <a:avLst/>
            </a:prstGeom>
            <a:noFill/>
          </p:spPr>
        </p:pic>
      </p:grpSp>
      <p:sp>
        <p:nvSpPr>
          <p:cNvPr id="18" name="Rectangle 17"/>
          <p:cNvSpPr/>
          <p:nvPr/>
        </p:nvSpPr>
        <p:spPr>
          <a:xfrm>
            <a:off x="2523490" y="1894205"/>
            <a:ext cx="8431530" cy="837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marR="0" indent="0">
              <a:spcBef>
                <a:spcPts val="0"/>
              </a:spcBef>
              <a:spcAft>
                <a:spcPts val="0"/>
              </a:spcAft>
            </a:pPr>
            <a:r>
              <a:rPr lang="vi-VN" sz="3750" spc="-5" dirty="0">
                <a:solidFill>
                  <a:srgbClr val="000000"/>
                </a:solidFill>
                <a:latin typeface="MQGGE+BeVietnamMedium"/>
              </a:rPr>
              <a:t>Mũi tên</a:t>
            </a:r>
            <a:r>
              <a:rPr lang="vi-VN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vi-VN" sz="3750" spc="-5" dirty="0">
                <a:solidFill>
                  <a:srgbClr val="000000"/>
                </a:solidFill>
                <a:latin typeface="MQGGE+BeVietnamMedium"/>
              </a:rPr>
              <a:t>màu nào ngắn hơn?</a:t>
            </a:r>
            <a:br>
              <a:rPr lang="vi-VN" sz="375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vi-VN" sz="1100" dirty="0">
              <a:latin typeface="Calibri" panose="020F0502020204030204" pitchFamily="34" charset="0"/>
            </a:endParaRPr>
          </a:p>
        </p:txBody>
      </p:sp>
      <p:sp>
        <p:nvSpPr>
          <p:cNvPr id="19" name="Shape 252"/>
          <p:cNvSpPr/>
          <p:nvPr/>
        </p:nvSpPr>
        <p:spPr>
          <a:xfrm>
            <a:off x="2524289" y="3387195"/>
            <a:ext cx="2255943" cy="1535552"/>
          </a:xfrm>
          <a:custGeom>
            <a:avLst/>
            <a:gdLst/>
            <a:ahLst/>
            <a:cxnLst/>
            <a:rect l="0" t="0" r="0" b="0"/>
            <a:pathLst>
              <a:path w="2255996" h="1535588">
                <a:moveTo>
                  <a:pt x="1281747" y="0"/>
                </a:moveTo>
                <a:lnTo>
                  <a:pt x="1276905" y="636"/>
                </a:lnTo>
                <a:lnTo>
                  <a:pt x="1271428" y="2302"/>
                </a:lnTo>
                <a:lnTo>
                  <a:pt x="1265237" y="5079"/>
                </a:lnTo>
                <a:lnTo>
                  <a:pt x="1259363" y="8573"/>
                </a:lnTo>
                <a:lnTo>
                  <a:pt x="1255156" y="12144"/>
                </a:lnTo>
                <a:lnTo>
                  <a:pt x="1252457" y="15875"/>
                </a:lnTo>
                <a:lnTo>
                  <a:pt x="1251108" y="19606"/>
                </a:lnTo>
                <a:lnTo>
                  <a:pt x="1250869" y="23574"/>
                </a:lnTo>
                <a:lnTo>
                  <a:pt x="1251663" y="27623"/>
                </a:lnTo>
                <a:lnTo>
                  <a:pt x="1253172" y="31910"/>
                </a:lnTo>
                <a:lnTo>
                  <a:pt x="1255315" y="36433"/>
                </a:lnTo>
                <a:lnTo>
                  <a:pt x="1260712" y="46354"/>
                </a:lnTo>
                <a:lnTo>
                  <a:pt x="1266348" y="57467"/>
                </a:lnTo>
                <a:lnTo>
                  <a:pt x="1268808" y="63660"/>
                </a:lnTo>
                <a:lnTo>
                  <a:pt x="1270793" y="70167"/>
                </a:lnTo>
                <a:lnTo>
                  <a:pt x="1272063" y="77073"/>
                </a:lnTo>
                <a:lnTo>
                  <a:pt x="1272539" y="84534"/>
                </a:lnTo>
                <a:lnTo>
                  <a:pt x="1272460" y="91757"/>
                </a:lnTo>
                <a:lnTo>
                  <a:pt x="1272301" y="98107"/>
                </a:lnTo>
                <a:lnTo>
                  <a:pt x="1272063" y="103743"/>
                </a:lnTo>
                <a:lnTo>
                  <a:pt x="1271825" y="108823"/>
                </a:lnTo>
                <a:lnTo>
                  <a:pt x="1271507" y="113348"/>
                </a:lnTo>
                <a:lnTo>
                  <a:pt x="1271190" y="117554"/>
                </a:lnTo>
                <a:lnTo>
                  <a:pt x="1270476" y="125412"/>
                </a:lnTo>
                <a:lnTo>
                  <a:pt x="1269761" y="133271"/>
                </a:lnTo>
                <a:lnTo>
                  <a:pt x="1269443" y="137478"/>
                </a:lnTo>
                <a:lnTo>
                  <a:pt x="1269126" y="142002"/>
                </a:lnTo>
                <a:lnTo>
                  <a:pt x="1268888" y="147082"/>
                </a:lnTo>
                <a:lnTo>
                  <a:pt x="1268650" y="152717"/>
                </a:lnTo>
                <a:lnTo>
                  <a:pt x="1268491" y="159067"/>
                </a:lnTo>
                <a:lnTo>
                  <a:pt x="1268412" y="166291"/>
                </a:lnTo>
                <a:lnTo>
                  <a:pt x="1268412" y="179863"/>
                </a:lnTo>
                <a:lnTo>
                  <a:pt x="1268491" y="185499"/>
                </a:lnTo>
                <a:lnTo>
                  <a:pt x="1268571" y="190579"/>
                </a:lnTo>
                <a:lnTo>
                  <a:pt x="1268730" y="195104"/>
                </a:lnTo>
                <a:lnTo>
                  <a:pt x="1268888" y="199311"/>
                </a:lnTo>
                <a:lnTo>
                  <a:pt x="1269206" y="207168"/>
                </a:lnTo>
                <a:lnTo>
                  <a:pt x="1269602" y="215027"/>
                </a:lnTo>
                <a:lnTo>
                  <a:pt x="1269761" y="219235"/>
                </a:lnTo>
                <a:lnTo>
                  <a:pt x="1269841" y="223758"/>
                </a:lnTo>
                <a:lnTo>
                  <a:pt x="1270000" y="228838"/>
                </a:lnTo>
                <a:lnTo>
                  <a:pt x="1270078" y="234473"/>
                </a:lnTo>
                <a:lnTo>
                  <a:pt x="1270078" y="248047"/>
                </a:lnTo>
                <a:lnTo>
                  <a:pt x="1269919" y="255270"/>
                </a:lnTo>
                <a:lnTo>
                  <a:pt x="1269602" y="261620"/>
                </a:lnTo>
                <a:lnTo>
                  <a:pt x="1269206" y="267256"/>
                </a:lnTo>
                <a:lnTo>
                  <a:pt x="1268650" y="272256"/>
                </a:lnTo>
                <a:lnTo>
                  <a:pt x="1267936" y="276861"/>
                </a:lnTo>
                <a:lnTo>
                  <a:pt x="1267221" y="281067"/>
                </a:lnTo>
                <a:lnTo>
                  <a:pt x="1265713" y="288846"/>
                </a:lnTo>
                <a:lnTo>
                  <a:pt x="1264126" y="296704"/>
                </a:lnTo>
                <a:lnTo>
                  <a:pt x="1263411" y="300911"/>
                </a:lnTo>
                <a:lnTo>
                  <a:pt x="1262776" y="305436"/>
                </a:lnTo>
                <a:lnTo>
                  <a:pt x="1262221" y="310516"/>
                </a:lnTo>
                <a:lnTo>
                  <a:pt x="1261745" y="316151"/>
                </a:lnTo>
                <a:lnTo>
                  <a:pt x="1261506" y="322501"/>
                </a:lnTo>
                <a:lnTo>
                  <a:pt x="1261347" y="329723"/>
                </a:lnTo>
                <a:lnTo>
                  <a:pt x="1261506" y="336947"/>
                </a:lnTo>
                <a:lnTo>
                  <a:pt x="1262141" y="343456"/>
                </a:lnTo>
                <a:lnTo>
                  <a:pt x="1263014" y="349250"/>
                </a:lnTo>
                <a:lnTo>
                  <a:pt x="1264046" y="354409"/>
                </a:lnTo>
                <a:lnTo>
                  <a:pt x="1265237" y="359172"/>
                </a:lnTo>
                <a:lnTo>
                  <a:pt x="1266427" y="363458"/>
                </a:lnTo>
                <a:lnTo>
                  <a:pt x="1268253" y="371157"/>
                </a:lnTo>
                <a:lnTo>
                  <a:pt x="1268650" y="374729"/>
                </a:lnTo>
                <a:lnTo>
                  <a:pt x="1268650" y="378301"/>
                </a:lnTo>
                <a:lnTo>
                  <a:pt x="1268095" y="381873"/>
                </a:lnTo>
                <a:lnTo>
                  <a:pt x="1266903" y="385604"/>
                </a:lnTo>
                <a:lnTo>
                  <a:pt x="1264998" y="389493"/>
                </a:lnTo>
                <a:lnTo>
                  <a:pt x="1262141" y="393700"/>
                </a:lnTo>
                <a:lnTo>
                  <a:pt x="1258331" y="398304"/>
                </a:lnTo>
                <a:lnTo>
                  <a:pt x="1253410" y="403385"/>
                </a:lnTo>
                <a:lnTo>
                  <a:pt x="1248092" y="408304"/>
                </a:lnTo>
                <a:lnTo>
                  <a:pt x="1243330" y="412194"/>
                </a:lnTo>
                <a:lnTo>
                  <a:pt x="1238963" y="415131"/>
                </a:lnTo>
                <a:lnTo>
                  <a:pt x="1234994" y="417354"/>
                </a:lnTo>
                <a:lnTo>
                  <a:pt x="1231185" y="418782"/>
                </a:lnTo>
                <a:lnTo>
                  <a:pt x="1227533" y="419576"/>
                </a:lnTo>
                <a:lnTo>
                  <a:pt x="1223882" y="419815"/>
                </a:lnTo>
                <a:lnTo>
                  <a:pt x="1220231" y="419656"/>
                </a:lnTo>
                <a:lnTo>
                  <a:pt x="1212373" y="418386"/>
                </a:lnTo>
                <a:lnTo>
                  <a:pt x="1208007" y="417512"/>
                </a:lnTo>
                <a:lnTo>
                  <a:pt x="1203244" y="416561"/>
                </a:lnTo>
                <a:lnTo>
                  <a:pt x="1198006" y="415687"/>
                </a:lnTo>
                <a:lnTo>
                  <a:pt x="1192132" y="414893"/>
                </a:lnTo>
                <a:lnTo>
                  <a:pt x="1185545" y="414337"/>
                </a:lnTo>
                <a:lnTo>
                  <a:pt x="1178162" y="414179"/>
                </a:lnTo>
                <a:lnTo>
                  <a:pt x="1170860" y="414179"/>
                </a:lnTo>
                <a:lnTo>
                  <a:pt x="1164351" y="414337"/>
                </a:lnTo>
                <a:lnTo>
                  <a:pt x="1158636" y="414497"/>
                </a:lnTo>
                <a:lnTo>
                  <a:pt x="1153477" y="414734"/>
                </a:lnTo>
                <a:lnTo>
                  <a:pt x="1148873" y="414973"/>
                </a:lnTo>
                <a:lnTo>
                  <a:pt x="1144587" y="415211"/>
                </a:lnTo>
                <a:lnTo>
                  <a:pt x="1128712" y="416481"/>
                </a:lnTo>
                <a:lnTo>
                  <a:pt x="1124426" y="416718"/>
                </a:lnTo>
                <a:lnTo>
                  <a:pt x="1119822" y="416957"/>
                </a:lnTo>
                <a:lnTo>
                  <a:pt x="1114662" y="417195"/>
                </a:lnTo>
                <a:lnTo>
                  <a:pt x="1108947" y="417354"/>
                </a:lnTo>
                <a:lnTo>
                  <a:pt x="1102438" y="417512"/>
                </a:lnTo>
                <a:lnTo>
                  <a:pt x="1095136" y="417512"/>
                </a:lnTo>
                <a:lnTo>
                  <a:pt x="1087833" y="417433"/>
                </a:lnTo>
                <a:lnTo>
                  <a:pt x="1081325" y="417354"/>
                </a:lnTo>
                <a:lnTo>
                  <a:pt x="1075610" y="417116"/>
                </a:lnTo>
                <a:lnTo>
                  <a:pt x="1070451" y="416798"/>
                </a:lnTo>
                <a:lnTo>
                  <a:pt x="1065847" y="416481"/>
                </a:lnTo>
                <a:lnTo>
                  <a:pt x="1061561" y="416085"/>
                </a:lnTo>
                <a:lnTo>
                  <a:pt x="1045686" y="414497"/>
                </a:lnTo>
                <a:lnTo>
                  <a:pt x="1041400" y="414099"/>
                </a:lnTo>
                <a:lnTo>
                  <a:pt x="1036796" y="413782"/>
                </a:lnTo>
                <a:lnTo>
                  <a:pt x="1031636" y="413465"/>
                </a:lnTo>
                <a:lnTo>
                  <a:pt x="1025921" y="413226"/>
                </a:lnTo>
                <a:lnTo>
                  <a:pt x="1019412" y="413147"/>
                </a:lnTo>
                <a:lnTo>
                  <a:pt x="1012110" y="413067"/>
                </a:lnTo>
                <a:lnTo>
                  <a:pt x="1004807" y="413067"/>
                </a:lnTo>
                <a:lnTo>
                  <a:pt x="998298" y="413147"/>
                </a:lnTo>
                <a:lnTo>
                  <a:pt x="992583" y="413226"/>
                </a:lnTo>
                <a:lnTo>
                  <a:pt x="987425" y="413306"/>
                </a:lnTo>
                <a:lnTo>
                  <a:pt x="982821" y="413386"/>
                </a:lnTo>
                <a:lnTo>
                  <a:pt x="978535" y="413465"/>
                </a:lnTo>
                <a:lnTo>
                  <a:pt x="970597" y="413782"/>
                </a:lnTo>
                <a:lnTo>
                  <a:pt x="962660" y="414020"/>
                </a:lnTo>
                <a:lnTo>
                  <a:pt x="958372" y="414099"/>
                </a:lnTo>
                <a:lnTo>
                  <a:pt x="953770" y="414179"/>
                </a:lnTo>
                <a:lnTo>
                  <a:pt x="948610" y="414258"/>
                </a:lnTo>
                <a:lnTo>
                  <a:pt x="942894" y="414337"/>
                </a:lnTo>
                <a:lnTo>
                  <a:pt x="936386" y="414417"/>
                </a:lnTo>
                <a:lnTo>
                  <a:pt x="929083" y="414417"/>
                </a:lnTo>
                <a:lnTo>
                  <a:pt x="921781" y="414337"/>
                </a:lnTo>
                <a:lnTo>
                  <a:pt x="915272" y="414099"/>
                </a:lnTo>
                <a:lnTo>
                  <a:pt x="909557" y="413782"/>
                </a:lnTo>
                <a:lnTo>
                  <a:pt x="904397" y="413386"/>
                </a:lnTo>
                <a:lnTo>
                  <a:pt x="899793" y="412910"/>
                </a:lnTo>
                <a:lnTo>
                  <a:pt x="895508" y="412353"/>
                </a:lnTo>
                <a:lnTo>
                  <a:pt x="887571" y="411162"/>
                </a:lnTo>
                <a:lnTo>
                  <a:pt x="879633" y="409892"/>
                </a:lnTo>
                <a:lnTo>
                  <a:pt x="875347" y="409337"/>
                </a:lnTo>
                <a:lnTo>
                  <a:pt x="870743" y="408861"/>
                </a:lnTo>
                <a:lnTo>
                  <a:pt x="865583" y="408463"/>
                </a:lnTo>
                <a:lnTo>
                  <a:pt x="859868" y="408147"/>
                </a:lnTo>
                <a:lnTo>
                  <a:pt x="853439" y="407908"/>
                </a:lnTo>
                <a:lnTo>
                  <a:pt x="846137" y="407829"/>
                </a:lnTo>
                <a:lnTo>
                  <a:pt x="838835" y="407829"/>
                </a:lnTo>
                <a:lnTo>
                  <a:pt x="832324" y="407987"/>
                </a:lnTo>
                <a:lnTo>
                  <a:pt x="826610" y="408067"/>
                </a:lnTo>
                <a:lnTo>
                  <a:pt x="821451" y="408304"/>
                </a:lnTo>
                <a:lnTo>
                  <a:pt x="816847" y="408463"/>
                </a:lnTo>
                <a:lnTo>
                  <a:pt x="812561" y="408702"/>
                </a:lnTo>
                <a:lnTo>
                  <a:pt x="804623" y="409257"/>
                </a:lnTo>
                <a:lnTo>
                  <a:pt x="796686" y="409813"/>
                </a:lnTo>
                <a:lnTo>
                  <a:pt x="792400" y="410051"/>
                </a:lnTo>
                <a:lnTo>
                  <a:pt x="787796" y="410211"/>
                </a:lnTo>
                <a:lnTo>
                  <a:pt x="782637" y="410448"/>
                </a:lnTo>
                <a:lnTo>
                  <a:pt x="776922" y="410528"/>
                </a:lnTo>
                <a:lnTo>
                  <a:pt x="770412" y="410686"/>
                </a:lnTo>
                <a:lnTo>
                  <a:pt x="763110" y="410686"/>
                </a:lnTo>
                <a:lnTo>
                  <a:pt x="755808" y="410607"/>
                </a:lnTo>
                <a:lnTo>
                  <a:pt x="749378" y="410368"/>
                </a:lnTo>
                <a:lnTo>
                  <a:pt x="743663" y="410051"/>
                </a:lnTo>
                <a:lnTo>
                  <a:pt x="738503" y="409575"/>
                </a:lnTo>
                <a:lnTo>
                  <a:pt x="733899" y="409098"/>
                </a:lnTo>
                <a:lnTo>
                  <a:pt x="729614" y="408463"/>
                </a:lnTo>
                <a:lnTo>
                  <a:pt x="721677" y="407273"/>
                </a:lnTo>
                <a:lnTo>
                  <a:pt x="713739" y="406003"/>
                </a:lnTo>
                <a:lnTo>
                  <a:pt x="709453" y="405368"/>
                </a:lnTo>
                <a:lnTo>
                  <a:pt x="704850" y="404892"/>
                </a:lnTo>
                <a:lnTo>
                  <a:pt x="699690" y="404416"/>
                </a:lnTo>
                <a:lnTo>
                  <a:pt x="693975" y="404098"/>
                </a:lnTo>
                <a:lnTo>
                  <a:pt x="687466" y="403861"/>
                </a:lnTo>
                <a:lnTo>
                  <a:pt x="680163" y="403781"/>
                </a:lnTo>
                <a:lnTo>
                  <a:pt x="672861" y="403940"/>
                </a:lnTo>
                <a:lnTo>
                  <a:pt x="666352" y="404416"/>
                </a:lnTo>
                <a:lnTo>
                  <a:pt x="660637" y="405209"/>
                </a:lnTo>
                <a:lnTo>
                  <a:pt x="655478" y="406242"/>
                </a:lnTo>
                <a:lnTo>
                  <a:pt x="650875" y="407432"/>
                </a:lnTo>
                <a:lnTo>
                  <a:pt x="646587" y="408702"/>
                </a:lnTo>
                <a:lnTo>
                  <a:pt x="638649" y="411638"/>
                </a:lnTo>
                <a:lnTo>
                  <a:pt x="630712" y="414497"/>
                </a:lnTo>
                <a:lnTo>
                  <a:pt x="626427" y="415767"/>
                </a:lnTo>
                <a:lnTo>
                  <a:pt x="621822" y="416957"/>
                </a:lnTo>
                <a:lnTo>
                  <a:pt x="616663" y="417988"/>
                </a:lnTo>
                <a:lnTo>
                  <a:pt x="610948" y="418782"/>
                </a:lnTo>
                <a:lnTo>
                  <a:pt x="604518" y="419260"/>
                </a:lnTo>
                <a:lnTo>
                  <a:pt x="597216" y="419417"/>
                </a:lnTo>
                <a:lnTo>
                  <a:pt x="589914" y="419260"/>
                </a:lnTo>
                <a:lnTo>
                  <a:pt x="583406" y="418862"/>
                </a:lnTo>
                <a:lnTo>
                  <a:pt x="577691" y="418227"/>
                </a:lnTo>
                <a:lnTo>
                  <a:pt x="572610" y="417433"/>
                </a:lnTo>
                <a:lnTo>
                  <a:pt x="567927" y="416481"/>
                </a:lnTo>
                <a:lnTo>
                  <a:pt x="563641" y="415369"/>
                </a:lnTo>
                <a:lnTo>
                  <a:pt x="555783" y="413067"/>
                </a:lnTo>
                <a:lnTo>
                  <a:pt x="547846" y="410766"/>
                </a:lnTo>
                <a:lnTo>
                  <a:pt x="543560" y="409654"/>
                </a:lnTo>
                <a:lnTo>
                  <a:pt x="538876" y="408702"/>
                </a:lnTo>
                <a:lnTo>
                  <a:pt x="533796" y="407908"/>
                </a:lnTo>
                <a:lnTo>
                  <a:pt x="528081" y="407273"/>
                </a:lnTo>
                <a:lnTo>
                  <a:pt x="521572" y="406876"/>
                </a:lnTo>
                <a:lnTo>
                  <a:pt x="514269" y="406717"/>
                </a:lnTo>
                <a:lnTo>
                  <a:pt x="506967" y="406876"/>
                </a:lnTo>
                <a:lnTo>
                  <a:pt x="500458" y="407193"/>
                </a:lnTo>
                <a:lnTo>
                  <a:pt x="494743" y="407829"/>
                </a:lnTo>
                <a:lnTo>
                  <a:pt x="489585" y="408543"/>
                </a:lnTo>
                <a:lnTo>
                  <a:pt x="484981" y="409496"/>
                </a:lnTo>
                <a:lnTo>
                  <a:pt x="480693" y="410448"/>
                </a:lnTo>
                <a:lnTo>
                  <a:pt x="472756" y="412671"/>
                </a:lnTo>
                <a:lnTo>
                  <a:pt x="464818" y="414813"/>
                </a:lnTo>
                <a:lnTo>
                  <a:pt x="460533" y="415767"/>
                </a:lnTo>
                <a:lnTo>
                  <a:pt x="455928" y="416718"/>
                </a:lnTo>
                <a:lnTo>
                  <a:pt x="450769" y="417433"/>
                </a:lnTo>
                <a:lnTo>
                  <a:pt x="445055" y="418068"/>
                </a:lnTo>
                <a:lnTo>
                  <a:pt x="438546" y="418386"/>
                </a:lnTo>
                <a:lnTo>
                  <a:pt x="431243" y="418544"/>
                </a:lnTo>
                <a:lnTo>
                  <a:pt x="423941" y="418386"/>
                </a:lnTo>
                <a:lnTo>
                  <a:pt x="417512" y="418068"/>
                </a:lnTo>
                <a:lnTo>
                  <a:pt x="411797" y="417433"/>
                </a:lnTo>
                <a:lnTo>
                  <a:pt x="406637" y="416718"/>
                </a:lnTo>
                <a:lnTo>
                  <a:pt x="402033" y="415846"/>
                </a:lnTo>
                <a:lnTo>
                  <a:pt x="397747" y="414813"/>
                </a:lnTo>
                <a:lnTo>
                  <a:pt x="389810" y="412750"/>
                </a:lnTo>
                <a:lnTo>
                  <a:pt x="381872" y="410607"/>
                </a:lnTo>
                <a:lnTo>
                  <a:pt x="377586" y="409575"/>
                </a:lnTo>
                <a:lnTo>
                  <a:pt x="372982" y="408702"/>
                </a:lnTo>
                <a:lnTo>
                  <a:pt x="367822" y="407987"/>
                </a:lnTo>
                <a:lnTo>
                  <a:pt x="362108" y="407353"/>
                </a:lnTo>
                <a:lnTo>
                  <a:pt x="355600" y="407036"/>
                </a:lnTo>
                <a:lnTo>
                  <a:pt x="348297" y="406876"/>
                </a:lnTo>
                <a:lnTo>
                  <a:pt x="340993" y="407036"/>
                </a:lnTo>
                <a:lnTo>
                  <a:pt x="334485" y="407353"/>
                </a:lnTo>
                <a:lnTo>
                  <a:pt x="328771" y="407908"/>
                </a:lnTo>
                <a:lnTo>
                  <a:pt x="323611" y="408543"/>
                </a:lnTo>
                <a:lnTo>
                  <a:pt x="319007" y="409417"/>
                </a:lnTo>
                <a:lnTo>
                  <a:pt x="314721" y="410290"/>
                </a:lnTo>
                <a:lnTo>
                  <a:pt x="306783" y="412353"/>
                </a:lnTo>
                <a:lnTo>
                  <a:pt x="298846" y="414337"/>
                </a:lnTo>
                <a:lnTo>
                  <a:pt x="294560" y="415211"/>
                </a:lnTo>
                <a:lnTo>
                  <a:pt x="289956" y="416085"/>
                </a:lnTo>
                <a:lnTo>
                  <a:pt x="284797" y="416718"/>
                </a:lnTo>
                <a:lnTo>
                  <a:pt x="279081" y="417274"/>
                </a:lnTo>
                <a:lnTo>
                  <a:pt x="272652" y="417592"/>
                </a:lnTo>
                <a:lnTo>
                  <a:pt x="265350" y="417751"/>
                </a:lnTo>
                <a:lnTo>
                  <a:pt x="251538" y="417751"/>
                </a:lnTo>
                <a:lnTo>
                  <a:pt x="245823" y="417672"/>
                </a:lnTo>
                <a:lnTo>
                  <a:pt x="240664" y="417592"/>
                </a:lnTo>
                <a:lnTo>
                  <a:pt x="236060" y="417512"/>
                </a:lnTo>
                <a:lnTo>
                  <a:pt x="231775" y="417512"/>
                </a:lnTo>
                <a:lnTo>
                  <a:pt x="223837" y="417354"/>
                </a:lnTo>
                <a:lnTo>
                  <a:pt x="215900" y="417116"/>
                </a:lnTo>
                <a:lnTo>
                  <a:pt x="211612" y="417116"/>
                </a:lnTo>
                <a:lnTo>
                  <a:pt x="207010" y="417036"/>
                </a:lnTo>
                <a:lnTo>
                  <a:pt x="201850" y="416957"/>
                </a:lnTo>
                <a:lnTo>
                  <a:pt x="196135" y="416878"/>
                </a:lnTo>
                <a:lnTo>
                  <a:pt x="182323" y="416878"/>
                </a:lnTo>
                <a:lnTo>
                  <a:pt x="175021" y="416798"/>
                </a:lnTo>
                <a:lnTo>
                  <a:pt x="168591" y="416481"/>
                </a:lnTo>
                <a:lnTo>
                  <a:pt x="162877" y="416085"/>
                </a:lnTo>
                <a:lnTo>
                  <a:pt x="157717" y="415528"/>
                </a:lnTo>
                <a:lnTo>
                  <a:pt x="153113" y="414893"/>
                </a:lnTo>
                <a:lnTo>
                  <a:pt x="148827" y="414179"/>
                </a:lnTo>
                <a:lnTo>
                  <a:pt x="132952" y="411004"/>
                </a:lnTo>
                <a:lnTo>
                  <a:pt x="128666" y="410290"/>
                </a:lnTo>
                <a:lnTo>
                  <a:pt x="124062" y="409654"/>
                </a:lnTo>
                <a:lnTo>
                  <a:pt x="118903" y="409098"/>
                </a:lnTo>
                <a:lnTo>
                  <a:pt x="113187" y="408702"/>
                </a:lnTo>
                <a:lnTo>
                  <a:pt x="106678" y="408384"/>
                </a:lnTo>
                <a:lnTo>
                  <a:pt x="99377" y="408304"/>
                </a:lnTo>
                <a:lnTo>
                  <a:pt x="91916" y="408067"/>
                </a:lnTo>
                <a:lnTo>
                  <a:pt x="85168" y="407273"/>
                </a:lnTo>
                <a:lnTo>
                  <a:pt x="78897" y="406162"/>
                </a:lnTo>
                <a:lnTo>
                  <a:pt x="73183" y="404812"/>
                </a:lnTo>
                <a:lnTo>
                  <a:pt x="62943" y="401876"/>
                </a:lnTo>
                <a:lnTo>
                  <a:pt x="53816" y="399336"/>
                </a:lnTo>
                <a:lnTo>
                  <a:pt x="49450" y="398542"/>
                </a:lnTo>
                <a:lnTo>
                  <a:pt x="45163" y="398145"/>
                </a:lnTo>
                <a:lnTo>
                  <a:pt x="40877" y="398304"/>
                </a:lnTo>
                <a:lnTo>
                  <a:pt x="36512" y="399177"/>
                </a:lnTo>
                <a:lnTo>
                  <a:pt x="31987" y="400843"/>
                </a:lnTo>
                <a:lnTo>
                  <a:pt x="27225" y="403463"/>
                </a:lnTo>
                <a:lnTo>
                  <a:pt x="22144" y="407036"/>
                </a:lnTo>
                <a:lnTo>
                  <a:pt x="16747" y="411798"/>
                </a:lnTo>
                <a:lnTo>
                  <a:pt x="12143" y="416718"/>
                </a:lnTo>
                <a:lnTo>
                  <a:pt x="8889" y="421402"/>
                </a:lnTo>
                <a:lnTo>
                  <a:pt x="6905" y="425767"/>
                </a:lnTo>
                <a:lnTo>
                  <a:pt x="5952" y="429974"/>
                </a:lnTo>
                <a:lnTo>
                  <a:pt x="5952" y="434102"/>
                </a:lnTo>
                <a:lnTo>
                  <a:pt x="6666" y="438229"/>
                </a:lnTo>
                <a:lnTo>
                  <a:pt x="8096" y="442357"/>
                </a:lnTo>
                <a:lnTo>
                  <a:pt x="9999" y="446484"/>
                </a:lnTo>
                <a:lnTo>
                  <a:pt x="14603" y="455374"/>
                </a:lnTo>
                <a:lnTo>
                  <a:pt x="19446" y="465297"/>
                </a:lnTo>
                <a:lnTo>
                  <a:pt x="21510" y="470773"/>
                </a:lnTo>
                <a:lnTo>
                  <a:pt x="23177" y="476806"/>
                </a:lnTo>
                <a:lnTo>
                  <a:pt x="24287" y="483315"/>
                </a:lnTo>
                <a:lnTo>
                  <a:pt x="24685" y="490379"/>
                </a:lnTo>
                <a:lnTo>
                  <a:pt x="24526" y="497363"/>
                </a:lnTo>
                <a:lnTo>
                  <a:pt x="24128" y="503476"/>
                </a:lnTo>
                <a:lnTo>
                  <a:pt x="23573" y="508953"/>
                </a:lnTo>
                <a:lnTo>
                  <a:pt x="22780" y="513794"/>
                </a:lnTo>
                <a:lnTo>
                  <a:pt x="20796" y="522287"/>
                </a:lnTo>
                <a:lnTo>
                  <a:pt x="18493" y="529828"/>
                </a:lnTo>
                <a:lnTo>
                  <a:pt x="16271" y="537448"/>
                </a:lnTo>
                <a:lnTo>
                  <a:pt x="14287" y="545942"/>
                </a:lnTo>
                <a:lnTo>
                  <a:pt x="13493" y="550783"/>
                </a:lnTo>
                <a:lnTo>
                  <a:pt x="12937" y="556261"/>
                </a:lnTo>
                <a:lnTo>
                  <a:pt x="12541" y="562372"/>
                </a:lnTo>
                <a:lnTo>
                  <a:pt x="12381" y="569357"/>
                </a:lnTo>
                <a:lnTo>
                  <a:pt x="12302" y="576262"/>
                </a:lnTo>
                <a:lnTo>
                  <a:pt x="12143" y="582454"/>
                </a:lnTo>
                <a:lnTo>
                  <a:pt x="11906" y="587851"/>
                </a:lnTo>
                <a:lnTo>
                  <a:pt x="11587" y="592773"/>
                </a:lnTo>
                <a:lnTo>
                  <a:pt x="10793" y="601186"/>
                </a:lnTo>
                <a:lnTo>
                  <a:pt x="9921" y="608806"/>
                </a:lnTo>
                <a:lnTo>
                  <a:pt x="9047" y="616347"/>
                </a:lnTo>
                <a:lnTo>
                  <a:pt x="8253" y="624761"/>
                </a:lnTo>
                <a:lnTo>
                  <a:pt x="7937" y="629682"/>
                </a:lnTo>
                <a:lnTo>
                  <a:pt x="7698" y="635079"/>
                </a:lnTo>
                <a:lnTo>
                  <a:pt x="7540" y="641271"/>
                </a:lnTo>
                <a:lnTo>
                  <a:pt x="7460" y="648176"/>
                </a:lnTo>
                <a:lnTo>
                  <a:pt x="7540" y="655161"/>
                </a:lnTo>
                <a:lnTo>
                  <a:pt x="7618" y="661273"/>
                </a:lnTo>
                <a:lnTo>
                  <a:pt x="7857" y="666750"/>
                </a:lnTo>
                <a:lnTo>
                  <a:pt x="8096" y="671592"/>
                </a:lnTo>
                <a:lnTo>
                  <a:pt x="8731" y="680086"/>
                </a:lnTo>
                <a:lnTo>
                  <a:pt x="9525" y="687626"/>
                </a:lnTo>
                <a:lnTo>
                  <a:pt x="10318" y="695167"/>
                </a:lnTo>
                <a:lnTo>
                  <a:pt x="10953" y="703579"/>
                </a:lnTo>
                <a:lnTo>
                  <a:pt x="11191" y="708501"/>
                </a:lnTo>
                <a:lnTo>
                  <a:pt x="11428" y="713898"/>
                </a:lnTo>
                <a:lnTo>
                  <a:pt x="11508" y="720091"/>
                </a:lnTo>
                <a:lnTo>
                  <a:pt x="11587" y="726996"/>
                </a:lnTo>
                <a:lnTo>
                  <a:pt x="11667" y="733981"/>
                </a:lnTo>
                <a:lnTo>
                  <a:pt x="11826" y="740092"/>
                </a:lnTo>
                <a:lnTo>
                  <a:pt x="12143" y="745569"/>
                </a:lnTo>
                <a:lnTo>
                  <a:pt x="12461" y="750411"/>
                </a:lnTo>
                <a:lnTo>
                  <a:pt x="13413" y="758904"/>
                </a:lnTo>
                <a:lnTo>
                  <a:pt x="14446" y="766445"/>
                </a:lnTo>
                <a:lnTo>
                  <a:pt x="15556" y="773986"/>
                </a:lnTo>
                <a:lnTo>
                  <a:pt x="16510" y="782479"/>
                </a:lnTo>
                <a:lnTo>
                  <a:pt x="16827" y="787321"/>
                </a:lnTo>
                <a:lnTo>
                  <a:pt x="17143" y="792798"/>
                </a:lnTo>
                <a:lnTo>
                  <a:pt x="17303" y="798909"/>
                </a:lnTo>
                <a:lnTo>
                  <a:pt x="17382" y="805894"/>
                </a:lnTo>
                <a:lnTo>
                  <a:pt x="17303" y="812800"/>
                </a:lnTo>
                <a:lnTo>
                  <a:pt x="17065" y="818992"/>
                </a:lnTo>
                <a:lnTo>
                  <a:pt x="16588" y="824388"/>
                </a:lnTo>
                <a:lnTo>
                  <a:pt x="16112" y="829311"/>
                </a:lnTo>
                <a:lnTo>
                  <a:pt x="14762" y="837723"/>
                </a:lnTo>
                <a:lnTo>
                  <a:pt x="13255" y="845265"/>
                </a:lnTo>
                <a:lnTo>
                  <a:pt x="11747" y="852804"/>
                </a:lnTo>
                <a:lnTo>
                  <a:pt x="10397" y="861298"/>
                </a:lnTo>
                <a:lnTo>
                  <a:pt x="9921" y="866141"/>
                </a:lnTo>
                <a:lnTo>
                  <a:pt x="9444" y="871617"/>
                </a:lnTo>
                <a:lnTo>
                  <a:pt x="9206" y="877729"/>
                </a:lnTo>
                <a:lnTo>
                  <a:pt x="9127" y="884713"/>
                </a:lnTo>
                <a:lnTo>
                  <a:pt x="9286" y="891698"/>
                </a:lnTo>
                <a:lnTo>
                  <a:pt x="9762" y="897810"/>
                </a:lnTo>
                <a:lnTo>
                  <a:pt x="10477" y="903287"/>
                </a:lnTo>
                <a:lnTo>
                  <a:pt x="11428" y="908129"/>
                </a:lnTo>
                <a:lnTo>
                  <a:pt x="13810" y="916623"/>
                </a:lnTo>
                <a:lnTo>
                  <a:pt x="16510" y="924163"/>
                </a:lnTo>
                <a:lnTo>
                  <a:pt x="19287" y="931704"/>
                </a:lnTo>
                <a:lnTo>
                  <a:pt x="21668" y="940197"/>
                </a:lnTo>
                <a:lnTo>
                  <a:pt x="22621" y="945038"/>
                </a:lnTo>
                <a:lnTo>
                  <a:pt x="23335" y="950515"/>
                </a:lnTo>
                <a:lnTo>
                  <a:pt x="23812" y="956627"/>
                </a:lnTo>
                <a:lnTo>
                  <a:pt x="23971" y="963612"/>
                </a:lnTo>
                <a:lnTo>
                  <a:pt x="23971" y="1042432"/>
                </a:lnTo>
                <a:lnTo>
                  <a:pt x="23493" y="1049576"/>
                </a:lnTo>
                <a:lnTo>
                  <a:pt x="22225" y="1056322"/>
                </a:lnTo>
                <a:lnTo>
                  <a:pt x="20240" y="1062672"/>
                </a:lnTo>
                <a:lnTo>
                  <a:pt x="17778" y="1068626"/>
                </a:lnTo>
                <a:lnTo>
                  <a:pt x="11985" y="1079738"/>
                </a:lnTo>
                <a:lnTo>
                  <a:pt x="6191" y="1089898"/>
                </a:lnTo>
                <a:lnTo>
                  <a:pt x="3730" y="1094739"/>
                </a:lnTo>
                <a:lnTo>
                  <a:pt x="1746" y="1099502"/>
                </a:lnTo>
                <a:lnTo>
                  <a:pt x="474" y="1104185"/>
                </a:lnTo>
                <a:lnTo>
                  <a:pt x="0" y="1108868"/>
                </a:lnTo>
                <a:lnTo>
                  <a:pt x="555" y="1113552"/>
                </a:lnTo>
                <a:lnTo>
                  <a:pt x="2222" y="1118314"/>
                </a:lnTo>
                <a:lnTo>
                  <a:pt x="5317" y="1123156"/>
                </a:lnTo>
                <a:lnTo>
                  <a:pt x="9841" y="1128157"/>
                </a:lnTo>
                <a:lnTo>
                  <a:pt x="15318" y="1132839"/>
                </a:lnTo>
                <a:lnTo>
                  <a:pt x="20557" y="1136253"/>
                </a:lnTo>
                <a:lnTo>
                  <a:pt x="25637" y="1138554"/>
                </a:lnTo>
                <a:lnTo>
                  <a:pt x="30637" y="1139824"/>
                </a:lnTo>
                <a:lnTo>
                  <a:pt x="35480" y="1140300"/>
                </a:lnTo>
                <a:lnTo>
                  <a:pt x="40322" y="1139983"/>
                </a:lnTo>
                <a:lnTo>
                  <a:pt x="45243" y="1139110"/>
                </a:lnTo>
                <a:lnTo>
                  <a:pt x="50243" y="1137760"/>
                </a:lnTo>
                <a:lnTo>
                  <a:pt x="60562" y="1134189"/>
                </a:lnTo>
                <a:lnTo>
                  <a:pt x="71912" y="1130299"/>
                </a:lnTo>
                <a:lnTo>
                  <a:pt x="84692" y="1127204"/>
                </a:lnTo>
                <a:lnTo>
                  <a:pt x="91677" y="1126252"/>
                </a:lnTo>
                <a:lnTo>
                  <a:pt x="99138" y="1125934"/>
                </a:lnTo>
                <a:lnTo>
                  <a:pt x="106441" y="1125854"/>
                </a:lnTo>
                <a:lnTo>
                  <a:pt x="112871" y="1125537"/>
                </a:lnTo>
                <a:lnTo>
                  <a:pt x="118585" y="1124982"/>
                </a:lnTo>
                <a:lnTo>
                  <a:pt x="123666" y="1124347"/>
                </a:lnTo>
                <a:lnTo>
                  <a:pt x="128348" y="1123632"/>
                </a:lnTo>
                <a:lnTo>
                  <a:pt x="132556" y="1122759"/>
                </a:lnTo>
                <a:lnTo>
                  <a:pt x="140493" y="1121013"/>
                </a:lnTo>
                <a:lnTo>
                  <a:pt x="148351" y="1119187"/>
                </a:lnTo>
                <a:lnTo>
                  <a:pt x="152637" y="1118314"/>
                </a:lnTo>
                <a:lnTo>
                  <a:pt x="157241" y="1117599"/>
                </a:lnTo>
                <a:lnTo>
                  <a:pt x="162321" y="1116964"/>
                </a:lnTo>
                <a:lnTo>
                  <a:pt x="168036" y="1116409"/>
                </a:lnTo>
                <a:lnTo>
                  <a:pt x="174466" y="1116092"/>
                </a:lnTo>
                <a:lnTo>
                  <a:pt x="181768" y="1116012"/>
                </a:lnTo>
                <a:lnTo>
                  <a:pt x="189071" y="1116012"/>
                </a:lnTo>
                <a:lnTo>
                  <a:pt x="195500" y="1115853"/>
                </a:lnTo>
                <a:lnTo>
                  <a:pt x="201215" y="1115694"/>
                </a:lnTo>
                <a:lnTo>
                  <a:pt x="206294" y="1115535"/>
                </a:lnTo>
                <a:lnTo>
                  <a:pt x="210978" y="1115298"/>
                </a:lnTo>
                <a:lnTo>
                  <a:pt x="215185" y="1114980"/>
                </a:lnTo>
                <a:lnTo>
                  <a:pt x="223122" y="1114424"/>
                </a:lnTo>
                <a:lnTo>
                  <a:pt x="230981" y="1113869"/>
                </a:lnTo>
                <a:lnTo>
                  <a:pt x="235266" y="1113552"/>
                </a:lnTo>
                <a:lnTo>
                  <a:pt x="239871" y="1113313"/>
                </a:lnTo>
                <a:lnTo>
                  <a:pt x="244949" y="1113154"/>
                </a:lnTo>
                <a:lnTo>
                  <a:pt x="250666" y="1112996"/>
                </a:lnTo>
                <a:lnTo>
                  <a:pt x="257094" y="1112837"/>
                </a:lnTo>
                <a:lnTo>
                  <a:pt x="264397" y="1112837"/>
                </a:lnTo>
                <a:lnTo>
                  <a:pt x="271700" y="1113076"/>
                </a:lnTo>
                <a:lnTo>
                  <a:pt x="278128" y="1113631"/>
                </a:lnTo>
                <a:lnTo>
                  <a:pt x="283843" y="1114583"/>
                </a:lnTo>
                <a:lnTo>
                  <a:pt x="288925" y="1115774"/>
                </a:lnTo>
                <a:lnTo>
                  <a:pt x="293607" y="1117203"/>
                </a:lnTo>
                <a:lnTo>
                  <a:pt x="297814" y="1118791"/>
                </a:lnTo>
                <a:lnTo>
                  <a:pt x="305752" y="1122203"/>
                </a:lnTo>
                <a:lnTo>
                  <a:pt x="313689" y="1125617"/>
                </a:lnTo>
                <a:lnTo>
                  <a:pt x="317896" y="1127204"/>
                </a:lnTo>
                <a:lnTo>
                  <a:pt x="322578" y="1128633"/>
                </a:lnTo>
                <a:lnTo>
                  <a:pt x="327660" y="1129823"/>
                </a:lnTo>
                <a:lnTo>
                  <a:pt x="333375" y="1130775"/>
                </a:lnTo>
                <a:lnTo>
                  <a:pt x="339803" y="1131332"/>
                </a:lnTo>
                <a:lnTo>
                  <a:pt x="347106" y="1131569"/>
                </a:lnTo>
                <a:lnTo>
                  <a:pt x="366553" y="1131569"/>
                </a:lnTo>
                <a:lnTo>
                  <a:pt x="371633" y="1131491"/>
                </a:lnTo>
                <a:lnTo>
                  <a:pt x="380443" y="1131491"/>
                </a:lnTo>
                <a:lnTo>
                  <a:pt x="388381" y="1131410"/>
                </a:lnTo>
                <a:lnTo>
                  <a:pt x="396318" y="1131332"/>
                </a:lnTo>
                <a:lnTo>
                  <a:pt x="405128" y="1131332"/>
                </a:lnTo>
                <a:lnTo>
                  <a:pt x="410210" y="1131252"/>
                </a:lnTo>
                <a:lnTo>
                  <a:pt x="429656" y="1131252"/>
                </a:lnTo>
                <a:lnTo>
                  <a:pt x="436958" y="1131173"/>
                </a:lnTo>
                <a:lnTo>
                  <a:pt x="443387" y="1131014"/>
                </a:lnTo>
                <a:lnTo>
                  <a:pt x="449103" y="1130697"/>
                </a:lnTo>
                <a:lnTo>
                  <a:pt x="454183" y="1130299"/>
                </a:lnTo>
                <a:lnTo>
                  <a:pt x="458866" y="1129823"/>
                </a:lnTo>
                <a:lnTo>
                  <a:pt x="463072" y="1129347"/>
                </a:lnTo>
                <a:lnTo>
                  <a:pt x="471010" y="1128235"/>
                </a:lnTo>
                <a:lnTo>
                  <a:pt x="478868" y="1127124"/>
                </a:lnTo>
                <a:lnTo>
                  <a:pt x="483155" y="1126648"/>
                </a:lnTo>
                <a:lnTo>
                  <a:pt x="487758" y="1126172"/>
                </a:lnTo>
                <a:lnTo>
                  <a:pt x="492838" y="1125776"/>
                </a:lnTo>
                <a:lnTo>
                  <a:pt x="498553" y="1125458"/>
                </a:lnTo>
                <a:lnTo>
                  <a:pt x="504983" y="1125299"/>
                </a:lnTo>
                <a:lnTo>
                  <a:pt x="512285" y="1125219"/>
                </a:lnTo>
                <a:lnTo>
                  <a:pt x="519587" y="1125141"/>
                </a:lnTo>
                <a:lnTo>
                  <a:pt x="526017" y="1124823"/>
                </a:lnTo>
                <a:lnTo>
                  <a:pt x="531732" y="1124347"/>
                </a:lnTo>
                <a:lnTo>
                  <a:pt x="536812" y="1123712"/>
                </a:lnTo>
                <a:lnTo>
                  <a:pt x="541416" y="1122918"/>
                </a:lnTo>
                <a:lnTo>
                  <a:pt x="545702" y="1122124"/>
                </a:lnTo>
                <a:lnTo>
                  <a:pt x="553560" y="1120298"/>
                </a:lnTo>
                <a:lnTo>
                  <a:pt x="561497" y="1118473"/>
                </a:lnTo>
                <a:lnTo>
                  <a:pt x="565705" y="1117679"/>
                </a:lnTo>
                <a:lnTo>
                  <a:pt x="570387" y="1116885"/>
                </a:lnTo>
                <a:lnTo>
                  <a:pt x="575468" y="1116251"/>
                </a:lnTo>
                <a:lnTo>
                  <a:pt x="581183" y="1115774"/>
                </a:lnTo>
                <a:lnTo>
                  <a:pt x="587612" y="1115457"/>
                </a:lnTo>
                <a:lnTo>
                  <a:pt x="594915" y="1115377"/>
                </a:lnTo>
                <a:lnTo>
                  <a:pt x="602217" y="1115457"/>
                </a:lnTo>
                <a:lnTo>
                  <a:pt x="608647" y="1115774"/>
                </a:lnTo>
                <a:lnTo>
                  <a:pt x="614362" y="1116171"/>
                </a:lnTo>
                <a:lnTo>
                  <a:pt x="619441" y="1116727"/>
                </a:lnTo>
                <a:lnTo>
                  <a:pt x="624046" y="1117440"/>
                </a:lnTo>
                <a:lnTo>
                  <a:pt x="628331" y="1118155"/>
                </a:lnTo>
                <a:lnTo>
                  <a:pt x="636190" y="1119822"/>
                </a:lnTo>
                <a:lnTo>
                  <a:pt x="644127" y="1121409"/>
                </a:lnTo>
                <a:lnTo>
                  <a:pt x="648413" y="1122124"/>
                </a:lnTo>
                <a:lnTo>
                  <a:pt x="653017" y="1122838"/>
                </a:lnTo>
                <a:lnTo>
                  <a:pt x="658097" y="1123394"/>
                </a:lnTo>
                <a:lnTo>
                  <a:pt x="663812" y="1123790"/>
                </a:lnTo>
                <a:lnTo>
                  <a:pt x="670241" y="1124108"/>
                </a:lnTo>
                <a:lnTo>
                  <a:pt x="677465" y="1124188"/>
                </a:lnTo>
                <a:lnTo>
                  <a:pt x="684767" y="1124108"/>
                </a:lnTo>
                <a:lnTo>
                  <a:pt x="691197" y="1124029"/>
                </a:lnTo>
                <a:lnTo>
                  <a:pt x="696912" y="1123790"/>
                </a:lnTo>
                <a:lnTo>
                  <a:pt x="701991" y="1123553"/>
                </a:lnTo>
                <a:lnTo>
                  <a:pt x="706596" y="1123235"/>
                </a:lnTo>
                <a:lnTo>
                  <a:pt x="710802" y="1122918"/>
                </a:lnTo>
                <a:lnTo>
                  <a:pt x="726677" y="1121330"/>
                </a:lnTo>
                <a:lnTo>
                  <a:pt x="730885" y="1121013"/>
                </a:lnTo>
                <a:lnTo>
                  <a:pt x="735487" y="1120695"/>
                </a:lnTo>
                <a:lnTo>
                  <a:pt x="740568" y="1120457"/>
                </a:lnTo>
                <a:lnTo>
                  <a:pt x="746283" y="1120219"/>
                </a:lnTo>
                <a:lnTo>
                  <a:pt x="752712" y="1120139"/>
                </a:lnTo>
                <a:lnTo>
                  <a:pt x="760015" y="1120060"/>
                </a:lnTo>
                <a:lnTo>
                  <a:pt x="801290" y="1120060"/>
                </a:lnTo>
                <a:lnTo>
                  <a:pt x="809227" y="1119981"/>
                </a:lnTo>
                <a:lnTo>
                  <a:pt x="867171" y="1119981"/>
                </a:lnTo>
                <a:lnTo>
                  <a:pt x="871775" y="1120060"/>
                </a:lnTo>
                <a:lnTo>
                  <a:pt x="875981" y="1120060"/>
                </a:lnTo>
                <a:lnTo>
                  <a:pt x="883918" y="1120139"/>
                </a:lnTo>
                <a:lnTo>
                  <a:pt x="896063" y="1120139"/>
                </a:lnTo>
                <a:lnTo>
                  <a:pt x="900667" y="1120219"/>
                </a:lnTo>
                <a:lnTo>
                  <a:pt x="925193" y="1120219"/>
                </a:lnTo>
                <a:lnTo>
                  <a:pt x="932497" y="1120298"/>
                </a:lnTo>
                <a:lnTo>
                  <a:pt x="938926" y="1120457"/>
                </a:lnTo>
                <a:lnTo>
                  <a:pt x="944641" y="1120774"/>
                </a:lnTo>
                <a:lnTo>
                  <a:pt x="949721" y="1121172"/>
                </a:lnTo>
                <a:lnTo>
                  <a:pt x="954403" y="1121568"/>
                </a:lnTo>
                <a:lnTo>
                  <a:pt x="958611" y="1122124"/>
                </a:lnTo>
                <a:lnTo>
                  <a:pt x="966548" y="1123235"/>
                </a:lnTo>
                <a:lnTo>
                  <a:pt x="974407" y="1124267"/>
                </a:lnTo>
                <a:lnTo>
                  <a:pt x="978693" y="1124823"/>
                </a:lnTo>
                <a:lnTo>
                  <a:pt x="983297" y="1125219"/>
                </a:lnTo>
                <a:lnTo>
                  <a:pt x="988377" y="1125617"/>
                </a:lnTo>
                <a:lnTo>
                  <a:pt x="994092" y="1125934"/>
                </a:lnTo>
                <a:lnTo>
                  <a:pt x="1000521" y="1126093"/>
                </a:lnTo>
                <a:lnTo>
                  <a:pt x="1007823" y="1126172"/>
                </a:lnTo>
                <a:lnTo>
                  <a:pt x="1015126" y="1126093"/>
                </a:lnTo>
                <a:lnTo>
                  <a:pt x="1021556" y="1125854"/>
                </a:lnTo>
                <a:lnTo>
                  <a:pt x="1027271" y="1125458"/>
                </a:lnTo>
                <a:lnTo>
                  <a:pt x="1032351" y="1124902"/>
                </a:lnTo>
                <a:lnTo>
                  <a:pt x="1036955" y="1124347"/>
                </a:lnTo>
                <a:lnTo>
                  <a:pt x="1041241" y="1123632"/>
                </a:lnTo>
                <a:lnTo>
                  <a:pt x="1049098" y="1122203"/>
                </a:lnTo>
                <a:lnTo>
                  <a:pt x="1057036" y="1120774"/>
                </a:lnTo>
                <a:lnTo>
                  <a:pt x="1061243" y="1120060"/>
                </a:lnTo>
                <a:lnTo>
                  <a:pt x="1065926" y="1119504"/>
                </a:lnTo>
                <a:lnTo>
                  <a:pt x="1071006" y="1118949"/>
                </a:lnTo>
                <a:lnTo>
                  <a:pt x="1076721" y="1118552"/>
                </a:lnTo>
                <a:lnTo>
                  <a:pt x="1083151" y="1118314"/>
                </a:lnTo>
                <a:lnTo>
                  <a:pt x="1090453" y="1118234"/>
                </a:lnTo>
                <a:lnTo>
                  <a:pt x="1097756" y="1118393"/>
                </a:lnTo>
                <a:lnTo>
                  <a:pt x="1104185" y="1118869"/>
                </a:lnTo>
                <a:lnTo>
                  <a:pt x="1109900" y="1119504"/>
                </a:lnTo>
                <a:lnTo>
                  <a:pt x="1114980" y="1120378"/>
                </a:lnTo>
                <a:lnTo>
                  <a:pt x="1119583" y="1121489"/>
                </a:lnTo>
                <a:lnTo>
                  <a:pt x="1123791" y="1122679"/>
                </a:lnTo>
                <a:lnTo>
                  <a:pt x="1139666" y="1127759"/>
                </a:lnTo>
                <a:lnTo>
                  <a:pt x="1143872" y="1128951"/>
                </a:lnTo>
                <a:lnTo>
                  <a:pt x="1148476" y="1129982"/>
                </a:lnTo>
                <a:lnTo>
                  <a:pt x="1153556" y="1130934"/>
                </a:lnTo>
                <a:lnTo>
                  <a:pt x="1159271" y="1131569"/>
                </a:lnTo>
                <a:lnTo>
                  <a:pt x="1165701" y="1132046"/>
                </a:lnTo>
                <a:lnTo>
                  <a:pt x="1173003" y="1132204"/>
                </a:lnTo>
                <a:lnTo>
                  <a:pt x="1180464" y="1131728"/>
                </a:lnTo>
                <a:lnTo>
                  <a:pt x="1187291" y="1130458"/>
                </a:lnTo>
                <a:lnTo>
                  <a:pt x="1193561" y="1128553"/>
                </a:lnTo>
                <a:lnTo>
                  <a:pt x="1199435" y="1126172"/>
                </a:lnTo>
                <a:lnTo>
                  <a:pt x="1209992" y="1120615"/>
                </a:lnTo>
                <a:lnTo>
                  <a:pt x="1219437" y="1115139"/>
                </a:lnTo>
                <a:lnTo>
                  <a:pt x="1223962" y="1112758"/>
                </a:lnTo>
                <a:lnTo>
                  <a:pt x="1228407" y="1110932"/>
                </a:lnTo>
                <a:lnTo>
                  <a:pt x="1232852" y="1109742"/>
                </a:lnTo>
                <a:lnTo>
                  <a:pt x="1237376" y="1109424"/>
                </a:lnTo>
                <a:lnTo>
                  <a:pt x="1241980" y="1110059"/>
                </a:lnTo>
                <a:lnTo>
                  <a:pt x="1246742" y="1111884"/>
                </a:lnTo>
                <a:lnTo>
                  <a:pt x="1251822" y="1114980"/>
                </a:lnTo>
                <a:lnTo>
                  <a:pt x="1257219" y="1119584"/>
                </a:lnTo>
                <a:lnTo>
                  <a:pt x="1261982" y="1124743"/>
                </a:lnTo>
                <a:lnTo>
                  <a:pt x="1265237" y="1129664"/>
                </a:lnTo>
                <a:lnTo>
                  <a:pt x="1267301" y="1134348"/>
                </a:lnTo>
                <a:lnTo>
                  <a:pt x="1268173" y="1138872"/>
                </a:lnTo>
                <a:lnTo>
                  <a:pt x="1268095" y="1143317"/>
                </a:lnTo>
                <a:lnTo>
                  <a:pt x="1267301" y="1147762"/>
                </a:lnTo>
                <a:lnTo>
                  <a:pt x="1265792" y="1152207"/>
                </a:lnTo>
                <a:lnTo>
                  <a:pt x="1263808" y="1156732"/>
                </a:lnTo>
                <a:lnTo>
                  <a:pt x="1258966" y="1166177"/>
                </a:lnTo>
                <a:lnTo>
                  <a:pt x="1254044" y="1176813"/>
                </a:lnTo>
                <a:lnTo>
                  <a:pt x="1251981" y="1182608"/>
                </a:lnTo>
                <a:lnTo>
                  <a:pt x="1250314" y="1188958"/>
                </a:lnTo>
                <a:lnTo>
                  <a:pt x="1249282" y="1195704"/>
                </a:lnTo>
                <a:lnTo>
                  <a:pt x="1249045" y="1203087"/>
                </a:lnTo>
                <a:lnTo>
                  <a:pt x="1249203" y="1210309"/>
                </a:lnTo>
                <a:lnTo>
                  <a:pt x="1249521" y="1216659"/>
                </a:lnTo>
                <a:lnTo>
                  <a:pt x="1249838" y="1222295"/>
                </a:lnTo>
                <a:lnTo>
                  <a:pt x="1250156" y="1227376"/>
                </a:lnTo>
                <a:lnTo>
                  <a:pt x="1250552" y="1231899"/>
                </a:lnTo>
                <a:lnTo>
                  <a:pt x="1251028" y="1236107"/>
                </a:lnTo>
                <a:lnTo>
                  <a:pt x="1251902" y="1243964"/>
                </a:lnTo>
                <a:lnTo>
                  <a:pt x="1252775" y="1251743"/>
                </a:lnTo>
                <a:lnTo>
                  <a:pt x="1253251" y="1255951"/>
                </a:lnTo>
                <a:lnTo>
                  <a:pt x="1253648" y="1260554"/>
                </a:lnTo>
                <a:lnTo>
                  <a:pt x="1253966" y="1265554"/>
                </a:lnTo>
                <a:lnTo>
                  <a:pt x="1254283" y="1271191"/>
                </a:lnTo>
                <a:lnTo>
                  <a:pt x="1254601" y="1277541"/>
                </a:lnTo>
                <a:lnTo>
                  <a:pt x="1254760" y="1284763"/>
                </a:lnTo>
                <a:lnTo>
                  <a:pt x="1254838" y="1291987"/>
                </a:lnTo>
                <a:lnTo>
                  <a:pt x="1254760" y="1298337"/>
                </a:lnTo>
                <a:lnTo>
                  <a:pt x="1254601" y="1303972"/>
                </a:lnTo>
                <a:lnTo>
                  <a:pt x="1254362" y="1309052"/>
                </a:lnTo>
                <a:lnTo>
                  <a:pt x="1254044" y="1313656"/>
                </a:lnTo>
                <a:lnTo>
                  <a:pt x="1253568" y="1317863"/>
                </a:lnTo>
                <a:lnTo>
                  <a:pt x="1252696" y="1325642"/>
                </a:lnTo>
                <a:lnTo>
                  <a:pt x="1251822" y="1333499"/>
                </a:lnTo>
                <a:lnTo>
                  <a:pt x="1251346" y="1337707"/>
                </a:lnTo>
                <a:lnTo>
                  <a:pt x="1251028" y="1342310"/>
                </a:lnTo>
                <a:lnTo>
                  <a:pt x="1250791" y="1347391"/>
                </a:lnTo>
                <a:lnTo>
                  <a:pt x="1250632" y="1353025"/>
                </a:lnTo>
                <a:lnTo>
                  <a:pt x="1250552" y="1359375"/>
                </a:lnTo>
                <a:lnTo>
                  <a:pt x="1250632" y="1366599"/>
                </a:lnTo>
                <a:lnTo>
                  <a:pt x="1250791" y="1373822"/>
                </a:lnTo>
                <a:lnTo>
                  <a:pt x="1250950" y="1380172"/>
                </a:lnTo>
                <a:lnTo>
                  <a:pt x="1251187" y="1385808"/>
                </a:lnTo>
                <a:lnTo>
                  <a:pt x="1251426" y="1390888"/>
                </a:lnTo>
                <a:lnTo>
                  <a:pt x="1251663" y="1395412"/>
                </a:lnTo>
                <a:lnTo>
                  <a:pt x="1251902" y="1399619"/>
                </a:lnTo>
                <a:lnTo>
                  <a:pt x="1252378" y="1407477"/>
                </a:lnTo>
                <a:lnTo>
                  <a:pt x="1252933" y="1415256"/>
                </a:lnTo>
                <a:lnTo>
                  <a:pt x="1253172" y="1419463"/>
                </a:lnTo>
                <a:lnTo>
                  <a:pt x="1253410" y="1424067"/>
                </a:lnTo>
                <a:lnTo>
                  <a:pt x="1253648" y="1429067"/>
                </a:lnTo>
                <a:lnTo>
                  <a:pt x="1253886" y="1434703"/>
                </a:lnTo>
                <a:lnTo>
                  <a:pt x="1254044" y="1441053"/>
                </a:lnTo>
                <a:lnTo>
                  <a:pt x="1254203" y="1448275"/>
                </a:lnTo>
                <a:lnTo>
                  <a:pt x="1254044" y="1455737"/>
                </a:lnTo>
                <a:lnTo>
                  <a:pt x="1253331" y="1462802"/>
                </a:lnTo>
                <a:lnTo>
                  <a:pt x="1250869" y="1475819"/>
                </a:lnTo>
                <a:lnTo>
                  <a:pt x="1247933" y="1487487"/>
                </a:lnTo>
                <a:lnTo>
                  <a:pt x="1245472" y="1497964"/>
                </a:lnTo>
                <a:lnTo>
                  <a:pt x="1244837" y="1502807"/>
                </a:lnTo>
                <a:lnTo>
                  <a:pt x="1244758" y="1507331"/>
                </a:lnTo>
                <a:lnTo>
                  <a:pt x="1245393" y="1511697"/>
                </a:lnTo>
                <a:lnTo>
                  <a:pt x="1246822" y="1515824"/>
                </a:lnTo>
                <a:lnTo>
                  <a:pt x="1249282" y="1519713"/>
                </a:lnTo>
                <a:lnTo>
                  <a:pt x="1252775" y="1523444"/>
                </a:lnTo>
                <a:lnTo>
                  <a:pt x="1257537" y="1527015"/>
                </a:lnTo>
                <a:lnTo>
                  <a:pt x="1263728" y="1530429"/>
                </a:lnTo>
                <a:lnTo>
                  <a:pt x="1270237" y="1533207"/>
                </a:lnTo>
                <a:lnTo>
                  <a:pt x="1276032" y="1534953"/>
                </a:lnTo>
                <a:lnTo>
                  <a:pt x="1281112" y="1535588"/>
                </a:lnTo>
                <a:lnTo>
                  <a:pt x="1285716" y="1535351"/>
                </a:lnTo>
                <a:lnTo>
                  <a:pt x="1289763" y="1534159"/>
                </a:lnTo>
                <a:lnTo>
                  <a:pt x="1293495" y="1532176"/>
                </a:lnTo>
                <a:lnTo>
                  <a:pt x="1296907" y="1529477"/>
                </a:lnTo>
                <a:lnTo>
                  <a:pt x="1300162" y="1525984"/>
                </a:lnTo>
                <a:lnTo>
                  <a:pt x="1303257" y="1521935"/>
                </a:lnTo>
                <a:lnTo>
                  <a:pt x="1306432" y="1517332"/>
                </a:lnTo>
                <a:lnTo>
                  <a:pt x="1309687" y="1512173"/>
                </a:lnTo>
                <a:lnTo>
                  <a:pt x="1313100" y="1506617"/>
                </a:lnTo>
                <a:lnTo>
                  <a:pt x="1320958" y="1494472"/>
                </a:lnTo>
                <a:lnTo>
                  <a:pt x="1325482" y="1488043"/>
                </a:lnTo>
                <a:lnTo>
                  <a:pt x="1330642" y="1481454"/>
                </a:lnTo>
                <a:lnTo>
                  <a:pt x="1335325" y="1475978"/>
                </a:lnTo>
                <a:lnTo>
                  <a:pt x="1339691" y="1471374"/>
                </a:lnTo>
                <a:lnTo>
                  <a:pt x="1343738" y="1467484"/>
                </a:lnTo>
                <a:lnTo>
                  <a:pt x="1347548" y="1464230"/>
                </a:lnTo>
                <a:lnTo>
                  <a:pt x="1351200" y="1461452"/>
                </a:lnTo>
                <a:lnTo>
                  <a:pt x="1354772" y="1459151"/>
                </a:lnTo>
                <a:lnTo>
                  <a:pt x="1361836" y="1455419"/>
                </a:lnTo>
                <a:lnTo>
                  <a:pt x="1369218" y="1451927"/>
                </a:lnTo>
                <a:lnTo>
                  <a:pt x="1377393" y="1447958"/>
                </a:lnTo>
                <a:lnTo>
                  <a:pt x="1381918" y="1445498"/>
                </a:lnTo>
                <a:lnTo>
                  <a:pt x="1386839" y="1442560"/>
                </a:lnTo>
                <a:lnTo>
                  <a:pt x="1392316" y="1439068"/>
                </a:lnTo>
                <a:lnTo>
                  <a:pt x="1398190" y="1434862"/>
                </a:lnTo>
                <a:lnTo>
                  <a:pt x="1403905" y="1430496"/>
                </a:lnTo>
                <a:lnTo>
                  <a:pt x="1408906" y="1426448"/>
                </a:lnTo>
                <a:lnTo>
                  <a:pt x="1413192" y="1422717"/>
                </a:lnTo>
                <a:lnTo>
                  <a:pt x="1416922" y="1419304"/>
                </a:lnTo>
                <a:lnTo>
                  <a:pt x="1423193" y="1412954"/>
                </a:lnTo>
                <a:lnTo>
                  <a:pt x="1428591" y="1406922"/>
                </a:lnTo>
                <a:lnTo>
                  <a:pt x="1433908" y="1400968"/>
                </a:lnTo>
                <a:lnTo>
                  <a:pt x="1440180" y="1394618"/>
                </a:lnTo>
                <a:lnTo>
                  <a:pt x="1443910" y="1391205"/>
                </a:lnTo>
                <a:lnTo>
                  <a:pt x="1448196" y="1387474"/>
                </a:lnTo>
                <a:lnTo>
                  <a:pt x="1453197" y="1383427"/>
                </a:lnTo>
                <a:lnTo>
                  <a:pt x="1458912" y="1379060"/>
                </a:lnTo>
                <a:lnTo>
                  <a:pt x="1464706" y="1374774"/>
                </a:lnTo>
                <a:lnTo>
                  <a:pt x="1469786" y="1370885"/>
                </a:lnTo>
                <a:lnTo>
                  <a:pt x="1474231" y="1367393"/>
                </a:lnTo>
                <a:lnTo>
                  <a:pt x="1478200" y="1364218"/>
                </a:lnTo>
                <a:lnTo>
                  <a:pt x="1484947" y="1358503"/>
                </a:lnTo>
                <a:lnTo>
                  <a:pt x="1490900" y="1353343"/>
                </a:lnTo>
                <a:lnTo>
                  <a:pt x="1496932" y="1348263"/>
                </a:lnTo>
                <a:lnTo>
                  <a:pt x="1503680" y="1342548"/>
                </a:lnTo>
                <a:lnTo>
                  <a:pt x="1507648" y="1339373"/>
                </a:lnTo>
                <a:lnTo>
                  <a:pt x="1512093" y="1335881"/>
                </a:lnTo>
                <a:lnTo>
                  <a:pt x="1517173" y="1331992"/>
                </a:lnTo>
                <a:lnTo>
                  <a:pt x="1522967" y="1327705"/>
                </a:lnTo>
                <a:lnTo>
                  <a:pt x="1528841" y="1323498"/>
                </a:lnTo>
                <a:lnTo>
                  <a:pt x="1534318" y="1320085"/>
                </a:lnTo>
                <a:lnTo>
                  <a:pt x="1539318" y="1317387"/>
                </a:lnTo>
                <a:lnTo>
                  <a:pt x="1544002" y="1315164"/>
                </a:lnTo>
                <a:lnTo>
                  <a:pt x="1552494" y="1311909"/>
                </a:lnTo>
                <a:lnTo>
                  <a:pt x="1560512" y="1309528"/>
                </a:lnTo>
                <a:lnTo>
                  <a:pt x="1568528" y="1307147"/>
                </a:lnTo>
                <a:lnTo>
                  <a:pt x="1577022" y="1303893"/>
                </a:lnTo>
                <a:lnTo>
                  <a:pt x="1581705" y="1301670"/>
                </a:lnTo>
                <a:lnTo>
                  <a:pt x="1586704" y="1298892"/>
                </a:lnTo>
                <a:lnTo>
                  <a:pt x="1592182" y="1295479"/>
                </a:lnTo>
                <a:lnTo>
                  <a:pt x="1598056" y="1291352"/>
                </a:lnTo>
                <a:lnTo>
                  <a:pt x="1603771" y="1286907"/>
                </a:lnTo>
                <a:lnTo>
                  <a:pt x="1608613" y="1282699"/>
                </a:lnTo>
                <a:lnTo>
                  <a:pt x="1612661" y="1278652"/>
                </a:lnTo>
                <a:lnTo>
                  <a:pt x="1616153" y="1274842"/>
                </a:lnTo>
                <a:lnTo>
                  <a:pt x="1619091" y="1271110"/>
                </a:lnTo>
                <a:lnTo>
                  <a:pt x="1621710" y="1267539"/>
                </a:lnTo>
                <a:lnTo>
                  <a:pt x="1626235" y="1260395"/>
                </a:lnTo>
                <a:lnTo>
                  <a:pt x="1630758" y="1253331"/>
                </a:lnTo>
                <a:lnTo>
                  <a:pt x="1633378" y="1249759"/>
                </a:lnTo>
                <a:lnTo>
                  <a:pt x="1636315" y="1246028"/>
                </a:lnTo>
                <a:lnTo>
                  <a:pt x="1639807" y="1242218"/>
                </a:lnTo>
                <a:lnTo>
                  <a:pt x="1643854" y="1238170"/>
                </a:lnTo>
                <a:lnTo>
                  <a:pt x="1648697" y="1233963"/>
                </a:lnTo>
                <a:lnTo>
                  <a:pt x="1654412" y="1229518"/>
                </a:lnTo>
                <a:lnTo>
                  <a:pt x="1660286" y="1225232"/>
                </a:lnTo>
                <a:lnTo>
                  <a:pt x="1665446" y="1221581"/>
                </a:lnTo>
                <a:lnTo>
                  <a:pt x="1670128" y="1218406"/>
                </a:lnTo>
                <a:lnTo>
                  <a:pt x="1674415" y="1215628"/>
                </a:lnTo>
                <a:lnTo>
                  <a:pt x="1681876" y="1210944"/>
                </a:lnTo>
                <a:lnTo>
                  <a:pt x="1688702" y="1206897"/>
                </a:lnTo>
                <a:lnTo>
                  <a:pt x="1695528" y="1202928"/>
                </a:lnTo>
                <a:lnTo>
                  <a:pt x="1702990" y="1198244"/>
                </a:lnTo>
                <a:lnTo>
                  <a:pt x="1707276" y="1195467"/>
                </a:lnTo>
                <a:lnTo>
                  <a:pt x="1711960" y="1192292"/>
                </a:lnTo>
                <a:lnTo>
                  <a:pt x="1717118" y="1188641"/>
                </a:lnTo>
                <a:lnTo>
                  <a:pt x="1722992" y="1184354"/>
                </a:lnTo>
                <a:lnTo>
                  <a:pt x="1728866" y="1180147"/>
                </a:lnTo>
                <a:lnTo>
                  <a:pt x="1734105" y="1176496"/>
                </a:lnTo>
                <a:lnTo>
                  <a:pt x="1738867" y="1173401"/>
                </a:lnTo>
                <a:lnTo>
                  <a:pt x="1743153" y="1170702"/>
                </a:lnTo>
                <a:lnTo>
                  <a:pt x="1750932" y="1166257"/>
                </a:lnTo>
                <a:lnTo>
                  <a:pt x="1757917" y="1162525"/>
                </a:lnTo>
                <a:lnTo>
                  <a:pt x="1764902" y="1158874"/>
                </a:lnTo>
                <a:lnTo>
                  <a:pt x="1772602" y="1154429"/>
                </a:lnTo>
                <a:lnTo>
                  <a:pt x="1776888" y="1151731"/>
                </a:lnTo>
                <a:lnTo>
                  <a:pt x="1781651" y="1148635"/>
                </a:lnTo>
                <a:lnTo>
                  <a:pt x="1786889" y="1144984"/>
                </a:lnTo>
                <a:lnTo>
                  <a:pt x="1792763" y="1140777"/>
                </a:lnTo>
                <a:lnTo>
                  <a:pt x="1798557" y="1136412"/>
                </a:lnTo>
                <a:lnTo>
                  <a:pt x="1803558" y="1132443"/>
                </a:lnTo>
                <a:lnTo>
                  <a:pt x="1807923" y="1128792"/>
                </a:lnTo>
                <a:lnTo>
                  <a:pt x="1811733" y="1125458"/>
                </a:lnTo>
                <a:lnTo>
                  <a:pt x="1818163" y="1119346"/>
                </a:lnTo>
                <a:lnTo>
                  <a:pt x="1823719" y="1113710"/>
                </a:lnTo>
                <a:lnTo>
                  <a:pt x="1829276" y="1108074"/>
                </a:lnTo>
                <a:lnTo>
                  <a:pt x="1835705" y="1101963"/>
                </a:lnTo>
                <a:lnTo>
                  <a:pt x="1839515" y="1098629"/>
                </a:lnTo>
                <a:lnTo>
                  <a:pt x="1843879" y="1094978"/>
                </a:lnTo>
                <a:lnTo>
                  <a:pt x="1848881" y="1091009"/>
                </a:lnTo>
                <a:lnTo>
                  <a:pt x="1854676" y="1086643"/>
                </a:lnTo>
                <a:lnTo>
                  <a:pt x="1860469" y="1082278"/>
                </a:lnTo>
                <a:lnTo>
                  <a:pt x="1865471" y="1078388"/>
                </a:lnTo>
                <a:lnTo>
                  <a:pt x="1869836" y="1074817"/>
                </a:lnTo>
                <a:lnTo>
                  <a:pt x="1873726" y="1071483"/>
                </a:lnTo>
                <a:lnTo>
                  <a:pt x="1880313" y="1065609"/>
                </a:lnTo>
                <a:lnTo>
                  <a:pt x="1886028" y="1060132"/>
                </a:lnTo>
                <a:lnTo>
                  <a:pt x="1891743" y="1054734"/>
                </a:lnTo>
                <a:lnTo>
                  <a:pt x="1898332" y="1048860"/>
                </a:lnTo>
                <a:lnTo>
                  <a:pt x="1902221" y="1045527"/>
                </a:lnTo>
                <a:lnTo>
                  <a:pt x="1906666" y="1041955"/>
                </a:lnTo>
                <a:lnTo>
                  <a:pt x="1911666" y="1038065"/>
                </a:lnTo>
                <a:lnTo>
                  <a:pt x="1917461" y="1033701"/>
                </a:lnTo>
                <a:lnTo>
                  <a:pt x="1923335" y="1029493"/>
                </a:lnTo>
                <a:lnTo>
                  <a:pt x="1928573" y="1025842"/>
                </a:lnTo>
                <a:lnTo>
                  <a:pt x="1933336" y="1022747"/>
                </a:lnTo>
                <a:lnTo>
                  <a:pt x="1937702" y="1020127"/>
                </a:lnTo>
                <a:lnTo>
                  <a:pt x="1945479" y="1015762"/>
                </a:lnTo>
                <a:lnTo>
                  <a:pt x="1959610" y="1008459"/>
                </a:lnTo>
                <a:lnTo>
                  <a:pt x="1967308" y="1004093"/>
                </a:lnTo>
                <a:lnTo>
                  <a:pt x="1971673" y="1001474"/>
                </a:lnTo>
                <a:lnTo>
                  <a:pt x="1976436" y="998378"/>
                </a:lnTo>
                <a:lnTo>
                  <a:pt x="1981676" y="994727"/>
                </a:lnTo>
                <a:lnTo>
                  <a:pt x="1987548" y="990520"/>
                </a:lnTo>
                <a:lnTo>
                  <a:pt x="1993343" y="986154"/>
                </a:lnTo>
                <a:lnTo>
                  <a:pt x="1998344" y="982266"/>
                </a:lnTo>
                <a:lnTo>
                  <a:pt x="2002789" y="978693"/>
                </a:lnTo>
                <a:lnTo>
                  <a:pt x="2006678" y="975439"/>
                </a:lnTo>
                <a:lnTo>
                  <a:pt x="2013266" y="969566"/>
                </a:lnTo>
                <a:lnTo>
                  <a:pt x="2019061" y="964088"/>
                </a:lnTo>
                <a:lnTo>
                  <a:pt x="2024776" y="958690"/>
                </a:lnTo>
                <a:lnTo>
                  <a:pt x="2031443" y="952817"/>
                </a:lnTo>
                <a:lnTo>
                  <a:pt x="2035253" y="949563"/>
                </a:lnTo>
                <a:lnTo>
                  <a:pt x="2039698" y="945912"/>
                </a:lnTo>
                <a:lnTo>
                  <a:pt x="2044698" y="942023"/>
                </a:lnTo>
                <a:lnTo>
                  <a:pt x="2050493" y="937657"/>
                </a:lnTo>
                <a:lnTo>
                  <a:pt x="2056447" y="933529"/>
                </a:lnTo>
                <a:lnTo>
                  <a:pt x="2061923" y="930196"/>
                </a:lnTo>
                <a:lnTo>
                  <a:pt x="2067003" y="927497"/>
                </a:lnTo>
                <a:lnTo>
                  <a:pt x="2071766" y="925433"/>
                </a:lnTo>
                <a:lnTo>
                  <a:pt x="2080497" y="922417"/>
                </a:lnTo>
                <a:lnTo>
                  <a:pt x="2088752" y="920353"/>
                </a:lnTo>
                <a:lnTo>
                  <a:pt x="2097007" y="918368"/>
                </a:lnTo>
                <a:lnTo>
                  <a:pt x="2105738" y="915353"/>
                </a:lnTo>
                <a:lnTo>
                  <a:pt x="2110501" y="913288"/>
                </a:lnTo>
                <a:lnTo>
                  <a:pt x="2115581" y="910591"/>
                </a:lnTo>
                <a:lnTo>
                  <a:pt x="2120978" y="907256"/>
                </a:lnTo>
                <a:lnTo>
                  <a:pt x="2126932" y="903129"/>
                </a:lnTo>
                <a:lnTo>
                  <a:pt x="2132647" y="898684"/>
                </a:lnTo>
                <a:lnTo>
                  <a:pt x="2137410" y="894398"/>
                </a:lnTo>
                <a:lnTo>
                  <a:pt x="2141378" y="890269"/>
                </a:lnTo>
                <a:lnTo>
                  <a:pt x="2144791" y="886301"/>
                </a:lnTo>
                <a:lnTo>
                  <a:pt x="2147648" y="882412"/>
                </a:lnTo>
                <a:lnTo>
                  <a:pt x="2150110" y="878602"/>
                </a:lnTo>
                <a:lnTo>
                  <a:pt x="2154396" y="871219"/>
                </a:lnTo>
                <a:lnTo>
                  <a:pt x="2158602" y="863759"/>
                </a:lnTo>
                <a:lnTo>
                  <a:pt x="2161063" y="859948"/>
                </a:lnTo>
                <a:lnTo>
                  <a:pt x="2163921" y="856138"/>
                </a:lnTo>
                <a:lnTo>
                  <a:pt x="2167333" y="852170"/>
                </a:lnTo>
                <a:lnTo>
                  <a:pt x="2171302" y="848042"/>
                </a:lnTo>
                <a:lnTo>
                  <a:pt x="2176065" y="843756"/>
                </a:lnTo>
                <a:lnTo>
                  <a:pt x="2181780" y="839311"/>
                </a:lnTo>
                <a:lnTo>
                  <a:pt x="2188051" y="835263"/>
                </a:lnTo>
                <a:lnTo>
                  <a:pt x="2194401" y="832247"/>
                </a:lnTo>
                <a:lnTo>
                  <a:pt x="2200751" y="830024"/>
                </a:lnTo>
                <a:lnTo>
                  <a:pt x="2207101" y="828437"/>
                </a:lnTo>
                <a:lnTo>
                  <a:pt x="2219323" y="826611"/>
                </a:lnTo>
                <a:lnTo>
                  <a:pt x="2230674" y="825262"/>
                </a:lnTo>
                <a:lnTo>
                  <a:pt x="2235755" y="824388"/>
                </a:lnTo>
                <a:lnTo>
                  <a:pt x="2240517" y="823118"/>
                </a:lnTo>
                <a:lnTo>
                  <a:pt x="2244723" y="821373"/>
                </a:lnTo>
                <a:lnTo>
                  <a:pt x="2248376" y="818912"/>
                </a:lnTo>
                <a:lnTo>
                  <a:pt x="2251391" y="815578"/>
                </a:lnTo>
                <a:lnTo>
                  <a:pt x="2253693" y="811212"/>
                </a:lnTo>
                <a:lnTo>
                  <a:pt x="2255281" y="805577"/>
                </a:lnTo>
                <a:lnTo>
                  <a:pt x="2255996" y="798672"/>
                </a:lnTo>
                <a:lnTo>
                  <a:pt x="2255916" y="791845"/>
                </a:lnTo>
                <a:lnTo>
                  <a:pt x="2255042" y="786051"/>
                </a:lnTo>
                <a:lnTo>
                  <a:pt x="2253454" y="781288"/>
                </a:lnTo>
                <a:lnTo>
                  <a:pt x="2251233" y="777319"/>
                </a:lnTo>
                <a:lnTo>
                  <a:pt x="2248455" y="774066"/>
                </a:lnTo>
                <a:lnTo>
                  <a:pt x="2245041" y="771367"/>
                </a:lnTo>
                <a:lnTo>
                  <a:pt x="2241232" y="769065"/>
                </a:lnTo>
                <a:lnTo>
                  <a:pt x="2236946" y="767079"/>
                </a:lnTo>
                <a:lnTo>
                  <a:pt x="2227261" y="763587"/>
                </a:lnTo>
                <a:lnTo>
                  <a:pt x="2216466" y="759698"/>
                </a:lnTo>
                <a:lnTo>
                  <a:pt x="2210831" y="757317"/>
                </a:lnTo>
                <a:lnTo>
                  <a:pt x="2205036" y="754459"/>
                </a:lnTo>
                <a:lnTo>
                  <a:pt x="2199242" y="750887"/>
                </a:lnTo>
                <a:lnTo>
                  <a:pt x="2193368" y="746681"/>
                </a:lnTo>
                <a:lnTo>
                  <a:pt x="2187971" y="742236"/>
                </a:lnTo>
                <a:lnTo>
                  <a:pt x="2183288" y="738187"/>
                </a:lnTo>
                <a:lnTo>
                  <a:pt x="2179240" y="734457"/>
                </a:lnTo>
                <a:lnTo>
                  <a:pt x="2175667" y="731043"/>
                </a:lnTo>
                <a:lnTo>
                  <a:pt x="2169715" y="724853"/>
                </a:lnTo>
                <a:lnTo>
                  <a:pt x="2164554" y="719058"/>
                </a:lnTo>
                <a:lnTo>
                  <a:pt x="2159396" y="713343"/>
                </a:lnTo>
                <a:lnTo>
                  <a:pt x="2153442" y="707073"/>
                </a:lnTo>
                <a:lnTo>
                  <a:pt x="2149871" y="703659"/>
                </a:lnTo>
                <a:lnTo>
                  <a:pt x="2145822" y="700008"/>
                </a:lnTo>
                <a:lnTo>
                  <a:pt x="2141140" y="695961"/>
                </a:lnTo>
                <a:lnTo>
                  <a:pt x="2135742" y="691516"/>
                </a:lnTo>
                <a:lnTo>
                  <a:pt x="2130266" y="687149"/>
                </a:lnTo>
                <a:lnTo>
                  <a:pt x="2125423" y="683261"/>
                </a:lnTo>
                <a:lnTo>
                  <a:pt x="2121137" y="679847"/>
                </a:lnTo>
                <a:lnTo>
                  <a:pt x="2117327" y="676751"/>
                </a:lnTo>
                <a:lnTo>
                  <a:pt x="2110579" y="671512"/>
                </a:lnTo>
                <a:lnTo>
                  <a:pt x="2104627" y="666829"/>
                </a:lnTo>
                <a:lnTo>
                  <a:pt x="2098673" y="662147"/>
                </a:lnTo>
                <a:lnTo>
                  <a:pt x="2091927" y="656828"/>
                </a:lnTo>
                <a:lnTo>
                  <a:pt x="2088117" y="653812"/>
                </a:lnTo>
                <a:lnTo>
                  <a:pt x="2083831" y="650398"/>
                </a:lnTo>
                <a:lnTo>
                  <a:pt x="2078989" y="646509"/>
                </a:lnTo>
                <a:lnTo>
                  <a:pt x="2073512" y="642143"/>
                </a:lnTo>
                <a:lnTo>
                  <a:pt x="2067956" y="637857"/>
                </a:lnTo>
                <a:lnTo>
                  <a:pt x="2062954" y="634206"/>
                </a:lnTo>
                <a:lnTo>
                  <a:pt x="2058352" y="631191"/>
                </a:lnTo>
                <a:lnTo>
                  <a:pt x="2054144" y="628650"/>
                </a:lnTo>
                <a:lnTo>
                  <a:pt x="2046446" y="624602"/>
                </a:lnTo>
                <a:lnTo>
                  <a:pt x="2039381" y="621348"/>
                </a:lnTo>
                <a:lnTo>
                  <a:pt x="2032237" y="618093"/>
                </a:lnTo>
                <a:lnTo>
                  <a:pt x="2024538" y="614045"/>
                </a:lnTo>
                <a:lnTo>
                  <a:pt x="2020331" y="611504"/>
                </a:lnTo>
                <a:lnTo>
                  <a:pt x="2015727" y="608488"/>
                </a:lnTo>
                <a:lnTo>
                  <a:pt x="2010727" y="604837"/>
                </a:lnTo>
                <a:lnTo>
                  <a:pt x="2005171" y="600551"/>
                </a:lnTo>
                <a:lnTo>
                  <a:pt x="1999693" y="596186"/>
                </a:lnTo>
                <a:lnTo>
                  <a:pt x="1994772" y="592376"/>
                </a:lnTo>
                <a:lnTo>
                  <a:pt x="1990407" y="589122"/>
                </a:lnTo>
                <a:lnTo>
                  <a:pt x="1986517" y="586184"/>
                </a:lnTo>
                <a:lnTo>
                  <a:pt x="1979532" y="581185"/>
                </a:lnTo>
                <a:lnTo>
                  <a:pt x="1973261" y="576898"/>
                </a:lnTo>
                <a:lnTo>
                  <a:pt x="1966991" y="572611"/>
                </a:lnTo>
                <a:lnTo>
                  <a:pt x="1960006" y="567611"/>
                </a:lnTo>
                <a:lnTo>
                  <a:pt x="1956037" y="564673"/>
                </a:lnTo>
                <a:lnTo>
                  <a:pt x="1951672" y="561419"/>
                </a:lnTo>
                <a:lnTo>
                  <a:pt x="1946830" y="557609"/>
                </a:lnTo>
                <a:lnTo>
                  <a:pt x="1941353" y="553243"/>
                </a:lnTo>
                <a:lnTo>
                  <a:pt x="1935954" y="548798"/>
                </a:lnTo>
                <a:lnTo>
                  <a:pt x="1931192" y="544829"/>
                </a:lnTo>
                <a:lnTo>
                  <a:pt x="1927066" y="541179"/>
                </a:lnTo>
                <a:lnTo>
                  <a:pt x="1923414" y="537845"/>
                </a:lnTo>
                <a:lnTo>
                  <a:pt x="1917222" y="531972"/>
                </a:lnTo>
                <a:lnTo>
                  <a:pt x="1911905" y="526494"/>
                </a:lnTo>
                <a:lnTo>
                  <a:pt x="1906507" y="521097"/>
                </a:lnTo>
                <a:lnTo>
                  <a:pt x="1900316" y="515143"/>
                </a:lnTo>
                <a:lnTo>
                  <a:pt x="1896744" y="511811"/>
                </a:lnTo>
                <a:lnTo>
                  <a:pt x="1892616" y="508238"/>
                </a:lnTo>
                <a:lnTo>
                  <a:pt x="1887853" y="504269"/>
                </a:lnTo>
                <a:lnTo>
                  <a:pt x="1882457" y="499824"/>
                </a:lnTo>
                <a:lnTo>
                  <a:pt x="1877060" y="495379"/>
                </a:lnTo>
                <a:lnTo>
                  <a:pt x="1872297" y="491411"/>
                </a:lnTo>
                <a:lnTo>
                  <a:pt x="1868169" y="487838"/>
                </a:lnTo>
                <a:lnTo>
                  <a:pt x="1864517" y="484504"/>
                </a:lnTo>
                <a:lnTo>
                  <a:pt x="1858327" y="478552"/>
                </a:lnTo>
                <a:lnTo>
                  <a:pt x="1853008" y="473154"/>
                </a:lnTo>
                <a:lnTo>
                  <a:pt x="1847611" y="467757"/>
                </a:lnTo>
                <a:lnTo>
                  <a:pt x="1841419" y="461804"/>
                </a:lnTo>
                <a:lnTo>
                  <a:pt x="1837847" y="458470"/>
                </a:lnTo>
                <a:lnTo>
                  <a:pt x="1833721" y="454898"/>
                </a:lnTo>
                <a:lnTo>
                  <a:pt x="1828958" y="450929"/>
                </a:lnTo>
                <a:lnTo>
                  <a:pt x="1823560" y="446484"/>
                </a:lnTo>
                <a:lnTo>
                  <a:pt x="1818083" y="442118"/>
                </a:lnTo>
                <a:lnTo>
                  <a:pt x="1813241" y="438229"/>
                </a:lnTo>
                <a:lnTo>
                  <a:pt x="1808954" y="434817"/>
                </a:lnTo>
                <a:lnTo>
                  <a:pt x="1805146" y="431800"/>
                </a:lnTo>
                <a:lnTo>
                  <a:pt x="1798398" y="426482"/>
                </a:lnTo>
                <a:lnTo>
                  <a:pt x="1792366" y="421878"/>
                </a:lnTo>
                <a:lnTo>
                  <a:pt x="1786413" y="417195"/>
                </a:lnTo>
                <a:lnTo>
                  <a:pt x="1779666" y="411877"/>
                </a:lnTo>
                <a:lnTo>
                  <a:pt x="1775856" y="408861"/>
                </a:lnTo>
                <a:lnTo>
                  <a:pt x="1771569" y="405448"/>
                </a:lnTo>
                <a:lnTo>
                  <a:pt x="1766728" y="401558"/>
                </a:lnTo>
                <a:lnTo>
                  <a:pt x="1761251" y="397192"/>
                </a:lnTo>
                <a:lnTo>
                  <a:pt x="1755773" y="392906"/>
                </a:lnTo>
                <a:lnTo>
                  <a:pt x="1750773" y="389254"/>
                </a:lnTo>
                <a:lnTo>
                  <a:pt x="1746169" y="386159"/>
                </a:lnTo>
                <a:lnTo>
                  <a:pt x="1741963" y="383619"/>
                </a:lnTo>
                <a:lnTo>
                  <a:pt x="1734422" y="379412"/>
                </a:lnTo>
                <a:lnTo>
                  <a:pt x="1727437" y="375999"/>
                </a:lnTo>
                <a:lnTo>
                  <a:pt x="1720452" y="372586"/>
                </a:lnTo>
                <a:lnTo>
                  <a:pt x="1712911" y="368379"/>
                </a:lnTo>
                <a:lnTo>
                  <a:pt x="1708705" y="365840"/>
                </a:lnTo>
                <a:lnTo>
                  <a:pt x="1704101" y="362743"/>
                </a:lnTo>
                <a:lnTo>
                  <a:pt x="1699101" y="359092"/>
                </a:lnTo>
                <a:lnTo>
                  <a:pt x="1693623" y="354806"/>
                </a:lnTo>
                <a:lnTo>
                  <a:pt x="1688304" y="350282"/>
                </a:lnTo>
                <a:lnTo>
                  <a:pt x="1683781" y="346075"/>
                </a:lnTo>
                <a:lnTo>
                  <a:pt x="1679891" y="342106"/>
                </a:lnTo>
                <a:lnTo>
                  <a:pt x="1676637" y="338376"/>
                </a:lnTo>
                <a:lnTo>
                  <a:pt x="1671398" y="331311"/>
                </a:lnTo>
                <a:lnTo>
                  <a:pt x="1667112" y="324486"/>
                </a:lnTo>
                <a:lnTo>
                  <a:pt x="1662826" y="317738"/>
                </a:lnTo>
                <a:lnTo>
                  <a:pt x="1657587" y="310673"/>
                </a:lnTo>
                <a:lnTo>
                  <a:pt x="1654333" y="306943"/>
                </a:lnTo>
                <a:lnTo>
                  <a:pt x="1650443" y="302974"/>
                </a:lnTo>
                <a:lnTo>
                  <a:pt x="1645919" y="298767"/>
                </a:lnTo>
                <a:lnTo>
                  <a:pt x="1640601" y="294243"/>
                </a:lnTo>
                <a:lnTo>
                  <a:pt x="1635044" y="290036"/>
                </a:lnTo>
                <a:lnTo>
                  <a:pt x="1629806" y="286623"/>
                </a:lnTo>
                <a:lnTo>
                  <a:pt x="1624964" y="283845"/>
                </a:lnTo>
                <a:lnTo>
                  <a:pt x="1620360" y="281702"/>
                </a:lnTo>
                <a:lnTo>
                  <a:pt x="1611867" y="278766"/>
                </a:lnTo>
                <a:lnTo>
                  <a:pt x="1603771" y="276701"/>
                </a:lnTo>
                <a:lnTo>
                  <a:pt x="1595674" y="274637"/>
                </a:lnTo>
                <a:lnTo>
                  <a:pt x="1587182" y="271622"/>
                </a:lnTo>
                <a:lnTo>
                  <a:pt x="1582657" y="269478"/>
                </a:lnTo>
                <a:lnTo>
                  <a:pt x="1577816" y="266779"/>
                </a:lnTo>
                <a:lnTo>
                  <a:pt x="1572577" y="263367"/>
                </a:lnTo>
                <a:lnTo>
                  <a:pt x="1567021" y="259159"/>
                </a:lnTo>
                <a:lnTo>
                  <a:pt x="1561702" y="254636"/>
                </a:lnTo>
                <a:lnTo>
                  <a:pt x="1557178" y="250348"/>
                </a:lnTo>
                <a:lnTo>
                  <a:pt x="1553447" y="246301"/>
                </a:lnTo>
                <a:lnTo>
                  <a:pt x="1550272" y="242411"/>
                </a:lnTo>
                <a:lnTo>
                  <a:pt x="1547573" y="238601"/>
                </a:lnTo>
                <a:lnTo>
                  <a:pt x="1545272" y="234950"/>
                </a:lnTo>
                <a:lnTo>
                  <a:pt x="1537335" y="220662"/>
                </a:lnTo>
                <a:lnTo>
                  <a:pt x="1535032" y="217011"/>
                </a:lnTo>
                <a:lnTo>
                  <a:pt x="1532333" y="213201"/>
                </a:lnTo>
                <a:lnTo>
                  <a:pt x="1529158" y="209312"/>
                </a:lnTo>
                <a:lnTo>
                  <a:pt x="1525428" y="205263"/>
                </a:lnTo>
                <a:lnTo>
                  <a:pt x="1520903" y="200978"/>
                </a:lnTo>
                <a:lnTo>
                  <a:pt x="1515586" y="196453"/>
                </a:lnTo>
                <a:lnTo>
                  <a:pt x="1510030" y="192247"/>
                </a:lnTo>
                <a:lnTo>
                  <a:pt x="1504950" y="188674"/>
                </a:lnTo>
                <a:lnTo>
                  <a:pt x="1500187" y="185897"/>
                </a:lnTo>
                <a:lnTo>
                  <a:pt x="1495742" y="183516"/>
                </a:lnTo>
                <a:lnTo>
                  <a:pt x="1487566" y="180102"/>
                </a:lnTo>
                <a:lnTo>
                  <a:pt x="1479946" y="177482"/>
                </a:lnTo>
                <a:lnTo>
                  <a:pt x="1472247" y="174942"/>
                </a:lnTo>
                <a:lnTo>
                  <a:pt x="1464071" y="171529"/>
                </a:lnTo>
                <a:lnTo>
                  <a:pt x="1459626" y="169148"/>
                </a:lnTo>
                <a:lnTo>
                  <a:pt x="1454943" y="166370"/>
                </a:lnTo>
                <a:lnTo>
                  <a:pt x="1449783" y="162798"/>
                </a:lnTo>
                <a:lnTo>
                  <a:pt x="1444227" y="158592"/>
                </a:lnTo>
                <a:lnTo>
                  <a:pt x="1438910" y="154067"/>
                </a:lnTo>
                <a:lnTo>
                  <a:pt x="1434306" y="149940"/>
                </a:lnTo>
                <a:lnTo>
                  <a:pt x="1430496" y="145971"/>
                </a:lnTo>
                <a:lnTo>
                  <a:pt x="1427162" y="142241"/>
                </a:lnTo>
                <a:lnTo>
                  <a:pt x="1421843" y="135254"/>
                </a:lnTo>
                <a:lnTo>
                  <a:pt x="1417398" y="128587"/>
                </a:lnTo>
                <a:lnTo>
                  <a:pt x="1413033" y="121999"/>
                </a:lnTo>
                <a:lnTo>
                  <a:pt x="1407636" y="115015"/>
                </a:lnTo>
                <a:lnTo>
                  <a:pt x="1404381" y="111285"/>
                </a:lnTo>
                <a:lnTo>
                  <a:pt x="1400492" y="107316"/>
                </a:lnTo>
                <a:lnTo>
                  <a:pt x="1395967" y="103187"/>
                </a:lnTo>
                <a:lnTo>
                  <a:pt x="1390569" y="98663"/>
                </a:lnTo>
                <a:lnTo>
                  <a:pt x="1385172" y="94218"/>
                </a:lnTo>
                <a:lnTo>
                  <a:pt x="1380410" y="90329"/>
                </a:lnTo>
                <a:lnTo>
                  <a:pt x="1376203" y="86757"/>
                </a:lnTo>
                <a:lnTo>
                  <a:pt x="1372472" y="83503"/>
                </a:lnTo>
                <a:lnTo>
                  <a:pt x="1366202" y="77708"/>
                </a:lnTo>
                <a:lnTo>
                  <a:pt x="1355089" y="67231"/>
                </a:lnTo>
                <a:lnTo>
                  <a:pt x="1348818" y="61516"/>
                </a:lnTo>
                <a:lnTo>
                  <a:pt x="1345088" y="58261"/>
                </a:lnTo>
                <a:lnTo>
                  <a:pt x="1340961" y="54690"/>
                </a:lnTo>
                <a:lnTo>
                  <a:pt x="1336198" y="50721"/>
                </a:lnTo>
                <a:lnTo>
                  <a:pt x="1330801" y="46276"/>
                </a:lnTo>
                <a:lnTo>
                  <a:pt x="1325403" y="41513"/>
                </a:lnTo>
                <a:lnTo>
                  <a:pt x="1320561" y="36592"/>
                </a:lnTo>
                <a:lnTo>
                  <a:pt x="1316275" y="31671"/>
                </a:lnTo>
                <a:lnTo>
                  <a:pt x="1312465" y="26829"/>
                </a:lnTo>
                <a:lnTo>
                  <a:pt x="1305797" y="17542"/>
                </a:lnTo>
                <a:lnTo>
                  <a:pt x="1302702" y="13336"/>
                </a:lnTo>
                <a:lnTo>
                  <a:pt x="1299686" y="9604"/>
                </a:lnTo>
                <a:lnTo>
                  <a:pt x="1296590" y="6271"/>
                </a:lnTo>
                <a:lnTo>
                  <a:pt x="1293336" y="3572"/>
                </a:lnTo>
                <a:lnTo>
                  <a:pt x="1289843" y="1587"/>
                </a:lnTo>
                <a:lnTo>
                  <a:pt x="1286033" y="397"/>
                </a:lnTo>
                <a:lnTo>
                  <a:pt x="1281747" y="0"/>
                </a:lnTo>
                <a:close/>
              </a:path>
            </a:pathLst>
          </a:custGeom>
          <a:solidFill>
            <a:srgbClr val="FF5757"/>
          </a:solidFill>
        </p:spPr>
      </p:sp>
      <p:pic>
        <p:nvPicPr>
          <p:cNvPr id="20" name="Picture 19"/>
          <p:cNvPicPr/>
          <p:nvPr/>
        </p:nvPicPr>
        <p:blipFill>
          <a:blip r:embed="rId2"/>
          <a:stretch>
            <a:fillRect/>
          </a:stretch>
        </p:blipFill>
        <p:spPr>
          <a:xfrm>
            <a:off x="6096000" y="2773879"/>
            <a:ext cx="4068349" cy="27715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22000">
        <p:checker/>
      </p:transition>
    </mc:Choice>
    <mc:Fallback>
      <p:transition spd="slow" advTm="22000">
        <p:checker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49"/>
          <p:cNvGrpSpPr/>
          <p:nvPr/>
        </p:nvGrpSpPr>
        <p:grpSpPr>
          <a:xfrm>
            <a:off x="0" y="0"/>
            <a:ext cx="12191999" cy="7193600"/>
            <a:chOff x="0" y="0"/>
            <a:chExt cx="10692382" cy="7529366"/>
          </a:xfrm>
          <a:noFill/>
        </p:grpSpPr>
        <p:sp>
          <p:nvSpPr>
            <p:cNvPr id="3" name="Shape 150"/>
            <p:cNvSpPr/>
            <p:nvPr/>
          </p:nvSpPr>
          <p:spPr>
            <a:xfrm>
              <a:off x="10218841" y="0"/>
              <a:ext cx="473541" cy="1292859"/>
            </a:xfrm>
            <a:custGeom>
              <a:avLst/>
              <a:gdLst/>
              <a:ahLst/>
              <a:cxnLst/>
              <a:rect l="0" t="0" r="0" b="0"/>
              <a:pathLst>
                <a:path w="473541" h="1292859">
                  <a:moveTo>
                    <a:pt x="0" y="0"/>
                  </a:moveTo>
                  <a:lnTo>
                    <a:pt x="39424" y="77323"/>
                  </a:lnTo>
                  <a:lnTo>
                    <a:pt x="80699" y="162731"/>
                  </a:lnTo>
                  <a:lnTo>
                    <a:pt x="120148" y="248932"/>
                  </a:lnTo>
                  <a:lnTo>
                    <a:pt x="157931" y="335927"/>
                  </a:lnTo>
                  <a:lnTo>
                    <a:pt x="194047" y="423557"/>
                  </a:lnTo>
                  <a:lnTo>
                    <a:pt x="228655" y="511901"/>
                  </a:lnTo>
                  <a:lnTo>
                    <a:pt x="261753" y="600801"/>
                  </a:lnTo>
                  <a:lnTo>
                    <a:pt x="293503" y="690337"/>
                  </a:lnTo>
                  <a:lnTo>
                    <a:pt x="323825" y="780268"/>
                  </a:lnTo>
                  <a:lnTo>
                    <a:pt x="353035" y="870756"/>
                  </a:lnTo>
                  <a:lnTo>
                    <a:pt x="407962" y="1052683"/>
                  </a:lnTo>
                  <a:lnTo>
                    <a:pt x="458842" y="1235881"/>
                  </a:lnTo>
                  <a:lnTo>
                    <a:pt x="473541" y="1292859"/>
                  </a:lnTo>
                  <a:lnTo>
                    <a:pt x="473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4" name="Shape 151"/>
            <p:cNvSpPr/>
            <p:nvPr/>
          </p:nvSpPr>
          <p:spPr>
            <a:xfrm>
              <a:off x="8797228" y="0"/>
              <a:ext cx="1895154" cy="6131839"/>
            </a:xfrm>
            <a:custGeom>
              <a:avLst/>
              <a:gdLst/>
              <a:ahLst/>
              <a:cxnLst/>
              <a:rect l="0" t="0" r="0" b="0"/>
              <a:pathLst>
                <a:path w="1895154" h="6131839">
                  <a:moveTo>
                    <a:pt x="0" y="0"/>
                  </a:moveTo>
                  <a:lnTo>
                    <a:pt x="59434" y="112169"/>
                  </a:lnTo>
                  <a:lnTo>
                    <a:pt x="133887" y="258695"/>
                  </a:lnTo>
                  <a:lnTo>
                    <a:pt x="206357" y="406571"/>
                  </a:lnTo>
                  <a:lnTo>
                    <a:pt x="276683" y="555796"/>
                  </a:lnTo>
                  <a:lnTo>
                    <a:pt x="345104" y="706290"/>
                  </a:lnTo>
                  <a:lnTo>
                    <a:pt x="411620" y="857976"/>
                  </a:lnTo>
                  <a:lnTo>
                    <a:pt x="476310" y="1010694"/>
                  </a:lnTo>
                  <a:lnTo>
                    <a:pt x="539335" y="1164364"/>
                  </a:lnTo>
                  <a:lnTo>
                    <a:pt x="600612" y="1318907"/>
                  </a:lnTo>
                  <a:lnTo>
                    <a:pt x="660303" y="1474165"/>
                  </a:lnTo>
                  <a:lnTo>
                    <a:pt x="718484" y="1630136"/>
                  </a:lnTo>
                  <a:lnTo>
                    <a:pt x="775237" y="1786664"/>
                  </a:lnTo>
                  <a:lnTo>
                    <a:pt x="830641" y="1943748"/>
                  </a:lnTo>
                  <a:lnTo>
                    <a:pt x="884695" y="2101148"/>
                  </a:lnTo>
                  <a:lnTo>
                    <a:pt x="937559" y="2258866"/>
                  </a:lnTo>
                  <a:lnTo>
                    <a:pt x="1039872" y="2574700"/>
                  </a:lnTo>
                  <a:lnTo>
                    <a:pt x="1138140" y="2890613"/>
                  </a:lnTo>
                  <a:lnTo>
                    <a:pt x="1232992" y="3205651"/>
                  </a:lnTo>
                  <a:lnTo>
                    <a:pt x="1326416" y="3523865"/>
                  </a:lnTo>
                  <a:lnTo>
                    <a:pt x="1417460" y="3843350"/>
                  </a:lnTo>
                  <a:lnTo>
                    <a:pt x="1504853" y="4163945"/>
                  </a:lnTo>
                  <a:lnTo>
                    <a:pt x="1546842" y="4324680"/>
                  </a:lnTo>
                  <a:lnTo>
                    <a:pt x="1587560" y="4485731"/>
                  </a:lnTo>
                  <a:lnTo>
                    <a:pt x="1626851" y="4647021"/>
                  </a:lnTo>
                  <a:lnTo>
                    <a:pt x="1664555" y="4808708"/>
                  </a:lnTo>
                  <a:lnTo>
                    <a:pt x="1700511" y="4970553"/>
                  </a:lnTo>
                  <a:lnTo>
                    <a:pt x="1734642" y="5132796"/>
                  </a:lnTo>
                  <a:lnTo>
                    <a:pt x="1766790" y="5295277"/>
                  </a:lnTo>
                  <a:lnTo>
                    <a:pt x="1796873" y="5458076"/>
                  </a:lnTo>
                  <a:lnTo>
                    <a:pt x="1824575" y="5621191"/>
                  </a:lnTo>
                  <a:lnTo>
                    <a:pt x="1849975" y="5784545"/>
                  </a:lnTo>
                  <a:lnTo>
                    <a:pt x="1861087" y="5861856"/>
                  </a:lnTo>
                  <a:lnTo>
                    <a:pt x="1871644" y="5939326"/>
                  </a:lnTo>
                  <a:lnTo>
                    <a:pt x="1881647" y="6016796"/>
                  </a:lnTo>
                  <a:lnTo>
                    <a:pt x="1890933" y="6094345"/>
                  </a:lnTo>
                  <a:lnTo>
                    <a:pt x="1895154" y="6131839"/>
                  </a:lnTo>
                  <a:lnTo>
                    <a:pt x="1895154" y="1292859"/>
                  </a:lnTo>
                  <a:lnTo>
                    <a:pt x="1880455" y="1235881"/>
                  </a:lnTo>
                  <a:lnTo>
                    <a:pt x="1829575" y="1052683"/>
                  </a:lnTo>
                  <a:lnTo>
                    <a:pt x="1774648" y="870756"/>
                  </a:lnTo>
                  <a:lnTo>
                    <a:pt x="1745438" y="780268"/>
                  </a:lnTo>
                  <a:lnTo>
                    <a:pt x="1715117" y="690337"/>
                  </a:lnTo>
                  <a:lnTo>
                    <a:pt x="1683367" y="600801"/>
                  </a:lnTo>
                  <a:lnTo>
                    <a:pt x="1650268" y="511901"/>
                  </a:lnTo>
                  <a:lnTo>
                    <a:pt x="1615660" y="423557"/>
                  </a:lnTo>
                  <a:lnTo>
                    <a:pt x="1579544" y="335927"/>
                  </a:lnTo>
                  <a:lnTo>
                    <a:pt x="1541761" y="248932"/>
                  </a:lnTo>
                  <a:lnTo>
                    <a:pt x="1502312" y="162731"/>
                  </a:lnTo>
                  <a:lnTo>
                    <a:pt x="1461037" y="77323"/>
                  </a:lnTo>
                  <a:lnTo>
                    <a:pt x="14216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5" name="Shape 152"/>
            <p:cNvSpPr/>
            <p:nvPr/>
          </p:nvSpPr>
          <p:spPr>
            <a:xfrm>
              <a:off x="6536135" y="0"/>
              <a:ext cx="4156247" cy="7529366"/>
            </a:xfrm>
            <a:custGeom>
              <a:avLst/>
              <a:gdLst/>
              <a:ahLst/>
              <a:cxnLst/>
              <a:rect l="0" t="0" r="0" b="0"/>
              <a:pathLst>
                <a:path w="4156247" h="7529366">
                  <a:moveTo>
                    <a:pt x="0" y="0"/>
                  </a:moveTo>
                  <a:lnTo>
                    <a:pt x="19524" y="24459"/>
                  </a:lnTo>
                  <a:lnTo>
                    <a:pt x="169146" y="215595"/>
                  </a:lnTo>
                  <a:lnTo>
                    <a:pt x="317497" y="407840"/>
                  </a:lnTo>
                  <a:lnTo>
                    <a:pt x="464500" y="601119"/>
                  </a:lnTo>
                  <a:lnTo>
                    <a:pt x="609915" y="795587"/>
                  </a:lnTo>
                  <a:lnTo>
                    <a:pt x="753664" y="991168"/>
                  </a:lnTo>
                  <a:lnTo>
                    <a:pt x="895665" y="1187859"/>
                  </a:lnTo>
                  <a:lnTo>
                    <a:pt x="1035841" y="1385900"/>
                  </a:lnTo>
                  <a:lnTo>
                    <a:pt x="1173953" y="1585131"/>
                  </a:lnTo>
                  <a:lnTo>
                    <a:pt x="1309923" y="1785632"/>
                  </a:lnTo>
                  <a:lnTo>
                    <a:pt x="1443590" y="1987404"/>
                  </a:lnTo>
                  <a:lnTo>
                    <a:pt x="1574956" y="2190524"/>
                  </a:lnTo>
                  <a:lnTo>
                    <a:pt x="1703782" y="2394994"/>
                  </a:lnTo>
                  <a:lnTo>
                    <a:pt x="1829989" y="2600894"/>
                  </a:lnTo>
                  <a:lnTo>
                    <a:pt x="1953416" y="2808220"/>
                  </a:lnTo>
                  <a:lnTo>
                    <a:pt x="2073986" y="3017056"/>
                  </a:lnTo>
                  <a:lnTo>
                    <a:pt x="2191541" y="3227241"/>
                  </a:lnTo>
                  <a:lnTo>
                    <a:pt x="2306000" y="3439014"/>
                  </a:lnTo>
                  <a:lnTo>
                    <a:pt x="2417205" y="3652374"/>
                  </a:lnTo>
                  <a:lnTo>
                    <a:pt x="2525075" y="3867241"/>
                  </a:lnTo>
                  <a:lnTo>
                    <a:pt x="2629374" y="4083776"/>
                  </a:lnTo>
                  <a:lnTo>
                    <a:pt x="2730180" y="4301900"/>
                  </a:lnTo>
                  <a:lnTo>
                    <a:pt x="2827176" y="4521689"/>
                  </a:lnTo>
                  <a:lnTo>
                    <a:pt x="2920283" y="4743145"/>
                  </a:lnTo>
                  <a:lnTo>
                    <a:pt x="3009501" y="4966348"/>
                  </a:lnTo>
                  <a:lnTo>
                    <a:pt x="3094511" y="5191296"/>
                  </a:lnTo>
                  <a:lnTo>
                    <a:pt x="3175395" y="5418070"/>
                  </a:lnTo>
                  <a:lnTo>
                    <a:pt x="3251911" y="5646591"/>
                  </a:lnTo>
                  <a:lnTo>
                    <a:pt x="3323905" y="5877018"/>
                  </a:lnTo>
                  <a:lnTo>
                    <a:pt x="3348590" y="5960520"/>
                  </a:lnTo>
                  <a:lnTo>
                    <a:pt x="3402010" y="6152527"/>
                  </a:lnTo>
                  <a:lnTo>
                    <a:pt x="3427014" y="6249365"/>
                  </a:lnTo>
                  <a:lnTo>
                    <a:pt x="3450667" y="6346757"/>
                  </a:lnTo>
                  <a:lnTo>
                    <a:pt x="3472812" y="6444549"/>
                  </a:lnTo>
                  <a:lnTo>
                    <a:pt x="3493371" y="6542654"/>
                  </a:lnTo>
                  <a:lnTo>
                    <a:pt x="3512261" y="6641160"/>
                  </a:lnTo>
                  <a:lnTo>
                    <a:pt x="3529248" y="6739824"/>
                  </a:lnTo>
                  <a:lnTo>
                    <a:pt x="3544250" y="6838645"/>
                  </a:lnTo>
                  <a:lnTo>
                    <a:pt x="3557189" y="6937546"/>
                  </a:lnTo>
                  <a:lnTo>
                    <a:pt x="3567903" y="7036526"/>
                  </a:lnTo>
                  <a:lnTo>
                    <a:pt x="3576239" y="7135428"/>
                  </a:lnTo>
                  <a:lnTo>
                    <a:pt x="3582111" y="7234250"/>
                  </a:lnTo>
                  <a:lnTo>
                    <a:pt x="3585366" y="7332833"/>
                  </a:lnTo>
                  <a:lnTo>
                    <a:pt x="3585843" y="7431258"/>
                  </a:lnTo>
                  <a:lnTo>
                    <a:pt x="3583540" y="7529366"/>
                  </a:lnTo>
                  <a:lnTo>
                    <a:pt x="4156247" y="7529366"/>
                  </a:lnTo>
                  <a:lnTo>
                    <a:pt x="4156247" y="6131839"/>
                  </a:lnTo>
                  <a:lnTo>
                    <a:pt x="4152025" y="6094345"/>
                  </a:lnTo>
                  <a:lnTo>
                    <a:pt x="4142739" y="6016796"/>
                  </a:lnTo>
                  <a:lnTo>
                    <a:pt x="4132736" y="5939326"/>
                  </a:lnTo>
                  <a:lnTo>
                    <a:pt x="4122180" y="5861856"/>
                  </a:lnTo>
                  <a:lnTo>
                    <a:pt x="4111067" y="5784545"/>
                  </a:lnTo>
                  <a:lnTo>
                    <a:pt x="4085667" y="5621191"/>
                  </a:lnTo>
                  <a:lnTo>
                    <a:pt x="4057965" y="5458076"/>
                  </a:lnTo>
                  <a:lnTo>
                    <a:pt x="4027882" y="5295277"/>
                  </a:lnTo>
                  <a:lnTo>
                    <a:pt x="3995735" y="5132796"/>
                  </a:lnTo>
                  <a:lnTo>
                    <a:pt x="3961603" y="4970553"/>
                  </a:lnTo>
                  <a:lnTo>
                    <a:pt x="3925647" y="4808708"/>
                  </a:lnTo>
                  <a:lnTo>
                    <a:pt x="3887944" y="4647021"/>
                  </a:lnTo>
                  <a:lnTo>
                    <a:pt x="3848652" y="4485731"/>
                  </a:lnTo>
                  <a:lnTo>
                    <a:pt x="3807934" y="4324680"/>
                  </a:lnTo>
                  <a:lnTo>
                    <a:pt x="3765945" y="4163945"/>
                  </a:lnTo>
                  <a:lnTo>
                    <a:pt x="3678552" y="3843350"/>
                  </a:lnTo>
                  <a:lnTo>
                    <a:pt x="3587508" y="3523865"/>
                  </a:lnTo>
                  <a:lnTo>
                    <a:pt x="3494085" y="3205651"/>
                  </a:lnTo>
                  <a:lnTo>
                    <a:pt x="3399232" y="2890613"/>
                  </a:lnTo>
                  <a:lnTo>
                    <a:pt x="3300965" y="2574700"/>
                  </a:lnTo>
                  <a:lnTo>
                    <a:pt x="3198651" y="2258866"/>
                  </a:lnTo>
                  <a:lnTo>
                    <a:pt x="3145787" y="2101148"/>
                  </a:lnTo>
                  <a:lnTo>
                    <a:pt x="3091733" y="1943748"/>
                  </a:lnTo>
                  <a:lnTo>
                    <a:pt x="3036330" y="1786664"/>
                  </a:lnTo>
                  <a:lnTo>
                    <a:pt x="2979576" y="1630136"/>
                  </a:lnTo>
                  <a:lnTo>
                    <a:pt x="2921395" y="1474165"/>
                  </a:lnTo>
                  <a:lnTo>
                    <a:pt x="2861705" y="1318907"/>
                  </a:lnTo>
                  <a:lnTo>
                    <a:pt x="2800427" y="1164364"/>
                  </a:lnTo>
                  <a:lnTo>
                    <a:pt x="2737402" y="1010694"/>
                  </a:lnTo>
                  <a:lnTo>
                    <a:pt x="2672712" y="857976"/>
                  </a:lnTo>
                  <a:lnTo>
                    <a:pt x="2606196" y="706290"/>
                  </a:lnTo>
                  <a:lnTo>
                    <a:pt x="2537775" y="555796"/>
                  </a:lnTo>
                  <a:lnTo>
                    <a:pt x="2467449" y="406571"/>
                  </a:lnTo>
                  <a:lnTo>
                    <a:pt x="2394980" y="258695"/>
                  </a:lnTo>
                  <a:lnTo>
                    <a:pt x="2320526" y="112169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" name="Shape 153"/>
            <p:cNvSpPr/>
            <p:nvPr/>
          </p:nvSpPr>
          <p:spPr>
            <a:xfrm>
              <a:off x="6058057" y="0"/>
              <a:ext cx="4063921" cy="7529366"/>
            </a:xfrm>
            <a:custGeom>
              <a:avLst/>
              <a:gdLst/>
              <a:ahLst/>
              <a:cxnLst/>
              <a:rect l="0" t="0" r="0" b="0"/>
              <a:pathLst>
                <a:path w="4063921" h="7529366">
                  <a:moveTo>
                    <a:pt x="0" y="0"/>
                  </a:moveTo>
                  <a:lnTo>
                    <a:pt x="20480" y="22396"/>
                  </a:lnTo>
                  <a:lnTo>
                    <a:pt x="69057" y="76610"/>
                  </a:lnTo>
                  <a:lnTo>
                    <a:pt x="168355" y="190910"/>
                  </a:lnTo>
                  <a:lnTo>
                    <a:pt x="265272" y="306956"/>
                  </a:lnTo>
                  <a:lnTo>
                    <a:pt x="359807" y="424747"/>
                  </a:lnTo>
                  <a:lnTo>
                    <a:pt x="452121" y="544207"/>
                  </a:lnTo>
                  <a:lnTo>
                    <a:pt x="542131" y="665333"/>
                  </a:lnTo>
                  <a:lnTo>
                    <a:pt x="629921" y="787968"/>
                  </a:lnTo>
                  <a:lnTo>
                    <a:pt x="715487" y="912190"/>
                  </a:lnTo>
                  <a:lnTo>
                    <a:pt x="798910" y="1037920"/>
                  </a:lnTo>
                  <a:lnTo>
                    <a:pt x="880268" y="1164999"/>
                  </a:lnTo>
                  <a:lnTo>
                    <a:pt x="959486" y="1293507"/>
                  </a:lnTo>
                  <a:lnTo>
                    <a:pt x="1036637" y="1423285"/>
                  </a:lnTo>
                  <a:lnTo>
                    <a:pt x="1111806" y="1554334"/>
                  </a:lnTo>
                  <a:lnTo>
                    <a:pt x="1184990" y="1686651"/>
                  </a:lnTo>
                  <a:lnTo>
                    <a:pt x="1256269" y="1820081"/>
                  </a:lnTo>
                  <a:lnTo>
                    <a:pt x="1325642" y="1954621"/>
                  </a:lnTo>
                  <a:lnTo>
                    <a:pt x="1393111" y="2090194"/>
                  </a:lnTo>
                  <a:lnTo>
                    <a:pt x="1458755" y="2226799"/>
                  </a:lnTo>
                  <a:lnTo>
                    <a:pt x="1522651" y="2364435"/>
                  </a:lnTo>
                  <a:lnTo>
                    <a:pt x="1584722" y="2502865"/>
                  </a:lnTo>
                  <a:lnTo>
                    <a:pt x="1645127" y="2642169"/>
                  </a:lnTo>
                  <a:lnTo>
                    <a:pt x="1703864" y="2782345"/>
                  </a:lnTo>
                  <a:lnTo>
                    <a:pt x="1760935" y="2923235"/>
                  </a:lnTo>
                  <a:lnTo>
                    <a:pt x="1816338" y="3064760"/>
                  </a:lnTo>
                  <a:lnTo>
                    <a:pt x="1870233" y="3207001"/>
                  </a:lnTo>
                  <a:lnTo>
                    <a:pt x="1922542" y="3349796"/>
                  </a:lnTo>
                  <a:lnTo>
                    <a:pt x="1973421" y="3493148"/>
                  </a:lnTo>
                  <a:lnTo>
                    <a:pt x="2022793" y="3636975"/>
                  </a:lnTo>
                  <a:lnTo>
                    <a:pt x="2070656" y="3781200"/>
                  </a:lnTo>
                  <a:lnTo>
                    <a:pt x="2117249" y="3925900"/>
                  </a:lnTo>
                  <a:lnTo>
                    <a:pt x="2162413" y="4070839"/>
                  </a:lnTo>
                  <a:lnTo>
                    <a:pt x="2206308" y="4216095"/>
                  </a:lnTo>
                  <a:lnTo>
                    <a:pt x="2248852" y="4361588"/>
                  </a:lnTo>
                  <a:lnTo>
                    <a:pt x="2304098" y="4558042"/>
                  </a:lnTo>
                  <a:lnTo>
                    <a:pt x="2356882" y="4755924"/>
                  </a:lnTo>
                  <a:lnTo>
                    <a:pt x="2406888" y="4955076"/>
                  </a:lnTo>
                  <a:lnTo>
                    <a:pt x="2453799" y="5155338"/>
                  </a:lnTo>
                  <a:lnTo>
                    <a:pt x="2497376" y="5356555"/>
                  </a:lnTo>
                  <a:lnTo>
                    <a:pt x="2537222" y="5558563"/>
                  </a:lnTo>
                  <a:lnTo>
                    <a:pt x="2573100" y="5761130"/>
                  </a:lnTo>
                  <a:lnTo>
                    <a:pt x="2604691" y="5964250"/>
                  </a:lnTo>
                  <a:lnTo>
                    <a:pt x="2630726" y="6160385"/>
                  </a:lnTo>
                  <a:lnTo>
                    <a:pt x="2652237" y="6356680"/>
                  </a:lnTo>
                  <a:lnTo>
                    <a:pt x="2661127" y="6454787"/>
                  </a:lnTo>
                  <a:lnTo>
                    <a:pt x="2668826" y="6552895"/>
                  </a:lnTo>
                  <a:lnTo>
                    <a:pt x="2675256" y="6651002"/>
                  </a:lnTo>
                  <a:lnTo>
                    <a:pt x="2680336" y="6749029"/>
                  </a:lnTo>
                  <a:lnTo>
                    <a:pt x="2684066" y="6846978"/>
                  </a:lnTo>
                  <a:lnTo>
                    <a:pt x="2686447" y="6944928"/>
                  </a:lnTo>
                  <a:lnTo>
                    <a:pt x="2687400" y="7042639"/>
                  </a:lnTo>
                  <a:lnTo>
                    <a:pt x="2686923" y="7140350"/>
                  </a:lnTo>
                  <a:lnTo>
                    <a:pt x="2684939" y="7237822"/>
                  </a:lnTo>
                  <a:lnTo>
                    <a:pt x="2681446" y="7335215"/>
                  </a:lnTo>
                  <a:lnTo>
                    <a:pt x="2676367" y="7432370"/>
                  </a:lnTo>
                  <a:lnTo>
                    <a:pt x="2669699" y="7529366"/>
                  </a:lnTo>
                  <a:lnTo>
                    <a:pt x="4061618" y="7529366"/>
                  </a:lnTo>
                  <a:lnTo>
                    <a:pt x="4063921" y="7431258"/>
                  </a:lnTo>
                  <a:lnTo>
                    <a:pt x="4063444" y="7332833"/>
                  </a:lnTo>
                  <a:lnTo>
                    <a:pt x="4060190" y="7234250"/>
                  </a:lnTo>
                  <a:lnTo>
                    <a:pt x="4054317" y="7135428"/>
                  </a:lnTo>
                  <a:lnTo>
                    <a:pt x="4045982" y="7036526"/>
                  </a:lnTo>
                  <a:lnTo>
                    <a:pt x="4035267" y="6937546"/>
                  </a:lnTo>
                  <a:lnTo>
                    <a:pt x="4022328" y="6838645"/>
                  </a:lnTo>
                  <a:lnTo>
                    <a:pt x="4007327" y="6739824"/>
                  </a:lnTo>
                  <a:lnTo>
                    <a:pt x="3990340" y="6641160"/>
                  </a:lnTo>
                  <a:lnTo>
                    <a:pt x="3971449" y="6542654"/>
                  </a:lnTo>
                  <a:lnTo>
                    <a:pt x="3950891" y="6444549"/>
                  </a:lnTo>
                  <a:lnTo>
                    <a:pt x="3928746" y="6346757"/>
                  </a:lnTo>
                  <a:lnTo>
                    <a:pt x="3905092" y="6249365"/>
                  </a:lnTo>
                  <a:lnTo>
                    <a:pt x="3880088" y="6152527"/>
                  </a:lnTo>
                  <a:lnTo>
                    <a:pt x="3826668" y="5960520"/>
                  </a:lnTo>
                  <a:lnTo>
                    <a:pt x="3801984" y="5877018"/>
                  </a:lnTo>
                  <a:lnTo>
                    <a:pt x="3729990" y="5646591"/>
                  </a:lnTo>
                  <a:lnTo>
                    <a:pt x="3653473" y="5418070"/>
                  </a:lnTo>
                  <a:lnTo>
                    <a:pt x="3572590" y="5191296"/>
                  </a:lnTo>
                  <a:lnTo>
                    <a:pt x="3487580" y="4966348"/>
                  </a:lnTo>
                  <a:lnTo>
                    <a:pt x="3398362" y="4743145"/>
                  </a:lnTo>
                  <a:lnTo>
                    <a:pt x="3305254" y="4521689"/>
                  </a:lnTo>
                  <a:lnTo>
                    <a:pt x="3208259" y="4301900"/>
                  </a:lnTo>
                  <a:lnTo>
                    <a:pt x="3107452" y="4083776"/>
                  </a:lnTo>
                  <a:lnTo>
                    <a:pt x="3003153" y="3867241"/>
                  </a:lnTo>
                  <a:lnTo>
                    <a:pt x="2895283" y="3652374"/>
                  </a:lnTo>
                  <a:lnTo>
                    <a:pt x="2784078" y="3439014"/>
                  </a:lnTo>
                  <a:lnTo>
                    <a:pt x="2669619" y="3227241"/>
                  </a:lnTo>
                  <a:lnTo>
                    <a:pt x="2552065" y="3017056"/>
                  </a:lnTo>
                  <a:lnTo>
                    <a:pt x="2431494" y="2808220"/>
                  </a:lnTo>
                  <a:lnTo>
                    <a:pt x="2308067" y="2600894"/>
                  </a:lnTo>
                  <a:lnTo>
                    <a:pt x="2181861" y="2394994"/>
                  </a:lnTo>
                  <a:lnTo>
                    <a:pt x="2053035" y="2190524"/>
                  </a:lnTo>
                  <a:lnTo>
                    <a:pt x="1921668" y="1987404"/>
                  </a:lnTo>
                  <a:lnTo>
                    <a:pt x="1788002" y="1785632"/>
                  </a:lnTo>
                  <a:lnTo>
                    <a:pt x="1652032" y="1585131"/>
                  </a:lnTo>
                  <a:lnTo>
                    <a:pt x="1513919" y="1385900"/>
                  </a:lnTo>
                  <a:lnTo>
                    <a:pt x="1373744" y="1187859"/>
                  </a:lnTo>
                  <a:lnTo>
                    <a:pt x="1231742" y="991168"/>
                  </a:lnTo>
                  <a:lnTo>
                    <a:pt x="1087994" y="795587"/>
                  </a:lnTo>
                  <a:lnTo>
                    <a:pt x="942578" y="601119"/>
                  </a:lnTo>
                  <a:lnTo>
                    <a:pt x="795576" y="407840"/>
                  </a:lnTo>
                  <a:lnTo>
                    <a:pt x="647224" y="215595"/>
                  </a:lnTo>
                  <a:lnTo>
                    <a:pt x="497602" y="24459"/>
                  </a:lnTo>
                  <a:lnTo>
                    <a:pt x="4780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7" name="Shape 154"/>
            <p:cNvSpPr/>
            <p:nvPr/>
          </p:nvSpPr>
          <p:spPr>
            <a:xfrm>
              <a:off x="4002878" y="0"/>
              <a:ext cx="4742579" cy="7529366"/>
            </a:xfrm>
            <a:custGeom>
              <a:avLst/>
              <a:gdLst/>
              <a:ahLst/>
              <a:cxnLst/>
              <a:rect l="0" t="0" r="0" b="0"/>
              <a:pathLst>
                <a:path w="4742579" h="7529366">
                  <a:moveTo>
                    <a:pt x="0" y="0"/>
                  </a:moveTo>
                  <a:lnTo>
                    <a:pt x="54928" y="22078"/>
                  </a:lnTo>
                  <a:lnTo>
                    <a:pt x="119700" y="49145"/>
                  </a:lnTo>
                  <a:lnTo>
                    <a:pt x="184072" y="77244"/>
                  </a:lnTo>
                  <a:lnTo>
                    <a:pt x="247970" y="106295"/>
                  </a:lnTo>
                  <a:lnTo>
                    <a:pt x="311390" y="136457"/>
                  </a:lnTo>
                  <a:lnTo>
                    <a:pt x="374334" y="167811"/>
                  </a:lnTo>
                  <a:lnTo>
                    <a:pt x="439421" y="201703"/>
                  </a:lnTo>
                  <a:lnTo>
                    <a:pt x="503715" y="236787"/>
                  </a:lnTo>
                  <a:lnTo>
                    <a:pt x="567136" y="272982"/>
                  </a:lnTo>
                  <a:lnTo>
                    <a:pt x="629763" y="310288"/>
                  </a:lnTo>
                  <a:lnTo>
                    <a:pt x="691596" y="348627"/>
                  </a:lnTo>
                  <a:lnTo>
                    <a:pt x="752715" y="388076"/>
                  </a:lnTo>
                  <a:lnTo>
                    <a:pt x="813040" y="428478"/>
                  </a:lnTo>
                  <a:lnTo>
                    <a:pt x="872571" y="469912"/>
                  </a:lnTo>
                  <a:lnTo>
                    <a:pt x="931388" y="512298"/>
                  </a:lnTo>
                  <a:lnTo>
                    <a:pt x="989570" y="555637"/>
                  </a:lnTo>
                  <a:lnTo>
                    <a:pt x="1046958" y="599850"/>
                  </a:lnTo>
                  <a:lnTo>
                    <a:pt x="1103711" y="645014"/>
                  </a:lnTo>
                  <a:lnTo>
                    <a:pt x="1159750" y="691051"/>
                  </a:lnTo>
                  <a:lnTo>
                    <a:pt x="1215154" y="737962"/>
                  </a:lnTo>
                  <a:lnTo>
                    <a:pt x="1269843" y="785665"/>
                  </a:lnTo>
                  <a:lnTo>
                    <a:pt x="1323977" y="834163"/>
                  </a:lnTo>
                  <a:lnTo>
                    <a:pt x="1447008" y="949575"/>
                  </a:lnTo>
                  <a:lnTo>
                    <a:pt x="1566943" y="1068877"/>
                  </a:lnTo>
                  <a:lnTo>
                    <a:pt x="1683863" y="1191828"/>
                  </a:lnTo>
                  <a:lnTo>
                    <a:pt x="1797925" y="1318034"/>
                  </a:lnTo>
                  <a:lnTo>
                    <a:pt x="1909367" y="1447256"/>
                  </a:lnTo>
                  <a:lnTo>
                    <a:pt x="2018350" y="1579178"/>
                  </a:lnTo>
                  <a:lnTo>
                    <a:pt x="2125030" y="1713560"/>
                  </a:lnTo>
                  <a:lnTo>
                    <a:pt x="2229566" y="1850085"/>
                  </a:lnTo>
                  <a:lnTo>
                    <a:pt x="2332118" y="1988356"/>
                  </a:lnTo>
                  <a:lnTo>
                    <a:pt x="2432846" y="2128215"/>
                  </a:lnTo>
                  <a:lnTo>
                    <a:pt x="2531985" y="2269344"/>
                  </a:lnTo>
                  <a:lnTo>
                    <a:pt x="2629696" y="2411345"/>
                  </a:lnTo>
                  <a:lnTo>
                    <a:pt x="2726136" y="2553982"/>
                  </a:lnTo>
                  <a:lnTo>
                    <a:pt x="2821466" y="2697016"/>
                  </a:lnTo>
                  <a:lnTo>
                    <a:pt x="3009425" y="2982925"/>
                  </a:lnTo>
                  <a:lnTo>
                    <a:pt x="3201751" y="3279073"/>
                  </a:lnTo>
                  <a:lnTo>
                    <a:pt x="3296762" y="3428775"/>
                  </a:lnTo>
                  <a:lnTo>
                    <a:pt x="3390266" y="3579588"/>
                  </a:lnTo>
                  <a:lnTo>
                    <a:pt x="3481469" y="3731828"/>
                  </a:lnTo>
                  <a:lnTo>
                    <a:pt x="3569892" y="3885339"/>
                  </a:lnTo>
                  <a:lnTo>
                    <a:pt x="3654823" y="4040439"/>
                  </a:lnTo>
                  <a:lnTo>
                    <a:pt x="3735547" y="4197204"/>
                  </a:lnTo>
                  <a:lnTo>
                    <a:pt x="3774204" y="4276182"/>
                  </a:lnTo>
                  <a:lnTo>
                    <a:pt x="3811590" y="4355636"/>
                  </a:lnTo>
                  <a:lnTo>
                    <a:pt x="3847625" y="4435566"/>
                  </a:lnTo>
                  <a:lnTo>
                    <a:pt x="3882154" y="4515894"/>
                  </a:lnTo>
                  <a:lnTo>
                    <a:pt x="3915253" y="4596777"/>
                  </a:lnTo>
                  <a:lnTo>
                    <a:pt x="3946764" y="4678057"/>
                  </a:lnTo>
                  <a:lnTo>
                    <a:pt x="3976531" y="4759973"/>
                  </a:lnTo>
                  <a:lnTo>
                    <a:pt x="4004628" y="4842284"/>
                  </a:lnTo>
                  <a:lnTo>
                    <a:pt x="4030902" y="4925231"/>
                  </a:lnTo>
                  <a:lnTo>
                    <a:pt x="4055191" y="5008653"/>
                  </a:lnTo>
                  <a:lnTo>
                    <a:pt x="4077575" y="5092712"/>
                  </a:lnTo>
                  <a:lnTo>
                    <a:pt x="4097816" y="5177326"/>
                  </a:lnTo>
                  <a:lnTo>
                    <a:pt x="4115912" y="5262495"/>
                  </a:lnTo>
                  <a:lnTo>
                    <a:pt x="4131867" y="5348220"/>
                  </a:lnTo>
                  <a:lnTo>
                    <a:pt x="4145441" y="5434660"/>
                  </a:lnTo>
                  <a:lnTo>
                    <a:pt x="4156632" y="5521655"/>
                  </a:lnTo>
                  <a:lnTo>
                    <a:pt x="4160997" y="5561899"/>
                  </a:lnTo>
                  <a:lnTo>
                    <a:pt x="4164729" y="5602220"/>
                  </a:lnTo>
                  <a:lnTo>
                    <a:pt x="4168063" y="5642542"/>
                  </a:lnTo>
                  <a:lnTo>
                    <a:pt x="4170841" y="5682865"/>
                  </a:lnTo>
                  <a:lnTo>
                    <a:pt x="4173062" y="5723267"/>
                  </a:lnTo>
                  <a:lnTo>
                    <a:pt x="4174888" y="5763670"/>
                  </a:lnTo>
                  <a:lnTo>
                    <a:pt x="4177111" y="5844474"/>
                  </a:lnTo>
                  <a:lnTo>
                    <a:pt x="4177666" y="5897336"/>
                  </a:lnTo>
                  <a:lnTo>
                    <a:pt x="4177588" y="5950280"/>
                  </a:lnTo>
                  <a:lnTo>
                    <a:pt x="4176794" y="6003224"/>
                  </a:lnTo>
                  <a:lnTo>
                    <a:pt x="4175443" y="6056166"/>
                  </a:lnTo>
                  <a:lnTo>
                    <a:pt x="4173381" y="6109108"/>
                  </a:lnTo>
                  <a:lnTo>
                    <a:pt x="4170841" y="6162052"/>
                  </a:lnTo>
                  <a:lnTo>
                    <a:pt x="4167745" y="6214916"/>
                  </a:lnTo>
                  <a:lnTo>
                    <a:pt x="4164094" y="6267858"/>
                  </a:lnTo>
                  <a:lnTo>
                    <a:pt x="4159966" y="6320722"/>
                  </a:lnTo>
                  <a:lnTo>
                    <a:pt x="4155441" y="6373586"/>
                  </a:lnTo>
                  <a:lnTo>
                    <a:pt x="4145044" y="6479155"/>
                  </a:lnTo>
                  <a:lnTo>
                    <a:pt x="4133296" y="6584566"/>
                  </a:lnTo>
                  <a:lnTo>
                    <a:pt x="4120438" y="6689818"/>
                  </a:lnTo>
                  <a:lnTo>
                    <a:pt x="4106308" y="6795703"/>
                  </a:lnTo>
                  <a:lnTo>
                    <a:pt x="4090751" y="6901747"/>
                  </a:lnTo>
                  <a:lnTo>
                    <a:pt x="4082338" y="6954850"/>
                  </a:lnTo>
                  <a:lnTo>
                    <a:pt x="4073447" y="7007873"/>
                  </a:lnTo>
                  <a:lnTo>
                    <a:pt x="4064081" y="7060816"/>
                  </a:lnTo>
                  <a:lnTo>
                    <a:pt x="4054159" y="7113600"/>
                  </a:lnTo>
                  <a:lnTo>
                    <a:pt x="4043602" y="7166385"/>
                  </a:lnTo>
                  <a:lnTo>
                    <a:pt x="4032489" y="7218931"/>
                  </a:lnTo>
                  <a:lnTo>
                    <a:pt x="4020742" y="7271317"/>
                  </a:lnTo>
                  <a:lnTo>
                    <a:pt x="4008281" y="7323467"/>
                  </a:lnTo>
                  <a:lnTo>
                    <a:pt x="3995103" y="7375379"/>
                  </a:lnTo>
                  <a:lnTo>
                    <a:pt x="3981213" y="7427051"/>
                  </a:lnTo>
                  <a:lnTo>
                    <a:pt x="3966528" y="7478407"/>
                  </a:lnTo>
                  <a:lnTo>
                    <a:pt x="3950972" y="7529366"/>
                  </a:lnTo>
                  <a:lnTo>
                    <a:pt x="4724878" y="7529366"/>
                  </a:lnTo>
                  <a:lnTo>
                    <a:pt x="4731546" y="7432370"/>
                  </a:lnTo>
                  <a:lnTo>
                    <a:pt x="4736625" y="7335215"/>
                  </a:lnTo>
                  <a:lnTo>
                    <a:pt x="4740118" y="7237822"/>
                  </a:lnTo>
                  <a:lnTo>
                    <a:pt x="4742102" y="7140350"/>
                  </a:lnTo>
                  <a:lnTo>
                    <a:pt x="4742579" y="7042639"/>
                  </a:lnTo>
                  <a:lnTo>
                    <a:pt x="4741626" y="6944928"/>
                  </a:lnTo>
                  <a:lnTo>
                    <a:pt x="4739245" y="6846978"/>
                  </a:lnTo>
                  <a:lnTo>
                    <a:pt x="4735515" y="6749029"/>
                  </a:lnTo>
                  <a:lnTo>
                    <a:pt x="4730434" y="6651002"/>
                  </a:lnTo>
                  <a:lnTo>
                    <a:pt x="4724005" y="6552895"/>
                  </a:lnTo>
                  <a:lnTo>
                    <a:pt x="4716306" y="6454787"/>
                  </a:lnTo>
                  <a:lnTo>
                    <a:pt x="4707416" y="6356680"/>
                  </a:lnTo>
                  <a:lnTo>
                    <a:pt x="4685905" y="6160385"/>
                  </a:lnTo>
                  <a:lnTo>
                    <a:pt x="4659870" y="5964250"/>
                  </a:lnTo>
                  <a:lnTo>
                    <a:pt x="4628279" y="5761130"/>
                  </a:lnTo>
                  <a:lnTo>
                    <a:pt x="4592401" y="5558563"/>
                  </a:lnTo>
                  <a:lnTo>
                    <a:pt x="4552555" y="5356555"/>
                  </a:lnTo>
                  <a:lnTo>
                    <a:pt x="4508978" y="5155338"/>
                  </a:lnTo>
                  <a:lnTo>
                    <a:pt x="4462067" y="4955076"/>
                  </a:lnTo>
                  <a:lnTo>
                    <a:pt x="4412061" y="4755924"/>
                  </a:lnTo>
                  <a:lnTo>
                    <a:pt x="4359277" y="4558042"/>
                  </a:lnTo>
                  <a:lnTo>
                    <a:pt x="4304031" y="4361588"/>
                  </a:lnTo>
                  <a:lnTo>
                    <a:pt x="4261487" y="4216095"/>
                  </a:lnTo>
                  <a:lnTo>
                    <a:pt x="4217592" y="4070839"/>
                  </a:lnTo>
                  <a:lnTo>
                    <a:pt x="4172428" y="3925900"/>
                  </a:lnTo>
                  <a:lnTo>
                    <a:pt x="4125835" y="3781200"/>
                  </a:lnTo>
                  <a:lnTo>
                    <a:pt x="4077972" y="3636975"/>
                  </a:lnTo>
                  <a:lnTo>
                    <a:pt x="4028600" y="3493148"/>
                  </a:lnTo>
                  <a:lnTo>
                    <a:pt x="3977721" y="3349796"/>
                  </a:lnTo>
                  <a:lnTo>
                    <a:pt x="3925412" y="3207001"/>
                  </a:lnTo>
                  <a:lnTo>
                    <a:pt x="3871517" y="3064760"/>
                  </a:lnTo>
                  <a:lnTo>
                    <a:pt x="3816113" y="2923235"/>
                  </a:lnTo>
                  <a:lnTo>
                    <a:pt x="3759043" y="2782345"/>
                  </a:lnTo>
                  <a:lnTo>
                    <a:pt x="3700306" y="2642169"/>
                  </a:lnTo>
                  <a:lnTo>
                    <a:pt x="3639901" y="2502865"/>
                  </a:lnTo>
                  <a:lnTo>
                    <a:pt x="3577830" y="2364435"/>
                  </a:lnTo>
                  <a:lnTo>
                    <a:pt x="3513933" y="2226799"/>
                  </a:lnTo>
                  <a:lnTo>
                    <a:pt x="3448289" y="2090194"/>
                  </a:lnTo>
                  <a:lnTo>
                    <a:pt x="3380821" y="1954621"/>
                  </a:lnTo>
                  <a:lnTo>
                    <a:pt x="3311447" y="1820081"/>
                  </a:lnTo>
                  <a:lnTo>
                    <a:pt x="3240169" y="1686651"/>
                  </a:lnTo>
                  <a:lnTo>
                    <a:pt x="3166985" y="1554334"/>
                  </a:lnTo>
                  <a:lnTo>
                    <a:pt x="3091816" y="1423285"/>
                  </a:lnTo>
                  <a:lnTo>
                    <a:pt x="3014665" y="1293507"/>
                  </a:lnTo>
                  <a:lnTo>
                    <a:pt x="2935447" y="1164999"/>
                  </a:lnTo>
                  <a:lnTo>
                    <a:pt x="2854088" y="1037920"/>
                  </a:lnTo>
                  <a:lnTo>
                    <a:pt x="2770666" y="912190"/>
                  </a:lnTo>
                  <a:lnTo>
                    <a:pt x="2685100" y="787968"/>
                  </a:lnTo>
                  <a:lnTo>
                    <a:pt x="2597310" y="665333"/>
                  </a:lnTo>
                  <a:lnTo>
                    <a:pt x="2507300" y="544207"/>
                  </a:lnTo>
                  <a:lnTo>
                    <a:pt x="2414986" y="424747"/>
                  </a:lnTo>
                  <a:lnTo>
                    <a:pt x="2320451" y="306956"/>
                  </a:lnTo>
                  <a:lnTo>
                    <a:pt x="2223534" y="190910"/>
                  </a:lnTo>
                  <a:lnTo>
                    <a:pt x="2124236" y="76610"/>
                  </a:lnTo>
                  <a:lnTo>
                    <a:pt x="2075658" y="22396"/>
                  </a:lnTo>
                  <a:lnTo>
                    <a:pt x="20551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8" name="Shape 155"/>
            <p:cNvSpPr/>
            <p:nvPr/>
          </p:nvSpPr>
          <p:spPr>
            <a:xfrm>
              <a:off x="2001977" y="0"/>
              <a:ext cx="6178567" cy="7529366"/>
            </a:xfrm>
            <a:custGeom>
              <a:avLst/>
              <a:gdLst/>
              <a:ahLst/>
              <a:cxnLst/>
              <a:rect l="0" t="0" r="0" b="0"/>
              <a:pathLst>
                <a:path w="6178567" h="7529366">
                  <a:moveTo>
                    <a:pt x="0" y="0"/>
                  </a:moveTo>
                  <a:lnTo>
                    <a:pt x="31530" y="12236"/>
                  </a:lnTo>
                  <a:lnTo>
                    <a:pt x="101856" y="40256"/>
                  </a:lnTo>
                  <a:lnTo>
                    <a:pt x="171865" y="68909"/>
                  </a:lnTo>
                  <a:lnTo>
                    <a:pt x="241715" y="98120"/>
                  </a:lnTo>
                  <a:lnTo>
                    <a:pt x="311168" y="128044"/>
                  </a:lnTo>
                  <a:lnTo>
                    <a:pt x="380383" y="158682"/>
                  </a:lnTo>
                  <a:lnTo>
                    <a:pt x="449201" y="189956"/>
                  </a:lnTo>
                  <a:lnTo>
                    <a:pt x="517781" y="222025"/>
                  </a:lnTo>
                  <a:lnTo>
                    <a:pt x="585885" y="254885"/>
                  </a:lnTo>
                  <a:lnTo>
                    <a:pt x="653671" y="288541"/>
                  </a:lnTo>
                  <a:lnTo>
                    <a:pt x="747572" y="337039"/>
                  </a:lnTo>
                  <a:lnTo>
                    <a:pt x="840441" y="387203"/>
                  </a:lnTo>
                  <a:lnTo>
                    <a:pt x="932357" y="439115"/>
                  </a:lnTo>
                  <a:lnTo>
                    <a:pt x="1023162" y="492693"/>
                  </a:lnTo>
                  <a:lnTo>
                    <a:pt x="1113015" y="547858"/>
                  </a:lnTo>
                  <a:lnTo>
                    <a:pt x="1201835" y="604690"/>
                  </a:lnTo>
                  <a:lnTo>
                    <a:pt x="1289545" y="663111"/>
                  </a:lnTo>
                  <a:lnTo>
                    <a:pt x="1376222" y="723038"/>
                  </a:lnTo>
                  <a:lnTo>
                    <a:pt x="1461709" y="784555"/>
                  </a:lnTo>
                  <a:lnTo>
                    <a:pt x="1546163" y="847578"/>
                  </a:lnTo>
                  <a:lnTo>
                    <a:pt x="1629507" y="912110"/>
                  </a:lnTo>
                  <a:lnTo>
                    <a:pt x="1711660" y="978071"/>
                  </a:lnTo>
                  <a:lnTo>
                    <a:pt x="1792622" y="1045460"/>
                  </a:lnTo>
                  <a:lnTo>
                    <a:pt x="1872473" y="1114200"/>
                  </a:lnTo>
                  <a:lnTo>
                    <a:pt x="1951055" y="1184446"/>
                  </a:lnTo>
                  <a:lnTo>
                    <a:pt x="2028526" y="1255962"/>
                  </a:lnTo>
                  <a:lnTo>
                    <a:pt x="2104726" y="1328829"/>
                  </a:lnTo>
                  <a:lnTo>
                    <a:pt x="2179655" y="1402965"/>
                  </a:lnTo>
                  <a:lnTo>
                    <a:pt x="2253316" y="1478371"/>
                  </a:lnTo>
                  <a:lnTo>
                    <a:pt x="2325785" y="1555048"/>
                  </a:lnTo>
                  <a:lnTo>
                    <a:pt x="2396905" y="1632994"/>
                  </a:lnTo>
                  <a:lnTo>
                    <a:pt x="2466755" y="1712051"/>
                  </a:lnTo>
                  <a:lnTo>
                    <a:pt x="2535255" y="1792379"/>
                  </a:lnTo>
                  <a:lnTo>
                    <a:pt x="2602407" y="1873817"/>
                  </a:lnTo>
                  <a:lnTo>
                    <a:pt x="2668209" y="1956289"/>
                  </a:lnTo>
                  <a:lnTo>
                    <a:pt x="2732661" y="2039950"/>
                  </a:lnTo>
                  <a:lnTo>
                    <a:pt x="2795685" y="2124642"/>
                  </a:lnTo>
                  <a:lnTo>
                    <a:pt x="2857360" y="2210367"/>
                  </a:lnTo>
                  <a:lnTo>
                    <a:pt x="2917605" y="2297125"/>
                  </a:lnTo>
                  <a:lnTo>
                    <a:pt x="2976422" y="2384834"/>
                  </a:lnTo>
                  <a:lnTo>
                    <a:pt x="3033730" y="2473496"/>
                  </a:lnTo>
                  <a:lnTo>
                    <a:pt x="3089610" y="2563110"/>
                  </a:lnTo>
                  <a:lnTo>
                    <a:pt x="3144061" y="2653677"/>
                  </a:lnTo>
                  <a:lnTo>
                    <a:pt x="3196926" y="2745118"/>
                  </a:lnTo>
                  <a:lnTo>
                    <a:pt x="3248361" y="2837351"/>
                  </a:lnTo>
                  <a:lnTo>
                    <a:pt x="3298208" y="2930457"/>
                  </a:lnTo>
                  <a:lnTo>
                    <a:pt x="3346547" y="3024359"/>
                  </a:lnTo>
                  <a:lnTo>
                    <a:pt x="3393300" y="3119053"/>
                  </a:lnTo>
                  <a:lnTo>
                    <a:pt x="3438463" y="3214463"/>
                  </a:lnTo>
                  <a:lnTo>
                    <a:pt x="3482041" y="3310585"/>
                  </a:lnTo>
                  <a:lnTo>
                    <a:pt x="3523951" y="3407423"/>
                  </a:lnTo>
                  <a:lnTo>
                    <a:pt x="3564352" y="3504975"/>
                  </a:lnTo>
                  <a:lnTo>
                    <a:pt x="3603008" y="3603161"/>
                  </a:lnTo>
                  <a:lnTo>
                    <a:pt x="3640076" y="3701904"/>
                  </a:lnTo>
                  <a:lnTo>
                    <a:pt x="3675398" y="3801281"/>
                  </a:lnTo>
                  <a:lnTo>
                    <a:pt x="3709132" y="3901214"/>
                  </a:lnTo>
                  <a:lnTo>
                    <a:pt x="3741041" y="4001703"/>
                  </a:lnTo>
                  <a:lnTo>
                    <a:pt x="3771283" y="4102748"/>
                  </a:lnTo>
                  <a:lnTo>
                    <a:pt x="3799778" y="4204189"/>
                  </a:lnTo>
                  <a:lnTo>
                    <a:pt x="3826529" y="4306185"/>
                  </a:lnTo>
                  <a:lnTo>
                    <a:pt x="3851531" y="4408578"/>
                  </a:lnTo>
                  <a:lnTo>
                    <a:pt x="3874709" y="4511370"/>
                  </a:lnTo>
                  <a:lnTo>
                    <a:pt x="3896140" y="4614557"/>
                  </a:lnTo>
                  <a:lnTo>
                    <a:pt x="3915666" y="4718062"/>
                  </a:lnTo>
                  <a:lnTo>
                    <a:pt x="3933367" y="4821963"/>
                  </a:lnTo>
                  <a:lnTo>
                    <a:pt x="3949321" y="4926103"/>
                  </a:lnTo>
                  <a:lnTo>
                    <a:pt x="3963291" y="5030561"/>
                  </a:lnTo>
                  <a:lnTo>
                    <a:pt x="3975436" y="5135257"/>
                  </a:lnTo>
                  <a:lnTo>
                    <a:pt x="3985675" y="5240191"/>
                  </a:lnTo>
                  <a:lnTo>
                    <a:pt x="3993930" y="5345364"/>
                  </a:lnTo>
                  <a:lnTo>
                    <a:pt x="4000360" y="5450613"/>
                  </a:lnTo>
                  <a:lnTo>
                    <a:pt x="4004805" y="5556104"/>
                  </a:lnTo>
                  <a:lnTo>
                    <a:pt x="4007265" y="5661673"/>
                  </a:lnTo>
                  <a:lnTo>
                    <a:pt x="4007741" y="5767320"/>
                  </a:lnTo>
                  <a:lnTo>
                    <a:pt x="4006312" y="5873286"/>
                  </a:lnTo>
                  <a:lnTo>
                    <a:pt x="4003217" y="5979173"/>
                  </a:lnTo>
                  <a:lnTo>
                    <a:pt x="3998455" y="6084978"/>
                  </a:lnTo>
                  <a:lnTo>
                    <a:pt x="3992264" y="6190706"/>
                  </a:lnTo>
                  <a:lnTo>
                    <a:pt x="3984644" y="6296355"/>
                  </a:lnTo>
                  <a:lnTo>
                    <a:pt x="3975754" y="6401923"/>
                  </a:lnTo>
                  <a:lnTo>
                    <a:pt x="3954719" y="6612824"/>
                  </a:lnTo>
                  <a:lnTo>
                    <a:pt x="3929953" y="6823485"/>
                  </a:lnTo>
                  <a:lnTo>
                    <a:pt x="3902490" y="7033907"/>
                  </a:lnTo>
                  <a:lnTo>
                    <a:pt x="3873201" y="7244092"/>
                  </a:lnTo>
                  <a:lnTo>
                    <a:pt x="3842959" y="7454038"/>
                  </a:lnTo>
                  <a:lnTo>
                    <a:pt x="3832005" y="7529366"/>
                  </a:lnTo>
                  <a:lnTo>
                    <a:pt x="5951873" y="7529366"/>
                  </a:lnTo>
                  <a:lnTo>
                    <a:pt x="5967430" y="7478407"/>
                  </a:lnTo>
                  <a:lnTo>
                    <a:pt x="5982115" y="7427051"/>
                  </a:lnTo>
                  <a:lnTo>
                    <a:pt x="5996005" y="7375379"/>
                  </a:lnTo>
                  <a:lnTo>
                    <a:pt x="6009182" y="7323467"/>
                  </a:lnTo>
                  <a:lnTo>
                    <a:pt x="6021644" y="7271317"/>
                  </a:lnTo>
                  <a:lnTo>
                    <a:pt x="6033391" y="7218931"/>
                  </a:lnTo>
                  <a:lnTo>
                    <a:pt x="6044503" y="7166385"/>
                  </a:lnTo>
                  <a:lnTo>
                    <a:pt x="6055061" y="7113678"/>
                  </a:lnTo>
                  <a:lnTo>
                    <a:pt x="6064983" y="7060816"/>
                  </a:lnTo>
                  <a:lnTo>
                    <a:pt x="6074349" y="7007873"/>
                  </a:lnTo>
                  <a:lnTo>
                    <a:pt x="6083239" y="6954850"/>
                  </a:lnTo>
                  <a:lnTo>
                    <a:pt x="6091652" y="6901747"/>
                  </a:lnTo>
                  <a:lnTo>
                    <a:pt x="6107210" y="6795703"/>
                  </a:lnTo>
                  <a:lnTo>
                    <a:pt x="6121339" y="6689818"/>
                  </a:lnTo>
                  <a:lnTo>
                    <a:pt x="6134276" y="6584566"/>
                  </a:lnTo>
                  <a:lnTo>
                    <a:pt x="6145945" y="6479155"/>
                  </a:lnTo>
                  <a:lnTo>
                    <a:pt x="6156342" y="6373586"/>
                  </a:lnTo>
                  <a:lnTo>
                    <a:pt x="6160868" y="6320722"/>
                  </a:lnTo>
                  <a:lnTo>
                    <a:pt x="6164995" y="6267858"/>
                  </a:lnTo>
                  <a:lnTo>
                    <a:pt x="6168646" y="6214916"/>
                  </a:lnTo>
                  <a:lnTo>
                    <a:pt x="6171742" y="6162052"/>
                  </a:lnTo>
                  <a:lnTo>
                    <a:pt x="6174282" y="6109108"/>
                  </a:lnTo>
                  <a:lnTo>
                    <a:pt x="6176345" y="6056166"/>
                  </a:lnTo>
                  <a:lnTo>
                    <a:pt x="6177695" y="6003224"/>
                  </a:lnTo>
                  <a:lnTo>
                    <a:pt x="6178489" y="5950280"/>
                  </a:lnTo>
                  <a:lnTo>
                    <a:pt x="6178567" y="5897336"/>
                  </a:lnTo>
                  <a:lnTo>
                    <a:pt x="6178012" y="5844474"/>
                  </a:lnTo>
                  <a:lnTo>
                    <a:pt x="6175790" y="5763670"/>
                  </a:lnTo>
                  <a:lnTo>
                    <a:pt x="6173964" y="5723267"/>
                  </a:lnTo>
                  <a:lnTo>
                    <a:pt x="6171742" y="5682865"/>
                  </a:lnTo>
                  <a:lnTo>
                    <a:pt x="6168964" y="5642542"/>
                  </a:lnTo>
                  <a:lnTo>
                    <a:pt x="6165630" y="5602220"/>
                  </a:lnTo>
                  <a:lnTo>
                    <a:pt x="6161899" y="5561899"/>
                  </a:lnTo>
                  <a:lnTo>
                    <a:pt x="6157534" y="5521655"/>
                  </a:lnTo>
                  <a:lnTo>
                    <a:pt x="6146342" y="5434660"/>
                  </a:lnTo>
                  <a:lnTo>
                    <a:pt x="6132769" y="5348220"/>
                  </a:lnTo>
                  <a:lnTo>
                    <a:pt x="6116814" y="5262495"/>
                  </a:lnTo>
                  <a:lnTo>
                    <a:pt x="6098717" y="5177326"/>
                  </a:lnTo>
                  <a:lnTo>
                    <a:pt x="6078477" y="5092712"/>
                  </a:lnTo>
                  <a:lnTo>
                    <a:pt x="6056093" y="5008653"/>
                  </a:lnTo>
                  <a:lnTo>
                    <a:pt x="6031803" y="4925231"/>
                  </a:lnTo>
                  <a:lnTo>
                    <a:pt x="6005530" y="4842284"/>
                  </a:lnTo>
                  <a:lnTo>
                    <a:pt x="5977432" y="4759973"/>
                  </a:lnTo>
                  <a:lnTo>
                    <a:pt x="5947666" y="4678057"/>
                  </a:lnTo>
                  <a:lnTo>
                    <a:pt x="5916155" y="4596777"/>
                  </a:lnTo>
                  <a:lnTo>
                    <a:pt x="5883055" y="4515894"/>
                  </a:lnTo>
                  <a:lnTo>
                    <a:pt x="5848526" y="4435566"/>
                  </a:lnTo>
                  <a:lnTo>
                    <a:pt x="5812491" y="4355636"/>
                  </a:lnTo>
                  <a:lnTo>
                    <a:pt x="5775105" y="4276182"/>
                  </a:lnTo>
                  <a:lnTo>
                    <a:pt x="5736449" y="4197204"/>
                  </a:lnTo>
                  <a:lnTo>
                    <a:pt x="5655725" y="4040439"/>
                  </a:lnTo>
                  <a:lnTo>
                    <a:pt x="5570794" y="3885339"/>
                  </a:lnTo>
                  <a:lnTo>
                    <a:pt x="5482370" y="3731828"/>
                  </a:lnTo>
                  <a:lnTo>
                    <a:pt x="5391167" y="3579588"/>
                  </a:lnTo>
                  <a:lnTo>
                    <a:pt x="5297664" y="3428775"/>
                  </a:lnTo>
                  <a:lnTo>
                    <a:pt x="5202652" y="3279073"/>
                  </a:lnTo>
                  <a:lnTo>
                    <a:pt x="5010326" y="2982925"/>
                  </a:lnTo>
                  <a:lnTo>
                    <a:pt x="4822367" y="2697016"/>
                  </a:lnTo>
                  <a:lnTo>
                    <a:pt x="4727037" y="2553982"/>
                  </a:lnTo>
                  <a:lnTo>
                    <a:pt x="4630597" y="2411345"/>
                  </a:lnTo>
                  <a:lnTo>
                    <a:pt x="4532886" y="2269344"/>
                  </a:lnTo>
                  <a:lnTo>
                    <a:pt x="4433747" y="2128215"/>
                  </a:lnTo>
                  <a:lnTo>
                    <a:pt x="4333020" y="1988356"/>
                  </a:lnTo>
                  <a:lnTo>
                    <a:pt x="4230468" y="1850085"/>
                  </a:lnTo>
                  <a:lnTo>
                    <a:pt x="4125931" y="1713560"/>
                  </a:lnTo>
                  <a:lnTo>
                    <a:pt x="4019251" y="1579178"/>
                  </a:lnTo>
                  <a:lnTo>
                    <a:pt x="3910269" y="1447256"/>
                  </a:lnTo>
                  <a:lnTo>
                    <a:pt x="3798826" y="1318034"/>
                  </a:lnTo>
                  <a:lnTo>
                    <a:pt x="3684765" y="1191828"/>
                  </a:lnTo>
                  <a:lnTo>
                    <a:pt x="3567845" y="1068877"/>
                  </a:lnTo>
                  <a:lnTo>
                    <a:pt x="3447910" y="949575"/>
                  </a:lnTo>
                  <a:lnTo>
                    <a:pt x="3324879" y="834163"/>
                  </a:lnTo>
                  <a:lnTo>
                    <a:pt x="3270745" y="785665"/>
                  </a:lnTo>
                  <a:lnTo>
                    <a:pt x="3216055" y="737962"/>
                  </a:lnTo>
                  <a:lnTo>
                    <a:pt x="3160651" y="691051"/>
                  </a:lnTo>
                  <a:lnTo>
                    <a:pt x="3104612" y="645014"/>
                  </a:lnTo>
                  <a:lnTo>
                    <a:pt x="3047860" y="599850"/>
                  </a:lnTo>
                  <a:lnTo>
                    <a:pt x="2990471" y="555637"/>
                  </a:lnTo>
                  <a:lnTo>
                    <a:pt x="2932290" y="512298"/>
                  </a:lnTo>
                  <a:lnTo>
                    <a:pt x="2873472" y="469912"/>
                  </a:lnTo>
                  <a:lnTo>
                    <a:pt x="2813941" y="428478"/>
                  </a:lnTo>
                  <a:lnTo>
                    <a:pt x="2753616" y="388076"/>
                  </a:lnTo>
                  <a:lnTo>
                    <a:pt x="2692497" y="348627"/>
                  </a:lnTo>
                  <a:lnTo>
                    <a:pt x="2630665" y="310288"/>
                  </a:lnTo>
                  <a:lnTo>
                    <a:pt x="2568037" y="272982"/>
                  </a:lnTo>
                  <a:lnTo>
                    <a:pt x="2504616" y="236787"/>
                  </a:lnTo>
                  <a:lnTo>
                    <a:pt x="2440322" y="201703"/>
                  </a:lnTo>
                  <a:lnTo>
                    <a:pt x="2375235" y="167811"/>
                  </a:lnTo>
                  <a:lnTo>
                    <a:pt x="2312291" y="136457"/>
                  </a:lnTo>
                  <a:lnTo>
                    <a:pt x="2248871" y="106295"/>
                  </a:lnTo>
                  <a:lnTo>
                    <a:pt x="2184974" y="77244"/>
                  </a:lnTo>
                  <a:lnTo>
                    <a:pt x="2120601" y="49145"/>
                  </a:lnTo>
                  <a:lnTo>
                    <a:pt x="2055830" y="22078"/>
                  </a:lnTo>
                  <a:lnTo>
                    <a:pt x="20009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9" name="Shape 156"/>
            <p:cNvSpPr/>
            <p:nvPr/>
          </p:nvSpPr>
          <p:spPr>
            <a:xfrm>
              <a:off x="397903" y="0"/>
              <a:ext cx="5611815" cy="7529366"/>
            </a:xfrm>
            <a:custGeom>
              <a:avLst/>
              <a:gdLst/>
              <a:ahLst/>
              <a:cxnLst/>
              <a:rect l="0" t="0" r="0" b="0"/>
              <a:pathLst>
                <a:path w="5611815" h="7529366">
                  <a:moveTo>
                    <a:pt x="0" y="0"/>
                  </a:moveTo>
                  <a:lnTo>
                    <a:pt x="56517" y="20728"/>
                  </a:lnTo>
                  <a:lnTo>
                    <a:pt x="149862" y="57480"/>
                  </a:lnTo>
                  <a:lnTo>
                    <a:pt x="242493" y="96453"/>
                  </a:lnTo>
                  <a:lnTo>
                    <a:pt x="334330" y="137569"/>
                  </a:lnTo>
                  <a:lnTo>
                    <a:pt x="425293" y="180828"/>
                  </a:lnTo>
                  <a:lnTo>
                    <a:pt x="515385" y="226151"/>
                  </a:lnTo>
                  <a:lnTo>
                    <a:pt x="604602" y="273460"/>
                  </a:lnTo>
                  <a:lnTo>
                    <a:pt x="692867" y="322751"/>
                  </a:lnTo>
                  <a:lnTo>
                    <a:pt x="780179" y="373947"/>
                  </a:lnTo>
                  <a:lnTo>
                    <a:pt x="866459" y="426970"/>
                  </a:lnTo>
                  <a:lnTo>
                    <a:pt x="951788" y="481818"/>
                  </a:lnTo>
                  <a:lnTo>
                    <a:pt x="1036004" y="538412"/>
                  </a:lnTo>
                  <a:lnTo>
                    <a:pt x="1119190" y="596595"/>
                  </a:lnTo>
                  <a:lnTo>
                    <a:pt x="1201263" y="656522"/>
                  </a:lnTo>
                  <a:lnTo>
                    <a:pt x="1282146" y="717960"/>
                  </a:lnTo>
                  <a:lnTo>
                    <a:pt x="1361918" y="780903"/>
                  </a:lnTo>
                  <a:lnTo>
                    <a:pt x="1440421" y="845356"/>
                  </a:lnTo>
                  <a:lnTo>
                    <a:pt x="1517732" y="911237"/>
                  </a:lnTo>
                  <a:lnTo>
                    <a:pt x="1593773" y="978468"/>
                  </a:lnTo>
                  <a:lnTo>
                    <a:pt x="1668465" y="1046968"/>
                  </a:lnTo>
                  <a:lnTo>
                    <a:pt x="1741886" y="1116739"/>
                  </a:lnTo>
                  <a:lnTo>
                    <a:pt x="1813880" y="1187700"/>
                  </a:lnTo>
                  <a:lnTo>
                    <a:pt x="1884523" y="1259852"/>
                  </a:lnTo>
                  <a:lnTo>
                    <a:pt x="1960327" y="1339941"/>
                  </a:lnTo>
                  <a:lnTo>
                    <a:pt x="2034621" y="1421301"/>
                  </a:lnTo>
                  <a:lnTo>
                    <a:pt x="2107488" y="1503771"/>
                  </a:lnTo>
                  <a:lnTo>
                    <a:pt x="2179005" y="1587354"/>
                  </a:lnTo>
                  <a:lnTo>
                    <a:pt x="2249172" y="1672046"/>
                  </a:lnTo>
                  <a:lnTo>
                    <a:pt x="2317991" y="1757771"/>
                  </a:lnTo>
                  <a:lnTo>
                    <a:pt x="2385538" y="1844529"/>
                  </a:lnTo>
                  <a:lnTo>
                    <a:pt x="2451817" y="1932237"/>
                  </a:lnTo>
                  <a:lnTo>
                    <a:pt x="2580722" y="2110435"/>
                  </a:lnTo>
                  <a:lnTo>
                    <a:pt x="2705102" y="2292045"/>
                  </a:lnTo>
                  <a:lnTo>
                    <a:pt x="2825197" y="2476909"/>
                  </a:lnTo>
                  <a:lnTo>
                    <a:pt x="2941243" y="2664551"/>
                  </a:lnTo>
                  <a:lnTo>
                    <a:pt x="3053478" y="2854814"/>
                  </a:lnTo>
                  <a:lnTo>
                    <a:pt x="3162302" y="3047298"/>
                  </a:lnTo>
                  <a:lnTo>
                    <a:pt x="3267871" y="3241846"/>
                  </a:lnTo>
                  <a:lnTo>
                    <a:pt x="3370502" y="3438061"/>
                  </a:lnTo>
                  <a:lnTo>
                    <a:pt x="3470515" y="3635626"/>
                  </a:lnTo>
                  <a:lnTo>
                    <a:pt x="3568146" y="3834381"/>
                  </a:lnTo>
                  <a:lnTo>
                    <a:pt x="3663715" y="4033929"/>
                  </a:lnTo>
                  <a:lnTo>
                    <a:pt x="3757456" y="4233954"/>
                  </a:lnTo>
                  <a:lnTo>
                    <a:pt x="3807224" y="4342063"/>
                  </a:lnTo>
                  <a:lnTo>
                    <a:pt x="3856120" y="4450727"/>
                  </a:lnTo>
                  <a:lnTo>
                    <a:pt x="3880011" y="4505257"/>
                  </a:lnTo>
                  <a:lnTo>
                    <a:pt x="3903427" y="4560026"/>
                  </a:lnTo>
                  <a:lnTo>
                    <a:pt x="3926207" y="4614953"/>
                  </a:lnTo>
                  <a:lnTo>
                    <a:pt x="3948432" y="4670120"/>
                  </a:lnTo>
                  <a:lnTo>
                    <a:pt x="3969943" y="4725603"/>
                  </a:lnTo>
                  <a:lnTo>
                    <a:pt x="3990660" y="4781324"/>
                  </a:lnTo>
                  <a:lnTo>
                    <a:pt x="4010504" y="4837283"/>
                  </a:lnTo>
                  <a:lnTo>
                    <a:pt x="4029395" y="4893560"/>
                  </a:lnTo>
                  <a:lnTo>
                    <a:pt x="4047253" y="4950155"/>
                  </a:lnTo>
                  <a:lnTo>
                    <a:pt x="4064002" y="5007066"/>
                  </a:lnTo>
                  <a:lnTo>
                    <a:pt x="4079560" y="5064376"/>
                  </a:lnTo>
                  <a:lnTo>
                    <a:pt x="4093847" y="5122081"/>
                  </a:lnTo>
                  <a:lnTo>
                    <a:pt x="4107262" y="5182167"/>
                  </a:lnTo>
                  <a:lnTo>
                    <a:pt x="4119247" y="5242492"/>
                  </a:lnTo>
                  <a:lnTo>
                    <a:pt x="4129883" y="5302976"/>
                  </a:lnTo>
                  <a:lnTo>
                    <a:pt x="4139328" y="5363778"/>
                  </a:lnTo>
                  <a:lnTo>
                    <a:pt x="4147663" y="5424658"/>
                  </a:lnTo>
                  <a:lnTo>
                    <a:pt x="4154966" y="5485699"/>
                  </a:lnTo>
                  <a:lnTo>
                    <a:pt x="4161316" y="5546976"/>
                  </a:lnTo>
                  <a:lnTo>
                    <a:pt x="4166793" y="5608253"/>
                  </a:lnTo>
                  <a:lnTo>
                    <a:pt x="4171476" y="5669769"/>
                  </a:lnTo>
                  <a:lnTo>
                    <a:pt x="4175524" y="5731284"/>
                  </a:lnTo>
                  <a:lnTo>
                    <a:pt x="4178937" y="5792800"/>
                  </a:lnTo>
                  <a:lnTo>
                    <a:pt x="4181874" y="5854474"/>
                  </a:lnTo>
                  <a:lnTo>
                    <a:pt x="4186637" y="5977744"/>
                  </a:lnTo>
                  <a:lnTo>
                    <a:pt x="4190446" y="6100933"/>
                  </a:lnTo>
                  <a:lnTo>
                    <a:pt x="4199416" y="6457327"/>
                  </a:lnTo>
                  <a:lnTo>
                    <a:pt x="4202273" y="6636000"/>
                  </a:lnTo>
                  <a:lnTo>
                    <a:pt x="4203543" y="6814911"/>
                  </a:lnTo>
                  <a:lnTo>
                    <a:pt x="4202828" y="6993822"/>
                  </a:lnTo>
                  <a:lnTo>
                    <a:pt x="4199892" y="7172575"/>
                  </a:lnTo>
                  <a:lnTo>
                    <a:pt x="4194257" y="7351170"/>
                  </a:lnTo>
                  <a:lnTo>
                    <a:pt x="4185526" y="7529366"/>
                  </a:lnTo>
                  <a:lnTo>
                    <a:pt x="5436079" y="7529366"/>
                  </a:lnTo>
                  <a:lnTo>
                    <a:pt x="5447032" y="7454038"/>
                  </a:lnTo>
                  <a:lnTo>
                    <a:pt x="5477274" y="7244092"/>
                  </a:lnTo>
                  <a:lnTo>
                    <a:pt x="5506563" y="7033907"/>
                  </a:lnTo>
                  <a:lnTo>
                    <a:pt x="5534027" y="6823485"/>
                  </a:lnTo>
                  <a:lnTo>
                    <a:pt x="5558792" y="6612824"/>
                  </a:lnTo>
                  <a:lnTo>
                    <a:pt x="5579827" y="6401923"/>
                  </a:lnTo>
                  <a:lnTo>
                    <a:pt x="5588717" y="6296355"/>
                  </a:lnTo>
                  <a:lnTo>
                    <a:pt x="5596337" y="6190706"/>
                  </a:lnTo>
                  <a:lnTo>
                    <a:pt x="5602528" y="6084978"/>
                  </a:lnTo>
                  <a:lnTo>
                    <a:pt x="5607291" y="5979173"/>
                  </a:lnTo>
                  <a:lnTo>
                    <a:pt x="5610386" y="5873286"/>
                  </a:lnTo>
                  <a:lnTo>
                    <a:pt x="5611815" y="5767320"/>
                  </a:lnTo>
                  <a:lnTo>
                    <a:pt x="5611338" y="5661673"/>
                  </a:lnTo>
                  <a:lnTo>
                    <a:pt x="5608878" y="5556104"/>
                  </a:lnTo>
                  <a:lnTo>
                    <a:pt x="5604433" y="5450613"/>
                  </a:lnTo>
                  <a:lnTo>
                    <a:pt x="5598004" y="5345364"/>
                  </a:lnTo>
                  <a:lnTo>
                    <a:pt x="5589748" y="5240191"/>
                  </a:lnTo>
                  <a:lnTo>
                    <a:pt x="5579510" y="5135257"/>
                  </a:lnTo>
                  <a:lnTo>
                    <a:pt x="5567365" y="5030561"/>
                  </a:lnTo>
                  <a:lnTo>
                    <a:pt x="5553395" y="4926103"/>
                  </a:lnTo>
                  <a:lnTo>
                    <a:pt x="5537441" y="4821963"/>
                  </a:lnTo>
                  <a:lnTo>
                    <a:pt x="5519740" y="4718062"/>
                  </a:lnTo>
                  <a:lnTo>
                    <a:pt x="5500213" y="4614557"/>
                  </a:lnTo>
                  <a:lnTo>
                    <a:pt x="5478782" y="4511370"/>
                  </a:lnTo>
                  <a:lnTo>
                    <a:pt x="5455604" y="4408578"/>
                  </a:lnTo>
                  <a:lnTo>
                    <a:pt x="5430602" y="4306185"/>
                  </a:lnTo>
                  <a:lnTo>
                    <a:pt x="5403852" y="4204189"/>
                  </a:lnTo>
                  <a:lnTo>
                    <a:pt x="5375357" y="4102748"/>
                  </a:lnTo>
                  <a:lnTo>
                    <a:pt x="5345115" y="4001703"/>
                  </a:lnTo>
                  <a:lnTo>
                    <a:pt x="5313206" y="3901214"/>
                  </a:lnTo>
                  <a:lnTo>
                    <a:pt x="5279472" y="3801281"/>
                  </a:lnTo>
                  <a:lnTo>
                    <a:pt x="5244150" y="3701904"/>
                  </a:lnTo>
                  <a:lnTo>
                    <a:pt x="5207082" y="3603161"/>
                  </a:lnTo>
                  <a:lnTo>
                    <a:pt x="5168426" y="3504975"/>
                  </a:lnTo>
                  <a:lnTo>
                    <a:pt x="5128024" y="3407423"/>
                  </a:lnTo>
                  <a:lnTo>
                    <a:pt x="5086115" y="3310585"/>
                  </a:lnTo>
                  <a:lnTo>
                    <a:pt x="5042537" y="3214463"/>
                  </a:lnTo>
                  <a:lnTo>
                    <a:pt x="4997374" y="3119053"/>
                  </a:lnTo>
                  <a:lnTo>
                    <a:pt x="4950621" y="3024359"/>
                  </a:lnTo>
                  <a:lnTo>
                    <a:pt x="4902282" y="2930457"/>
                  </a:lnTo>
                  <a:lnTo>
                    <a:pt x="4852435" y="2837351"/>
                  </a:lnTo>
                  <a:lnTo>
                    <a:pt x="4800999" y="2745118"/>
                  </a:lnTo>
                  <a:lnTo>
                    <a:pt x="4748134" y="2653677"/>
                  </a:lnTo>
                  <a:lnTo>
                    <a:pt x="4693684" y="2563110"/>
                  </a:lnTo>
                  <a:lnTo>
                    <a:pt x="4637803" y="2473496"/>
                  </a:lnTo>
                  <a:lnTo>
                    <a:pt x="4580496" y="2384834"/>
                  </a:lnTo>
                  <a:lnTo>
                    <a:pt x="4521679" y="2297125"/>
                  </a:lnTo>
                  <a:lnTo>
                    <a:pt x="4461433" y="2210367"/>
                  </a:lnTo>
                  <a:lnTo>
                    <a:pt x="4399758" y="2124642"/>
                  </a:lnTo>
                  <a:lnTo>
                    <a:pt x="4336735" y="2039950"/>
                  </a:lnTo>
                  <a:lnTo>
                    <a:pt x="4272282" y="1956289"/>
                  </a:lnTo>
                  <a:lnTo>
                    <a:pt x="4206481" y="1873817"/>
                  </a:lnTo>
                  <a:lnTo>
                    <a:pt x="4139328" y="1792379"/>
                  </a:lnTo>
                  <a:lnTo>
                    <a:pt x="4070829" y="1712051"/>
                  </a:lnTo>
                  <a:lnTo>
                    <a:pt x="4000979" y="1632994"/>
                  </a:lnTo>
                  <a:lnTo>
                    <a:pt x="3929858" y="1555048"/>
                  </a:lnTo>
                  <a:lnTo>
                    <a:pt x="3857390" y="1478371"/>
                  </a:lnTo>
                  <a:lnTo>
                    <a:pt x="3783728" y="1402965"/>
                  </a:lnTo>
                  <a:lnTo>
                    <a:pt x="3708799" y="1328829"/>
                  </a:lnTo>
                  <a:lnTo>
                    <a:pt x="3632599" y="1255962"/>
                  </a:lnTo>
                  <a:lnTo>
                    <a:pt x="3555128" y="1184446"/>
                  </a:lnTo>
                  <a:lnTo>
                    <a:pt x="3476547" y="1114200"/>
                  </a:lnTo>
                  <a:lnTo>
                    <a:pt x="3396696" y="1045460"/>
                  </a:lnTo>
                  <a:lnTo>
                    <a:pt x="3315734" y="978071"/>
                  </a:lnTo>
                  <a:lnTo>
                    <a:pt x="3233581" y="912110"/>
                  </a:lnTo>
                  <a:lnTo>
                    <a:pt x="3150237" y="847578"/>
                  </a:lnTo>
                  <a:lnTo>
                    <a:pt x="3065782" y="784555"/>
                  </a:lnTo>
                  <a:lnTo>
                    <a:pt x="2980296" y="723038"/>
                  </a:lnTo>
                  <a:lnTo>
                    <a:pt x="2893618" y="663111"/>
                  </a:lnTo>
                  <a:lnTo>
                    <a:pt x="2805908" y="604690"/>
                  </a:lnTo>
                  <a:lnTo>
                    <a:pt x="2717088" y="547858"/>
                  </a:lnTo>
                  <a:lnTo>
                    <a:pt x="2627236" y="492693"/>
                  </a:lnTo>
                  <a:lnTo>
                    <a:pt x="2536431" y="439115"/>
                  </a:lnTo>
                  <a:lnTo>
                    <a:pt x="2444515" y="387203"/>
                  </a:lnTo>
                  <a:lnTo>
                    <a:pt x="2351646" y="337039"/>
                  </a:lnTo>
                  <a:lnTo>
                    <a:pt x="2257745" y="288541"/>
                  </a:lnTo>
                  <a:lnTo>
                    <a:pt x="2189958" y="254885"/>
                  </a:lnTo>
                  <a:lnTo>
                    <a:pt x="2121855" y="222025"/>
                  </a:lnTo>
                  <a:lnTo>
                    <a:pt x="2053275" y="189956"/>
                  </a:lnTo>
                  <a:lnTo>
                    <a:pt x="1984457" y="158682"/>
                  </a:lnTo>
                  <a:lnTo>
                    <a:pt x="1915242" y="128044"/>
                  </a:lnTo>
                  <a:lnTo>
                    <a:pt x="1845788" y="98120"/>
                  </a:lnTo>
                  <a:lnTo>
                    <a:pt x="1775938" y="68909"/>
                  </a:lnTo>
                  <a:lnTo>
                    <a:pt x="1705930" y="40334"/>
                  </a:lnTo>
                  <a:lnTo>
                    <a:pt x="1635603" y="12236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157"/>
            <p:cNvSpPr/>
            <p:nvPr/>
          </p:nvSpPr>
          <p:spPr>
            <a:xfrm>
              <a:off x="0" y="0"/>
              <a:ext cx="4601447" cy="7529366"/>
            </a:xfrm>
            <a:custGeom>
              <a:avLst/>
              <a:gdLst/>
              <a:ahLst/>
              <a:cxnLst/>
              <a:rect l="0" t="0" r="0" b="0"/>
              <a:pathLst>
                <a:path w="4601447" h="7529366">
                  <a:moveTo>
                    <a:pt x="0" y="0"/>
                  </a:moveTo>
                  <a:lnTo>
                    <a:pt x="0" y="2898088"/>
                  </a:lnTo>
                  <a:lnTo>
                    <a:pt x="46592" y="2906010"/>
                  </a:lnTo>
                  <a:lnTo>
                    <a:pt x="124618" y="2921012"/>
                  </a:lnTo>
                  <a:lnTo>
                    <a:pt x="202247" y="2937601"/>
                  </a:lnTo>
                  <a:lnTo>
                    <a:pt x="279557" y="2955779"/>
                  </a:lnTo>
                  <a:lnTo>
                    <a:pt x="356393" y="2975544"/>
                  </a:lnTo>
                  <a:lnTo>
                    <a:pt x="432909" y="2996815"/>
                  </a:lnTo>
                  <a:lnTo>
                    <a:pt x="508951" y="3019596"/>
                  </a:lnTo>
                  <a:lnTo>
                    <a:pt x="584516" y="3043885"/>
                  </a:lnTo>
                  <a:lnTo>
                    <a:pt x="659684" y="3069602"/>
                  </a:lnTo>
                  <a:lnTo>
                    <a:pt x="734297" y="3096749"/>
                  </a:lnTo>
                  <a:lnTo>
                    <a:pt x="808433" y="3125403"/>
                  </a:lnTo>
                  <a:lnTo>
                    <a:pt x="882014" y="3155407"/>
                  </a:lnTo>
                  <a:lnTo>
                    <a:pt x="955118" y="3186760"/>
                  </a:lnTo>
                  <a:lnTo>
                    <a:pt x="1027588" y="3219462"/>
                  </a:lnTo>
                  <a:lnTo>
                    <a:pt x="1099581" y="3253514"/>
                  </a:lnTo>
                  <a:lnTo>
                    <a:pt x="1170860" y="3288836"/>
                  </a:lnTo>
                  <a:lnTo>
                    <a:pt x="1241583" y="3325507"/>
                  </a:lnTo>
                  <a:lnTo>
                    <a:pt x="1381203" y="3402501"/>
                  </a:lnTo>
                  <a:lnTo>
                    <a:pt x="1518046" y="3484257"/>
                  </a:lnTo>
                  <a:lnTo>
                    <a:pt x="1652111" y="3570696"/>
                  </a:lnTo>
                  <a:lnTo>
                    <a:pt x="1783237" y="3661660"/>
                  </a:lnTo>
                  <a:lnTo>
                    <a:pt x="1911269" y="3756831"/>
                  </a:lnTo>
                  <a:lnTo>
                    <a:pt x="2036047" y="3856050"/>
                  </a:lnTo>
                  <a:lnTo>
                    <a:pt x="2157491" y="3959157"/>
                  </a:lnTo>
                  <a:lnTo>
                    <a:pt x="2275442" y="4065918"/>
                  </a:lnTo>
                  <a:lnTo>
                    <a:pt x="2390059" y="4176090"/>
                  </a:lnTo>
                  <a:lnTo>
                    <a:pt x="2501343" y="4289596"/>
                  </a:lnTo>
                  <a:lnTo>
                    <a:pt x="2609373" y="4406197"/>
                  </a:lnTo>
                  <a:lnTo>
                    <a:pt x="2714068" y="4525816"/>
                  </a:lnTo>
                  <a:lnTo>
                    <a:pt x="2815509" y="4648212"/>
                  </a:lnTo>
                  <a:lnTo>
                    <a:pt x="2913697" y="4773386"/>
                  </a:lnTo>
                  <a:lnTo>
                    <a:pt x="3008788" y="4901021"/>
                  </a:lnTo>
                  <a:lnTo>
                    <a:pt x="3100625" y="5031117"/>
                  </a:lnTo>
                  <a:lnTo>
                    <a:pt x="3189366" y="5163436"/>
                  </a:lnTo>
                  <a:lnTo>
                    <a:pt x="3275012" y="5297896"/>
                  </a:lnTo>
                  <a:lnTo>
                    <a:pt x="3357641" y="5434342"/>
                  </a:lnTo>
                  <a:lnTo>
                    <a:pt x="3437175" y="5572534"/>
                  </a:lnTo>
                  <a:lnTo>
                    <a:pt x="3513692" y="5712473"/>
                  </a:lnTo>
                  <a:lnTo>
                    <a:pt x="3587273" y="5853838"/>
                  </a:lnTo>
                  <a:lnTo>
                    <a:pt x="3657837" y="5996635"/>
                  </a:lnTo>
                  <a:lnTo>
                    <a:pt x="3733641" y="6159274"/>
                  </a:lnTo>
                  <a:lnTo>
                    <a:pt x="3769914" y="6241586"/>
                  </a:lnTo>
                  <a:lnTo>
                    <a:pt x="3804681" y="6324612"/>
                  </a:lnTo>
                  <a:lnTo>
                    <a:pt x="3837938" y="6408194"/>
                  </a:lnTo>
                  <a:lnTo>
                    <a:pt x="3869372" y="6492411"/>
                  </a:lnTo>
                  <a:lnTo>
                    <a:pt x="3898900" y="6577183"/>
                  </a:lnTo>
                  <a:lnTo>
                    <a:pt x="3926283" y="6662511"/>
                  </a:lnTo>
                  <a:lnTo>
                    <a:pt x="3951287" y="6748395"/>
                  </a:lnTo>
                  <a:lnTo>
                    <a:pt x="3973829" y="6834835"/>
                  </a:lnTo>
                  <a:lnTo>
                    <a:pt x="3993673" y="6921830"/>
                  </a:lnTo>
                  <a:lnTo>
                    <a:pt x="4010580" y="7009301"/>
                  </a:lnTo>
                  <a:lnTo>
                    <a:pt x="4024391" y="7097248"/>
                  </a:lnTo>
                  <a:lnTo>
                    <a:pt x="4035027" y="7185673"/>
                  </a:lnTo>
                  <a:lnTo>
                    <a:pt x="4042092" y="7274573"/>
                  </a:lnTo>
                  <a:lnTo>
                    <a:pt x="4045584" y="7363870"/>
                  </a:lnTo>
                  <a:lnTo>
                    <a:pt x="4045901" y="7405382"/>
                  </a:lnTo>
                  <a:lnTo>
                    <a:pt x="4045425" y="7446816"/>
                  </a:lnTo>
                  <a:lnTo>
                    <a:pt x="4044156" y="7488170"/>
                  </a:lnTo>
                  <a:lnTo>
                    <a:pt x="4042092" y="7529366"/>
                  </a:lnTo>
                  <a:lnTo>
                    <a:pt x="4583429" y="7529366"/>
                  </a:lnTo>
                  <a:lnTo>
                    <a:pt x="4592161" y="7351170"/>
                  </a:lnTo>
                  <a:lnTo>
                    <a:pt x="4597796" y="7172575"/>
                  </a:lnTo>
                  <a:lnTo>
                    <a:pt x="4600732" y="6993822"/>
                  </a:lnTo>
                  <a:lnTo>
                    <a:pt x="4601447" y="6814911"/>
                  </a:lnTo>
                  <a:lnTo>
                    <a:pt x="4600177" y="6636000"/>
                  </a:lnTo>
                  <a:lnTo>
                    <a:pt x="4597320" y="6457327"/>
                  </a:lnTo>
                  <a:lnTo>
                    <a:pt x="4588350" y="6100933"/>
                  </a:lnTo>
                  <a:lnTo>
                    <a:pt x="4584541" y="5977744"/>
                  </a:lnTo>
                  <a:lnTo>
                    <a:pt x="4579778" y="5854474"/>
                  </a:lnTo>
                  <a:lnTo>
                    <a:pt x="4576841" y="5792800"/>
                  </a:lnTo>
                  <a:lnTo>
                    <a:pt x="4573428" y="5731284"/>
                  </a:lnTo>
                  <a:lnTo>
                    <a:pt x="4569380" y="5669769"/>
                  </a:lnTo>
                  <a:lnTo>
                    <a:pt x="4564697" y="5608253"/>
                  </a:lnTo>
                  <a:lnTo>
                    <a:pt x="4559220" y="5546976"/>
                  </a:lnTo>
                  <a:lnTo>
                    <a:pt x="4552870" y="5485699"/>
                  </a:lnTo>
                  <a:lnTo>
                    <a:pt x="4545567" y="5424658"/>
                  </a:lnTo>
                  <a:lnTo>
                    <a:pt x="4537232" y="5363778"/>
                  </a:lnTo>
                  <a:lnTo>
                    <a:pt x="4527787" y="5302976"/>
                  </a:lnTo>
                  <a:lnTo>
                    <a:pt x="4517151" y="5242492"/>
                  </a:lnTo>
                  <a:lnTo>
                    <a:pt x="4505166" y="5182167"/>
                  </a:lnTo>
                  <a:lnTo>
                    <a:pt x="4491751" y="5122081"/>
                  </a:lnTo>
                  <a:lnTo>
                    <a:pt x="4477463" y="5064376"/>
                  </a:lnTo>
                  <a:lnTo>
                    <a:pt x="4461906" y="5007066"/>
                  </a:lnTo>
                  <a:lnTo>
                    <a:pt x="4445157" y="4950155"/>
                  </a:lnTo>
                  <a:lnTo>
                    <a:pt x="4427298" y="4893560"/>
                  </a:lnTo>
                  <a:lnTo>
                    <a:pt x="4408407" y="4837283"/>
                  </a:lnTo>
                  <a:lnTo>
                    <a:pt x="4388563" y="4781324"/>
                  </a:lnTo>
                  <a:lnTo>
                    <a:pt x="4367847" y="4725603"/>
                  </a:lnTo>
                  <a:lnTo>
                    <a:pt x="4346336" y="4670120"/>
                  </a:lnTo>
                  <a:lnTo>
                    <a:pt x="4324111" y="4614953"/>
                  </a:lnTo>
                  <a:lnTo>
                    <a:pt x="4301331" y="4560026"/>
                  </a:lnTo>
                  <a:lnTo>
                    <a:pt x="4277914" y="4505257"/>
                  </a:lnTo>
                  <a:lnTo>
                    <a:pt x="4254023" y="4450727"/>
                  </a:lnTo>
                  <a:lnTo>
                    <a:pt x="4205128" y="4342063"/>
                  </a:lnTo>
                  <a:lnTo>
                    <a:pt x="4155359" y="4233954"/>
                  </a:lnTo>
                  <a:lnTo>
                    <a:pt x="4061618" y="4033929"/>
                  </a:lnTo>
                  <a:lnTo>
                    <a:pt x="3966050" y="3834381"/>
                  </a:lnTo>
                  <a:lnTo>
                    <a:pt x="3868418" y="3635626"/>
                  </a:lnTo>
                  <a:lnTo>
                    <a:pt x="3768406" y="3438061"/>
                  </a:lnTo>
                  <a:lnTo>
                    <a:pt x="3665775" y="3241846"/>
                  </a:lnTo>
                  <a:lnTo>
                    <a:pt x="3560206" y="3047298"/>
                  </a:lnTo>
                  <a:lnTo>
                    <a:pt x="3451382" y="2854814"/>
                  </a:lnTo>
                  <a:lnTo>
                    <a:pt x="3339147" y="2664551"/>
                  </a:lnTo>
                  <a:lnTo>
                    <a:pt x="3223101" y="2476909"/>
                  </a:lnTo>
                  <a:lnTo>
                    <a:pt x="3103006" y="2292045"/>
                  </a:lnTo>
                  <a:lnTo>
                    <a:pt x="2978626" y="2110435"/>
                  </a:lnTo>
                  <a:lnTo>
                    <a:pt x="2849721" y="1932237"/>
                  </a:lnTo>
                  <a:lnTo>
                    <a:pt x="2783442" y="1844529"/>
                  </a:lnTo>
                  <a:lnTo>
                    <a:pt x="2715895" y="1757771"/>
                  </a:lnTo>
                  <a:lnTo>
                    <a:pt x="2647076" y="1672046"/>
                  </a:lnTo>
                  <a:lnTo>
                    <a:pt x="2576908" y="1587354"/>
                  </a:lnTo>
                  <a:lnTo>
                    <a:pt x="2505392" y="1503771"/>
                  </a:lnTo>
                  <a:lnTo>
                    <a:pt x="2432524" y="1421301"/>
                  </a:lnTo>
                  <a:lnTo>
                    <a:pt x="2358231" y="1339941"/>
                  </a:lnTo>
                  <a:lnTo>
                    <a:pt x="2282427" y="1259852"/>
                  </a:lnTo>
                  <a:lnTo>
                    <a:pt x="2211783" y="1187700"/>
                  </a:lnTo>
                  <a:lnTo>
                    <a:pt x="2139789" y="1116739"/>
                  </a:lnTo>
                  <a:lnTo>
                    <a:pt x="2066368" y="1046968"/>
                  </a:lnTo>
                  <a:lnTo>
                    <a:pt x="1991677" y="978468"/>
                  </a:lnTo>
                  <a:lnTo>
                    <a:pt x="1915636" y="911237"/>
                  </a:lnTo>
                  <a:lnTo>
                    <a:pt x="1838325" y="845356"/>
                  </a:lnTo>
                  <a:lnTo>
                    <a:pt x="1759822" y="780903"/>
                  </a:lnTo>
                  <a:lnTo>
                    <a:pt x="1680049" y="717960"/>
                  </a:lnTo>
                  <a:lnTo>
                    <a:pt x="1599167" y="656522"/>
                  </a:lnTo>
                  <a:lnTo>
                    <a:pt x="1517093" y="596595"/>
                  </a:lnTo>
                  <a:lnTo>
                    <a:pt x="1433908" y="538412"/>
                  </a:lnTo>
                  <a:lnTo>
                    <a:pt x="1349692" y="481818"/>
                  </a:lnTo>
                  <a:lnTo>
                    <a:pt x="1264363" y="426970"/>
                  </a:lnTo>
                  <a:lnTo>
                    <a:pt x="1178083" y="373947"/>
                  </a:lnTo>
                  <a:lnTo>
                    <a:pt x="1090771" y="322751"/>
                  </a:lnTo>
                  <a:lnTo>
                    <a:pt x="1002506" y="273460"/>
                  </a:lnTo>
                  <a:lnTo>
                    <a:pt x="913288" y="226151"/>
                  </a:lnTo>
                  <a:lnTo>
                    <a:pt x="823197" y="180828"/>
                  </a:lnTo>
                  <a:lnTo>
                    <a:pt x="732233" y="137569"/>
                  </a:lnTo>
                  <a:lnTo>
                    <a:pt x="640397" y="96453"/>
                  </a:lnTo>
                  <a:lnTo>
                    <a:pt x="547766" y="57480"/>
                  </a:lnTo>
                  <a:lnTo>
                    <a:pt x="454421" y="20728"/>
                  </a:lnTo>
                  <a:lnTo>
                    <a:pt x="3979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1" name="Shape 158"/>
            <p:cNvSpPr/>
            <p:nvPr/>
          </p:nvSpPr>
          <p:spPr>
            <a:xfrm>
              <a:off x="0" y="2898088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319"/>
                  </a:lnTo>
                  <a:lnTo>
                    <a:pt x="2931636" y="4497769"/>
                  </a:lnTo>
                  <a:lnTo>
                    <a:pt x="2934176" y="454229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2" name="Shape 159"/>
            <p:cNvSpPr/>
            <p:nvPr/>
          </p:nvSpPr>
          <p:spPr>
            <a:xfrm>
              <a:off x="0" y="3728104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83"/>
                  </a:lnTo>
                  <a:lnTo>
                    <a:pt x="2931636" y="3667753"/>
                  </a:lnTo>
                  <a:lnTo>
                    <a:pt x="2928381" y="362330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3" name="Shape 160"/>
            <p:cNvSpPr/>
            <p:nvPr/>
          </p:nvSpPr>
          <p:spPr>
            <a:xfrm>
              <a:off x="0" y="5122267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4" name="Shape 161"/>
            <p:cNvSpPr/>
            <p:nvPr/>
          </p:nvSpPr>
          <p:spPr>
            <a:xfrm>
              <a:off x="0" y="6170392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5" name="Shape 162"/>
            <p:cNvSpPr/>
            <p:nvPr/>
          </p:nvSpPr>
          <p:spPr>
            <a:xfrm>
              <a:off x="0" y="7271198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6" name="Shape 163"/>
            <p:cNvSpPr/>
            <p:nvPr/>
          </p:nvSpPr>
          <p:spPr>
            <a:xfrm>
              <a:off x="601344" y="1373835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7" name="Picture 1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59"/>
              <a:ext cx="933211" cy="933212"/>
            </a:xfrm>
            <a:prstGeom prst="rect">
              <a:avLst/>
            </a:prstGeom>
            <a:noFill/>
          </p:spPr>
        </p:pic>
      </p:grpSp>
      <p:sp>
        <p:nvSpPr>
          <p:cNvPr id="18" name="Rectangle 17"/>
          <p:cNvSpPr/>
          <p:nvPr/>
        </p:nvSpPr>
        <p:spPr>
          <a:xfrm>
            <a:off x="3935048" y="1674986"/>
            <a:ext cx="6096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760" marR="0" indent="0">
              <a:spcBef>
                <a:spcPts val="0"/>
              </a:spcBef>
              <a:spcAft>
                <a:spcPts val="0"/>
              </a:spcAft>
            </a:pPr>
            <a:r>
              <a:rPr lang="en-US" sz="4100" spc="-215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Giỏ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ai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dirty="0" err="1">
                <a:solidFill>
                  <a:srgbClr val="000000"/>
                </a:solidFill>
                <a:latin typeface="MQGGE+BeVietnamMedium"/>
              </a:rPr>
              <a:t>trống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?</a:t>
            </a:r>
            <a:br>
              <a:rPr lang="en-US" sz="375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2"/>
          <a:stretch>
            <a:fillRect/>
          </a:stretch>
        </p:blipFill>
        <p:spPr>
          <a:xfrm>
            <a:off x="4533945" y="2464142"/>
            <a:ext cx="1717676" cy="3362960"/>
          </a:xfrm>
          <a:prstGeom prst="rect">
            <a:avLst/>
          </a:prstGeom>
          <a:noFill/>
        </p:spPr>
      </p:pic>
      <p:pic>
        <p:nvPicPr>
          <p:cNvPr id="20" name="Picture 19"/>
          <p:cNvPicPr/>
          <p:nvPr/>
        </p:nvPicPr>
        <p:blipFill>
          <a:blip r:embed="rId3"/>
          <a:stretch>
            <a:fillRect/>
          </a:stretch>
        </p:blipFill>
        <p:spPr>
          <a:xfrm>
            <a:off x="5965109" y="3362585"/>
            <a:ext cx="1664296" cy="2510732"/>
          </a:xfrm>
          <a:prstGeom prst="rect">
            <a:avLst/>
          </a:prstGeom>
          <a:noFill/>
        </p:spPr>
      </p:pic>
    </p:spTree>
  </p:cSld>
  <p:clrMapOvr>
    <a:masterClrMapping/>
  </p:clrMapOvr>
  <p:transition advTm="5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49"/>
          <p:cNvGrpSpPr/>
          <p:nvPr/>
        </p:nvGrpSpPr>
        <p:grpSpPr>
          <a:xfrm>
            <a:off x="0" y="0"/>
            <a:ext cx="12191999" cy="7193600"/>
            <a:chOff x="0" y="0"/>
            <a:chExt cx="10692382" cy="7529366"/>
          </a:xfrm>
          <a:noFill/>
        </p:grpSpPr>
        <p:sp>
          <p:nvSpPr>
            <p:cNvPr id="3" name="Shape 150"/>
            <p:cNvSpPr/>
            <p:nvPr/>
          </p:nvSpPr>
          <p:spPr>
            <a:xfrm>
              <a:off x="10218841" y="0"/>
              <a:ext cx="473541" cy="1292859"/>
            </a:xfrm>
            <a:custGeom>
              <a:avLst/>
              <a:gdLst/>
              <a:ahLst/>
              <a:cxnLst/>
              <a:rect l="0" t="0" r="0" b="0"/>
              <a:pathLst>
                <a:path w="473541" h="1292859">
                  <a:moveTo>
                    <a:pt x="0" y="0"/>
                  </a:moveTo>
                  <a:lnTo>
                    <a:pt x="39424" y="77323"/>
                  </a:lnTo>
                  <a:lnTo>
                    <a:pt x="80699" y="162731"/>
                  </a:lnTo>
                  <a:lnTo>
                    <a:pt x="120148" y="248932"/>
                  </a:lnTo>
                  <a:lnTo>
                    <a:pt x="157931" y="335927"/>
                  </a:lnTo>
                  <a:lnTo>
                    <a:pt x="194047" y="423557"/>
                  </a:lnTo>
                  <a:lnTo>
                    <a:pt x="228655" y="511901"/>
                  </a:lnTo>
                  <a:lnTo>
                    <a:pt x="261753" y="600801"/>
                  </a:lnTo>
                  <a:lnTo>
                    <a:pt x="293503" y="690337"/>
                  </a:lnTo>
                  <a:lnTo>
                    <a:pt x="323825" y="780268"/>
                  </a:lnTo>
                  <a:lnTo>
                    <a:pt x="353035" y="870756"/>
                  </a:lnTo>
                  <a:lnTo>
                    <a:pt x="407962" y="1052683"/>
                  </a:lnTo>
                  <a:lnTo>
                    <a:pt x="458842" y="1235881"/>
                  </a:lnTo>
                  <a:lnTo>
                    <a:pt x="473541" y="1292859"/>
                  </a:lnTo>
                  <a:lnTo>
                    <a:pt x="473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4" name="Shape 151"/>
            <p:cNvSpPr/>
            <p:nvPr/>
          </p:nvSpPr>
          <p:spPr>
            <a:xfrm>
              <a:off x="8797228" y="0"/>
              <a:ext cx="1895154" cy="6131839"/>
            </a:xfrm>
            <a:custGeom>
              <a:avLst/>
              <a:gdLst/>
              <a:ahLst/>
              <a:cxnLst/>
              <a:rect l="0" t="0" r="0" b="0"/>
              <a:pathLst>
                <a:path w="1895154" h="6131839">
                  <a:moveTo>
                    <a:pt x="0" y="0"/>
                  </a:moveTo>
                  <a:lnTo>
                    <a:pt x="59434" y="112169"/>
                  </a:lnTo>
                  <a:lnTo>
                    <a:pt x="133887" y="258695"/>
                  </a:lnTo>
                  <a:lnTo>
                    <a:pt x="206357" y="406571"/>
                  </a:lnTo>
                  <a:lnTo>
                    <a:pt x="276683" y="555796"/>
                  </a:lnTo>
                  <a:lnTo>
                    <a:pt x="345104" y="706290"/>
                  </a:lnTo>
                  <a:lnTo>
                    <a:pt x="411620" y="857976"/>
                  </a:lnTo>
                  <a:lnTo>
                    <a:pt x="476310" y="1010694"/>
                  </a:lnTo>
                  <a:lnTo>
                    <a:pt x="539335" y="1164364"/>
                  </a:lnTo>
                  <a:lnTo>
                    <a:pt x="600612" y="1318907"/>
                  </a:lnTo>
                  <a:lnTo>
                    <a:pt x="660303" y="1474165"/>
                  </a:lnTo>
                  <a:lnTo>
                    <a:pt x="718484" y="1630136"/>
                  </a:lnTo>
                  <a:lnTo>
                    <a:pt x="775237" y="1786664"/>
                  </a:lnTo>
                  <a:lnTo>
                    <a:pt x="830641" y="1943748"/>
                  </a:lnTo>
                  <a:lnTo>
                    <a:pt x="884695" y="2101148"/>
                  </a:lnTo>
                  <a:lnTo>
                    <a:pt x="937559" y="2258866"/>
                  </a:lnTo>
                  <a:lnTo>
                    <a:pt x="1039872" y="2574700"/>
                  </a:lnTo>
                  <a:lnTo>
                    <a:pt x="1138140" y="2890613"/>
                  </a:lnTo>
                  <a:lnTo>
                    <a:pt x="1232992" y="3205651"/>
                  </a:lnTo>
                  <a:lnTo>
                    <a:pt x="1326416" y="3523865"/>
                  </a:lnTo>
                  <a:lnTo>
                    <a:pt x="1417460" y="3843350"/>
                  </a:lnTo>
                  <a:lnTo>
                    <a:pt x="1504853" y="4163945"/>
                  </a:lnTo>
                  <a:lnTo>
                    <a:pt x="1546842" y="4324680"/>
                  </a:lnTo>
                  <a:lnTo>
                    <a:pt x="1587560" y="4485731"/>
                  </a:lnTo>
                  <a:lnTo>
                    <a:pt x="1626851" y="4647021"/>
                  </a:lnTo>
                  <a:lnTo>
                    <a:pt x="1664555" y="4808708"/>
                  </a:lnTo>
                  <a:lnTo>
                    <a:pt x="1700511" y="4970553"/>
                  </a:lnTo>
                  <a:lnTo>
                    <a:pt x="1734642" y="5132796"/>
                  </a:lnTo>
                  <a:lnTo>
                    <a:pt x="1766790" y="5295277"/>
                  </a:lnTo>
                  <a:lnTo>
                    <a:pt x="1796873" y="5458076"/>
                  </a:lnTo>
                  <a:lnTo>
                    <a:pt x="1824575" y="5621191"/>
                  </a:lnTo>
                  <a:lnTo>
                    <a:pt x="1849975" y="5784545"/>
                  </a:lnTo>
                  <a:lnTo>
                    <a:pt x="1861087" y="5861856"/>
                  </a:lnTo>
                  <a:lnTo>
                    <a:pt x="1871644" y="5939326"/>
                  </a:lnTo>
                  <a:lnTo>
                    <a:pt x="1881647" y="6016796"/>
                  </a:lnTo>
                  <a:lnTo>
                    <a:pt x="1890933" y="6094345"/>
                  </a:lnTo>
                  <a:lnTo>
                    <a:pt x="1895154" y="6131839"/>
                  </a:lnTo>
                  <a:lnTo>
                    <a:pt x="1895154" y="1292859"/>
                  </a:lnTo>
                  <a:lnTo>
                    <a:pt x="1880455" y="1235881"/>
                  </a:lnTo>
                  <a:lnTo>
                    <a:pt x="1829575" y="1052683"/>
                  </a:lnTo>
                  <a:lnTo>
                    <a:pt x="1774648" y="870756"/>
                  </a:lnTo>
                  <a:lnTo>
                    <a:pt x="1745438" y="780268"/>
                  </a:lnTo>
                  <a:lnTo>
                    <a:pt x="1715117" y="690337"/>
                  </a:lnTo>
                  <a:lnTo>
                    <a:pt x="1683367" y="600801"/>
                  </a:lnTo>
                  <a:lnTo>
                    <a:pt x="1650268" y="511901"/>
                  </a:lnTo>
                  <a:lnTo>
                    <a:pt x="1615660" y="423557"/>
                  </a:lnTo>
                  <a:lnTo>
                    <a:pt x="1579544" y="335927"/>
                  </a:lnTo>
                  <a:lnTo>
                    <a:pt x="1541761" y="248932"/>
                  </a:lnTo>
                  <a:lnTo>
                    <a:pt x="1502312" y="162731"/>
                  </a:lnTo>
                  <a:lnTo>
                    <a:pt x="1461037" y="77323"/>
                  </a:lnTo>
                  <a:lnTo>
                    <a:pt x="14216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5" name="Shape 152"/>
            <p:cNvSpPr/>
            <p:nvPr/>
          </p:nvSpPr>
          <p:spPr>
            <a:xfrm>
              <a:off x="6536135" y="0"/>
              <a:ext cx="4156247" cy="7529366"/>
            </a:xfrm>
            <a:custGeom>
              <a:avLst/>
              <a:gdLst/>
              <a:ahLst/>
              <a:cxnLst/>
              <a:rect l="0" t="0" r="0" b="0"/>
              <a:pathLst>
                <a:path w="4156247" h="7529366">
                  <a:moveTo>
                    <a:pt x="0" y="0"/>
                  </a:moveTo>
                  <a:lnTo>
                    <a:pt x="19524" y="24459"/>
                  </a:lnTo>
                  <a:lnTo>
                    <a:pt x="169146" y="215595"/>
                  </a:lnTo>
                  <a:lnTo>
                    <a:pt x="317497" y="407840"/>
                  </a:lnTo>
                  <a:lnTo>
                    <a:pt x="464500" y="601119"/>
                  </a:lnTo>
                  <a:lnTo>
                    <a:pt x="609915" y="795587"/>
                  </a:lnTo>
                  <a:lnTo>
                    <a:pt x="753664" y="991168"/>
                  </a:lnTo>
                  <a:lnTo>
                    <a:pt x="895665" y="1187859"/>
                  </a:lnTo>
                  <a:lnTo>
                    <a:pt x="1035841" y="1385900"/>
                  </a:lnTo>
                  <a:lnTo>
                    <a:pt x="1173953" y="1585131"/>
                  </a:lnTo>
                  <a:lnTo>
                    <a:pt x="1309923" y="1785632"/>
                  </a:lnTo>
                  <a:lnTo>
                    <a:pt x="1443590" y="1987404"/>
                  </a:lnTo>
                  <a:lnTo>
                    <a:pt x="1574956" y="2190524"/>
                  </a:lnTo>
                  <a:lnTo>
                    <a:pt x="1703782" y="2394994"/>
                  </a:lnTo>
                  <a:lnTo>
                    <a:pt x="1829989" y="2600894"/>
                  </a:lnTo>
                  <a:lnTo>
                    <a:pt x="1953416" y="2808220"/>
                  </a:lnTo>
                  <a:lnTo>
                    <a:pt x="2073986" y="3017056"/>
                  </a:lnTo>
                  <a:lnTo>
                    <a:pt x="2191541" y="3227241"/>
                  </a:lnTo>
                  <a:lnTo>
                    <a:pt x="2306000" y="3439014"/>
                  </a:lnTo>
                  <a:lnTo>
                    <a:pt x="2417205" y="3652374"/>
                  </a:lnTo>
                  <a:lnTo>
                    <a:pt x="2525075" y="3867241"/>
                  </a:lnTo>
                  <a:lnTo>
                    <a:pt x="2629374" y="4083776"/>
                  </a:lnTo>
                  <a:lnTo>
                    <a:pt x="2730180" y="4301900"/>
                  </a:lnTo>
                  <a:lnTo>
                    <a:pt x="2827176" y="4521689"/>
                  </a:lnTo>
                  <a:lnTo>
                    <a:pt x="2920283" y="4743145"/>
                  </a:lnTo>
                  <a:lnTo>
                    <a:pt x="3009501" y="4966348"/>
                  </a:lnTo>
                  <a:lnTo>
                    <a:pt x="3094511" y="5191296"/>
                  </a:lnTo>
                  <a:lnTo>
                    <a:pt x="3175395" y="5418070"/>
                  </a:lnTo>
                  <a:lnTo>
                    <a:pt x="3251911" y="5646591"/>
                  </a:lnTo>
                  <a:lnTo>
                    <a:pt x="3323905" y="5877018"/>
                  </a:lnTo>
                  <a:lnTo>
                    <a:pt x="3348590" y="5960520"/>
                  </a:lnTo>
                  <a:lnTo>
                    <a:pt x="3402010" y="6152527"/>
                  </a:lnTo>
                  <a:lnTo>
                    <a:pt x="3427014" y="6249365"/>
                  </a:lnTo>
                  <a:lnTo>
                    <a:pt x="3450667" y="6346757"/>
                  </a:lnTo>
                  <a:lnTo>
                    <a:pt x="3472812" y="6444549"/>
                  </a:lnTo>
                  <a:lnTo>
                    <a:pt x="3493371" y="6542654"/>
                  </a:lnTo>
                  <a:lnTo>
                    <a:pt x="3512261" y="6641160"/>
                  </a:lnTo>
                  <a:lnTo>
                    <a:pt x="3529248" y="6739824"/>
                  </a:lnTo>
                  <a:lnTo>
                    <a:pt x="3544250" y="6838645"/>
                  </a:lnTo>
                  <a:lnTo>
                    <a:pt x="3557189" y="6937546"/>
                  </a:lnTo>
                  <a:lnTo>
                    <a:pt x="3567903" y="7036526"/>
                  </a:lnTo>
                  <a:lnTo>
                    <a:pt x="3576239" y="7135428"/>
                  </a:lnTo>
                  <a:lnTo>
                    <a:pt x="3582111" y="7234250"/>
                  </a:lnTo>
                  <a:lnTo>
                    <a:pt x="3585366" y="7332833"/>
                  </a:lnTo>
                  <a:lnTo>
                    <a:pt x="3585843" y="7431258"/>
                  </a:lnTo>
                  <a:lnTo>
                    <a:pt x="3583540" y="7529366"/>
                  </a:lnTo>
                  <a:lnTo>
                    <a:pt x="4156247" y="7529366"/>
                  </a:lnTo>
                  <a:lnTo>
                    <a:pt x="4156247" y="6131839"/>
                  </a:lnTo>
                  <a:lnTo>
                    <a:pt x="4152025" y="6094345"/>
                  </a:lnTo>
                  <a:lnTo>
                    <a:pt x="4142739" y="6016796"/>
                  </a:lnTo>
                  <a:lnTo>
                    <a:pt x="4132736" y="5939326"/>
                  </a:lnTo>
                  <a:lnTo>
                    <a:pt x="4122180" y="5861856"/>
                  </a:lnTo>
                  <a:lnTo>
                    <a:pt x="4111067" y="5784545"/>
                  </a:lnTo>
                  <a:lnTo>
                    <a:pt x="4085667" y="5621191"/>
                  </a:lnTo>
                  <a:lnTo>
                    <a:pt x="4057965" y="5458076"/>
                  </a:lnTo>
                  <a:lnTo>
                    <a:pt x="4027882" y="5295277"/>
                  </a:lnTo>
                  <a:lnTo>
                    <a:pt x="3995735" y="5132796"/>
                  </a:lnTo>
                  <a:lnTo>
                    <a:pt x="3961603" y="4970553"/>
                  </a:lnTo>
                  <a:lnTo>
                    <a:pt x="3925647" y="4808708"/>
                  </a:lnTo>
                  <a:lnTo>
                    <a:pt x="3887944" y="4647021"/>
                  </a:lnTo>
                  <a:lnTo>
                    <a:pt x="3848652" y="4485731"/>
                  </a:lnTo>
                  <a:lnTo>
                    <a:pt x="3807934" y="4324680"/>
                  </a:lnTo>
                  <a:lnTo>
                    <a:pt x="3765945" y="4163945"/>
                  </a:lnTo>
                  <a:lnTo>
                    <a:pt x="3678552" y="3843350"/>
                  </a:lnTo>
                  <a:lnTo>
                    <a:pt x="3587508" y="3523865"/>
                  </a:lnTo>
                  <a:lnTo>
                    <a:pt x="3494085" y="3205651"/>
                  </a:lnTo>
                  <a:lnTo>
                    <a:pt x="3399232" y="2890613"/>
                  </a:lnTo>
                  <a:lnTo>
                    <a:pt x="3300965" y="2574700"/>
                  </a:lnTo>
                  <a:lnTo>
                    <a:pt x="3198651" y="2258866"/>
                  </a:lnTo>
                  <a:lnTo>
                    <a:pt x="3145787" y="2101148"/>
                  </a:lnTo>
                  <a:lnTo>
                    <a:pt x="3091733" y="1943748"/>
                  </a:lnTo>
                  <a:lnTo>
                    <a:pt x="3036330" y="1786664"/>
                  </a:lnTo>
                  <a:lnTo>
                    <a:pt x="2979576" y="1630136"/>
                  </a:lnTo>
                  <a:lnTo>
                    <a:pt x="2921395" y="1474165"/>
                  </a:lnTo>
                  <a:lnTo>
                    <a:pt x="2861705" y="1318907"/>
                  </a:lnTo>
                  <a:lnTo>
                    <a:pt x="2800427" y="1164364"/>
                  </a:lnTo>
                  <a:lnTo>
                    <a:pt x="2737402" y="1010694"/>
                  </a:lnTo>
                  <a:lnTo>
                    <a:pt x="2672712" y="857976"/>
                  </a:lnTo>
                  <a:lnTo>
                    <a:pt x="2606196" y="706290"/>
                  </a:lnTo>
                  <a:lnTo>
                    <a:pt x="2537775" y="555796"/>
                  </a:lnTo>
                  <a:lnTo>
                    <a:pt x="2467449" y="406571"/>
                  </a:lnTo>
                  <a:lnTo>
                    <a:pt x="2394980" y="258695"/>
                  </a:lnTo>
                  <a:lnTo>
                    <a:pt x="2320526" y="112169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" name="Shape 153"/>
            <p:cNvSpPr/>
            <p:nvPr/>
          </p:nvSpPr>
          <p:spPr>
            <a:xfrm>
              <a:off x="6058057" y="0"/>
              <a:ext cx="4063921" cy="7529366"/>
            </a:xfrm>
            <a:custGeom>
              <a:avLst/>
              <a:gdLst/>
              <a:ahLst/>
              <a:cxnLst/>
              <a:rect l="0" t="0" r="0" b="0"/>
              <a:pathLst>
                <a:path w="4063921" h="7529366">
                  <a:moveTo>
                    <a:pt x="0" y="0"/>
                  </a:moveTo>
                  <a:lnTo>
                    <a:pt x="20480" y="22396"/>
                  </a:lnTo>
                  <a:lnTo>
                    <a:pt x="69057" y="76610"/>
                  </a:lnTo>
                  <a:lnTo>
                    <a:pt x="168355" y="190910"/>
                  </a:lnTo>
                  <a:lnTo>
                    <a:pt x="265272" y="306956"/>
                  </a:lnTo>
                  <a:lnTo>
                    <a:pt x="359807" y="424747"/>
                  </a:lnTo>
                  <a:lnTo>
                    <a:pt x="452121" y="544207"/>
                  </a:lnTo>
                  <a:lnTo>
                    <a:pt x="542131" y="665333"/>
                  </a:lnTo>
                  <a:lnTo>
                    <a:pt x="629921" y="787968"/>
                  </a:lnTo>
                  <a:lnTo>
                    <a:pt x="715487" y="912190"/>
                  </a:lnTo>
                  <a:lnTo>
                    <a:pt x="798910" y="1037920"/>
                  </a:lnTo>
                  <a:lnTo>
                    <a:pt x="880268" y="1164999"/>
                  </a:lnTo>
                  <a:lnTo>
                    <a:pt x="959486" y="1293507"/>
                  </a:lnTo>
                  <a:lnTo>
                    <a:pt x="1036637" y="1423285"/>
                  </a:lnTo>
                  <a:lnTo>
                    <a:pt x="1111806" y="1554334"/>
                  </a:lnTo>
                  <a:lnTo>
                    <a:pt x="1184990" y="1686651"/>
                  </a:lnTo>
                  <a:lnTo>
                    <a:pt x="1256269" y="1820081"/>
                  </a:lnTo>
                  <a:lnTo>
                    <a:pt x="1325642" y="1954621"/>
                  </a:lnTo>
                  <a:lnTo>
                    <a:pt x="1393111" y="2090194"/>
                  </a:lnTo>
                  <a:lnTo>
                    <a:pt x="1458755" y="2226799"/>
                  </a:lnTo>
                  <a:lnTo>
                    <a:pt x="1522651" y="2364435"/>
                  </a:lnTo>
                  <a:lnTo>
                    <a:pt x="1584722" y="2502865"/>
                  </a:lnTo>
                  <a:lnTo>
                    <a:pt x="1645127" y="2642169"/>
                  </a:lnTo>
                  <a:lnTo>
                    <a:pt x="1703864" y="2782345"/>
                  </a:lnTo>
                  <a:lnTo>
                    <a:pt x="1760935" y="2923235"/>
                  </a:lnTo>
                  <a:lnTo>
                    <a:pt x="1816338" y="3064760"/>
                  </a:lnTo>
                  <a:lnTo>
                    <a:pt x="1870233" y="3207001"/>
                  </a:lnTo>
                  <a:lnTo>
                    <a:pt x="1922542" y="3349796"/>
                  </a:lnTo>
                  <a:lnTo>
                    <a:pt x="1973421" y="3493148"/>
                  </a:lnTo>
                  <a:lnTo>
                    <a:pt x="2022793" y="3636975"/>
                  </a:lnTo>
                  <a:lnTo>
                    <a:pt x="2070656" y="3781200"/>
                  </a:lnTo>
                  <a:lnTo>
                    <a:pt x="2117249" y="3925900"/>
                  </a:lnTo>
                  <a:lnTo>
                    <a:pt x="2162413" y="4070839"/>
                  </a:lnTo>
                  <a:lnTo>
                    <a:pt x="2206308" y="4216095"/>
                  </a:lnTo>
                  <a:lnTo>
                    <a:pt x="2248852" y="4361588"/>
                  </a:lnTo>
                  <a:lnTo>
                    <a:pt x="2304098" y="4558042"/>
                  </a:lnTo>
                  <a:lnTo>
                    <a:pt x="2356882" y="4755924"/>
                  </a:lnTo>
                  <a:lnTo>
                    <a:pt x="2406888" y="4955076"/>
                  </a:lnTo>
                  <a:lnTo>
                    <a:pt x="2453799" y="5155338"/>
                  </a:lnTo>
                  <a:lnTo>
                    <a:pt x="2497376" y="5356555"/>
                  </a:lnTo>
                  <a:lnTo>
                    <a:pt x="2537222" y="5558563"/>
                  </a:lnTo>
                  <a:lnTo>
                    <a:pt x="2573100" y="5761130"/>
                  </a:lnTo>
                  <a:lnTo>
                    <a:pt x="2604691" y="5964250"/>
                  </a:lnTo>
                  <a:lnTo>
                    <a:pt x="2630726" y="6160385"/>
                  </a:lnTo>
                  <a:lnTo>
                    <a:pt x="2652237" y="6356680"/>
                  </a:lnTo>
                  <a:lnTo>
                    <a:pt x="2661127" y="6454787"/>
                  </a:lnTo>
                  <a:lnTo>
                    <a:pt x="2668826" y="6552895"/>
                  </a:lnTo>
                  <a:lnTo>
                    <a:pt x="2675256" y="6651002"/>
                  </a:lnTo>
                  <a:lnTo>
                    <a:pt x="2680336" y="6749029"/>
                  </a:lnTo>
                  <a:lnTo>
                    <a:pt x="2684066" y="6846978"/>
                  </a:lnTo>
                  <a:lnTo>
                    <a:pt x="2686447" y="6944928"/>
                  </a:lnTo>
                  <a:lnTo>
                    <a:pt x="2687400" y="7042639"/>
                  </a:lnTo>
                  <a:lnTo>
                    <a:pt x="2686923" y="7140350"/>
                  </a:lnTo>
                  <a:lnTo>
                    <a:pt x="2684939" y="7237822"/>
                  </a:lnTo>
                  <a:lnTo>
                    <a:pt x="2681446" y="7335215"/>
                  </a:lnTo>
                  <a:lnTo>
                    <a:pt x="2676367" y="7432370"/>
                  </a:lnTo>
                  <a:lnTo>
                    <a:pt x="2669699" y="7529366"/>
                  </a:lnTo>
                  <a:lnTo>
                    <a:pt x="4061618" y="7529366"/>
                  </a:lnTo>
                  <a:lnTo>
                    <a:pt x="4063921" y="7431258"/>
                  </a:lnTo>
                  <a:lnTo>
                    <a:pt x="4063444" y="7332833"/>
                  </a:lnTo>
                  <a:lnTo>
                    <a:pt x="4060190" y="7234250"/>
                  </a:lnTo>
                  <a:lnTo>
                    <a:pt x="4054317" y="7135428"/>
                  </a:lnTo>
                  <a:lnTo>
                    <a:pt x="4045982" y="7036526"/>
                  </a:lnTo>
                  <a:lnTo>
                    <a:pt x="4035267" y="6937546"/>
                  </a:lnTo>
                  <a:lnTo>
                    <a:pt x="4022328" y="6838645"/>
                  </a:lnTo>
                  <a:lnTo>
                    <a:pt x="4007327" y="6739824"/>
                  </a:lnTo>
                  <a:lnTo>
                    <a:pt x="3990340" y="6641160"/>
                  </a:lnTo>
                  <a:lnTo>
                    <a:pt x="3971449" y="6542654"/>
                  </a:lnTo>
                  <a:lnTo>
                    <a:pt x="3950891" y="6444549"/>
                  </a:lnTo>
                  <a:lnTo>
                    <a:pt x="3928746" y="6346757"/>
                  </a:lnTo>
                  <a:lnTo>
                    <a:pt x="3905092" y="6249365"/>
                  </a:lnTo>
                  <a:lnTo>
                    <a:pt x="3880088" y="6152527"/>
                  </a:lnTo>
                  <a:lnTo>
                    <a:pt x="3826668" y="5960520"/>
                  </a:lnTo>
                  <a:lnTo>
                    <a:pt x="3801984" y="5877018"/>
                  </a:lnTo>
                  <a:lnTo>
                    <a:pt x="3729990" y="5646591"/>
                  </a:lnTo>
                  <a:lnTo>
                    <a:pt x="3653473" y="5418070"/>
                  </a:lnTo>
                  <a:lnTo>
                    <a:pt x="3572590" y="5191296"/>
                  </a:lnTo>
                  <a:lnTo>
                    <a:pt x="3487580" y="4966348"/>
                  </a:lnTo>
                  <a:lnTo>
                    <a:pt x="3398362" y="4743145"/>
                  </a:lnTo>
                  <a:lnTo>
                    <a:pt x="3305254" y="4521689"/>
                  </a:lnTo>
                  <a:lnTo>
                    <a:pt x="3208259" y="4301900"/>
                  </a:lnTo>
                  <a:lnTo>
                    <a:pt x="3107452" y="4083776"/>
                  </a:lnTo>
                  <a:lnTo>
                    <a:pt x="3003153" y="3867241"/>
                  </a:lnTo>
                  <a:lnTo>
                    <a:pt x="2895283" y="3652374"/>
                  </a:lnTo>
                  <a:lnTo>
                    <a:pt x="2784078" y="3439014"/>
                  </a:lnTo>
                  <a:lnTo>
                    <a:pt x="2669619" y="3227241"/>
                  </a:lnTo>
                  <a:lnTo>
                    <a:pt x="2552065" y="3017056"/>
                  </a:lnTo>
                  <a:lnTo>
                    <a:pt x="2431494" y="2808220"/>
                  </a:lnTo>
                  <a:lnTo>
                    <a:pt x="2308067" y="2600894"/>
                  </a:lnTo>
                  <a:lnTo>
                    <a:pt x="2181861" y="2394994"/>
                  </a:lnTo>
                  <a:lnTo>
                    <a:pt x="2053035" y="2190524"/>
                  </a:lnTo>
                  <a:lnTo>
                    <a:pt x="1921668" y="1987404"/>
                  </a:lnTo>
                  <a:lnTo>
                    <a:pt x="1788002" y="1785632"/>
                  </a:lnTo>
                  <a:lnTo>
                    <a:pt x="1652032" y="1585131"/>
                  </a:lnTo>
                  <a:lnTo>
                    <a:pt x="1513919" y="1385900"/>
                  </a:lnTo>
                  <a:lnTo>
                    <a:pt x="1373744" y="1187859"/>
                  </a:lnTo>
                  <a:lnTo>
                    <a:pt x="1231742" y="991168"/>
                  </a:lnTo>
                  <a:lnTo>
                    <a:pt x="1087994" y="795587"/>
                  </a:lnTo>
                  <a:lnTo>
                    <a:pt x="942578" y="601119"/>
                  </a:lnTo>
                  <a:lnTo>
                    <a:pt x="795576" y="407840"/>
                  </a:lnTo>
                  <a:lnTo>
                    <a:pt x="647224" y="215595"/>
                  </a:lnTo>
                  <a:lnTo>
                    <a:pt x="497602" y="24459"/>
                  </a:lnTo>
                  <a:lnTo>
                    <a:pt x="4780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7" name="Shape 154"/>
            <p:cNvSpPr/>
            <p:nvPr/>
          </p:nvSpPr>
          <p:spPr>
            <a:xfrm>
              <a:off x="4002878" y="0"/>
              <a:ext cx="4742579" cy="7529366"/>
            </a:xfrm>
            <a:custGeom>
              <a:avLst/>
              <a:gdLst/>
              <a:ahLst/>
              <a:cxnLst/>
              <a:rect l="0" t="0" r="0" b="0"/>
              <a:pathLst>
                <a:path w="4742579" h="7529366">
                  <a:moveTo>
                    <a:pt x="0" y="0"/>
                  </a:moveTo>
                  <a:lnTo>
                    <a:pt x="54928" y="22078"/>
                  </a:lnTo>
                  <a:lnTo>
                    <a:pt x="119700" y="49145"/>
                  </a:lnTo>
                  <a:lnTo>
                    <a:pt x="184072" y="77244"/>
                  </a:lnTo>
                  <a:lnTo>
                    <a:pt x="247970" y="106295"/>
                  </a:lnTo>
                  <a:lnTo>
                    <a:pt x="311390" y="136457"/>
                  </a:lnTo>
                  <a:lnTo>
                    <a:pt x="374334" y="167811"/>
                  </a:lnTo>
                  <a:lnTo>
                    <a:pt x="439421" y="201703"/>
                  </a:lnTo>
                  <a:lnTo>
                    <a:pt x="503715" y="236787"/>
                  </a:lnTo>
                  <a:lnTo>
                    <a:pt x="567136" y="272982"/>
                  </a:lnTo>
                  <a:lnTo>
                    <a:pt x="629763" y="310288"/>
                  </a:lnTo>
                  <a:lnTo>
                    <a:pt x="691596" y="348627"/>
                  </a:lnTo>
                  <a:lnTo>
                    <a:pt x="752715" y="388076"/>
                  </a:lnTo>
                  <a:lnTo>
                    <a:pt x="813040" y="428478"/>
                  </a:lnTo>
                  <a:lnTo>
                    <a:pt x="872571" y="469912"/>
                  </a:lnTo>
                  <a:lnTo>
                    <a:pt x="931388" y="512298"/>
                  </a:lnTo>
                  <a:lnTo>
                    <a:pt x="989570" y="555637"/>
                  </a:lnTo>
                  <a:lnTo>
                    <a:pt x="1046958" y="599850"/>
                  </a:lnTo>
                  <a:lnTo>
                    <a:pt x="1103711" y="645014"/>
                  </a:lnTo>
                  <a:lnTo>
                    <a:pt x="1159750" y="691051"/>
                  </a:lnTo>
                  <a:lnTo>
                    <a:pt x="1215154" y="737962"/>
                  </a:lnTo>
                  <a:lnTo>
                    <a:pt x="1269843" y="785665"/>
                  </a:lnTo>
                  <a:lnTo>
                    <a:pt x="1323977" y="834163"/>
                  </a:lnTo>
                  <a:lnTo>
                    <a:pt x="1447008" y="949575"/>
                  </a:lnTo>
                  <a:lnTo>
                    <a:pt x="1566943" y="1068877"/>
                  </a:lnTo>
                  <a:lnTo>
                    <a:pt x="1683863" y="1191828"/>
                  </a:lnTo>
                  <a:lnTo>
                    <a:pt x="1797925" y="1318034"/>
                  </a:lnTo>
                  <a:lnTo>
                    <a:pt x="1909367" y="1447256"/>
                  </a:lnTo>
                  <a:lnTo>
                    <a:pt x="2018350" y="1579178"/>
                  </a:lnTo>
                  <a:lnTo>
                    <a:pt x="2125030" y="1713560"/>
                  </a:lnTo>
                  <a:lnTo>
                    <a:pt x="2229566" y="1850085"/>
                  </a:lnTo>
                  <a:lnTo>
                    <a:pt x="2332118" y="1988356"/>
                  </a:lnTo>
                  <a:lnTo>
                    <a:pt x="2432846" y="2128215"/>
                  </a:lnTo>
                  <a:lnTo>
                    <a:pt x="2531985" y="2269344"/>
                  </a:lnTo>
                  <a:lnTo>
                    <a:pt x="2629696" y="2411345"/>
                  </a:lnTo>
                  <a:lnTo>
                    <a:pt x="2726136" y="2553982"/>
                  </a:lnTo>
                  <a:lnTo>
                    <a:pt x="2821466" y="2697016"/>
                  </a:lnTo>
                  <a:lnTo>
                    <a:pt x="3009425" y="2982925"/>
                  </a:lnTo>
                  <a:lnTo>
                    <a:pt x="3201751" y="3279073"/>
                  </a:lnTo>
                  <a:lnTo>
                    <a:pt x="3296762" y="3428775"/>
                  </a:lnTo>
                  <a:lnTo>
                    <a:pt x="3390266" y="3579588"/>
                  </a:lnTo>
                  <a:lnTo>
                    <a:pt x="3481469" y="3731828"/>
                  </a:lnTo>
                  <a:lnTo>
                    <a:pt x="3569892" y="3885339"/>
                  </a:lnTo>
                  <a:lnTo>
                    <a:pt x="3654823" y="4040439"/>
                  </a:lnTo>
                  <a:lnTo>
                    <a:pt x="3735547" y="4197204"/>
                  </a:lnTo>
                  <a:lnTo>
                    <a:pt x="3774204" y="4276182"/>
                  </a:lnTo>
                  <a:lnTo>
                    <a:pt x="3811590" y="4355636"/>
                  </a:lnTo>
                  <a:lnTo>
                    <a:pt x="3847625" y="4435566"/>
                  </a:lnTo>
                  <a:lnTo>
                    <a:pt x="3882154" y="4515894"/>
                  </a:lnTo>
                  <a:lnTo>
                    <a:pt x="3915253" y="4596777"/>
                  </a:lnTo>
                  <a:lnTo>
                    <a:pt x="3946764" y="4678057"/>
                  </a:lnTo>
                  <a:lnTo>
                    <a:pt x="3976531" y="4759973"/>
                  </a:lnTo>
                  <a:lnTo>
                    <a:pt x="4004628" y="4842284"/>
                  </a:lnTo>
                  <a:lnTo>
                    <a:pt x="4030902" y="4925231"/>
                  </a:lnTo>
                  <a:lnTo>
                    <a:pt x="4055191" y="5008653"/>
                  </a:lnTo>
                  <a:lnTo>
                    <a:pt x="4077575" y="5092712"/>
                  </a:lnTo>
                  <a:lnTo>
                    <a:pt x="4097816" y="5177326"/>
                  </a:lnTo>
                  <a:lnTo>
                    <a:pt x="4115912" y="5262495"/>
                  </a:lnTo>
                  <a:lnTo>
                    <a:pt x="4131867" y="5348220"/>
                  </a:lnTo>
                  <a:lnTo>
                    <a:pt x="4145441" y="5434660"/>
                  </a:lnTo>
                  <a:lnTo>
                    <a:pt x="4156632" y="5521655"/>
                  </a:lnTo>
                  <a:lnTo>
                    <a:pt x="4160997" y="5561899"/>
                  </a:lnTo>
                  <a:lnTo>
                    <a:pt x="4164729" y="5602220"/>
                  </a:lnTo>
                  <a:lnTo>
                    <a:pt x="4168063" y="5642542"/>
                  </a:lnTo>
                  <a:lnTo>
                    <a:pt x="4170841" y="5682865"/>
                  </a:lnTo>
                  <a:lnTo>
                    <a:pt x="4173062" y="5723267"/>
                  </a:lnTo>
                  <a:lnTo>
                    <a:pt x="4174888" y="5763670"/>
                  </a:lnTo>
                  <a:lnTo>
                    <a:pt x="4177111" y="5844474"/>
                  </a:lnTo>
                  <a:lnTo>
                    <a:pt x="4177666" y="5897336"/>
                  </a:lnTo>
                  <a:lnTo>
                    <a:pt x="4177588" y="5950280"/>
                  </a:lnTo>
                  <a:lnTo>
                    <a:pt x="4176794" y="6003224"/>
                  </a:lnTo>
                  <a:lnTo>
                    <a:pt x="4175443" y="6056166"/>
                  </a:lnTo>
                  <a:lnTo>
                    <a:pt x="4173381" y="6109108"/>
                  </a:lnTo>
                  <a:lnTo>
                    <a:pt x="4170841" y="6162052"/>
                  </a:lnTo>
                  <a:lnTo>
                    <a:pt x="4167745" y="6214916"/>
                  </a:lnTo>
                  <a:lnTo>
                    <a:pt x="4164094" y="6267858"/>
                  </a:lnTo>
                  <a:lnTo>
                    <a:pt x="4159966" y="6320722"/>
                  </a:lnTo>
                  <a:lnTo>
                    <a:pt x="4155441" y="6373586"/>
                  </a:lnTo>
                  <a:lnTo>
                    <a:pt x="4145044" y="6479155"/>
                  </a:lnTo>
                  <a:lnTo>
                    <a:pt x="4133296" y="6584566"/>
                  </a:lnTo>
                  <a:lnTo>
                    <a:pt x="4120438" y="6689818"/>
                  </a:lnTo>
                  <a:lnTo>
                    <a:pt x="4106308" y="6795703"/>
                  </a:lnTo>
                  <a:lnTo>
                    <a:pt x="4090751" y="6901747"/>
                  </a:lnTo>
                  <a:lnTo>
                    <a:pt x="4082338" y="6954850"/>
                  </a:lnTo>
                  <a:lnTo>
                    <a:pt x="4073447" y="7007873"/>
                  </a:lnTo>
                  <a:lnTo>
                    <a:pt x="4064081" y="7060816"/>
                  </a:lnTo>
                  <a:lnTo>
                    <a:pt x="4054159" y="7113600"/>
                  </a:lnTo>
                  <a:lnTo>
                    <a:pt x="4043602" y="7166385"/>
                  </a:lnTo>
                  <a:lnTo>
                    <a:pt x="4032489" y="7218931"/>
                  </a:lnTo>
                  <a:lnTo>
                    <a:pt x="4020742" y="7271317"/>
                  </a:lnTo>
                  <a:lnTo>
                    <a:pt x="4008281" y="7323467"/>
                  </a:lnTo>
                  <a:lnTo>
                    <a:pt x="3995103" y="7375379"/>
                  </a:lnTo>
                  <a:lnTo>
                    <a:pt x="3981213" y="7427051"/>
                  </a:lnTo>
                  <a:lnTo>
                    <a:pt x="3966528" y="7478407"/>
                  </a:lnTo>
                  <a:lnTo>
                    <a:pt x="3950972" y="7529366"/>
                  </a:lnTo>
                  <a:lnTo>
                    <a:pt x="4724878" y="7529366"/>
                  </a:lnTo>
                  <a:lnTo>
                    <a:pt x="4731546" y="7432370"/>
                  </a:lnTo>
                  <a:lnTo>
                    <a:pt x="4736625" y="7335215"/>
                  </a:lnTo>
                  <a:lnTo>
                    <a:pt x="4740118" y="7237822"/>
                  </a:lnTo>
                  <a:lnTo>
                    <a:pt x="4742102" y="7140350"/>
                  </a:lnTo>
                  <a:lnTo>
                    <a:pt x="4742579" y="7042639"/>
                  </a:lnTo>
                  <a:lnTo>
                    <a:pt x="4741626" y="6944928"/>
                  </a:lnTo>
                  <a:lnTo>
                    <a:pt x="4739245" y="6846978"/>
                  </a:lnTo>
                  <a:lnTo>
                    <a:pt x="4735515" y="6749029"/>
                  </a:lnTo>
                  <a:lnTo>
                    <a:pt x="4730434" y="6651002"/>
                  </a:lnTo>
                  <a:lnTo>
                    <a:pt x="4724005" y="6552895"/>
                  </a:lnTo>
                  <a:lnTo>
                    <a:pt x="4716306" y="6454787"/>
                  </a:lnTo>
                  <a:lnTo>
                    <a:pt x="4707416" y="6356680"/>
                  </a:lnTo>
                  <a:lnTo>
                    <a:pt x="4685905" y="6160385"/>
                  </a:lnTo>
                  <a:lnTo>
                    <a:pt x="4659870" y="5964250"/>
                  </a:lnTo>
                  <a:lnTo>
                    <a:pt x="4628279" y="5761130"/>
                  </a:lnTo>
                  <a:lnTo>
                    <a:pt x="4592401" y="5558563"/>
                  </a:lnTo>
                  <a:lnTo>
                    <a:pt x="4552555" y="5356555"/>
                  </a:lnTo>
                  <a:lnTo>
                    <a:pt x="4508978" y="5155338"/>
                  </a:lnTo>
                  <a:lnTo>
                    <a:pt x="4462067" y="4955076"/>
                  </a:lnTo>
                  <a:lnTo>
                    <a:pt x="4412061" y="4755924"/>
                  </a:lnTo>
                  <a:lnTo>
                    <a:pt x="4359277" y="4558042"/>
                  </a:lnTo>
                  <a:lnTo>
                    <a:pt x="4304031" y="4361588"/>
                  </a:lnTo>
                  <a:lnTo>
                    <a:pt x="4261487" y="4216095"/>
                  </a:lnTo>
                  <a:lnTo>
                    <a:pt x="4217592" y="4070839"/>
                  </a:lnTo>
                  <a:lnTo>
                    <a:pt x="4172428" y="3925900"/>
                  </a:lnTo>
                  <a:lnTo>
                    <a:pt x="4125835" y="3781200"/>
                  </a:lnTo>
                  <a:lnTo>
                    <a:pt x="4077972" y="3636975"/>
                  </a:lnTo>
                  <a:lnTo>
                    <a:pt x="4028600" y="3493148"/>
                  </a:lnTo>
                  <a:lnTo>
                    <a:pt x="3977721" y="3349796"/>
                  </a:lnTo>
                  <a:lnTo>
                    <a:pt x="3925412" y="3207001"/>
                  </a:lnTo>
                  <a:lnTo>
                    <a:pt x="3871517" y="3064760"/>
                  </a:lnTo>
                  <a:lnTo>
                    <a:pt x="3816113" y="2923235"/>
                  </a:lnTo>
                  <a:lnTo>
                    <a:pt x="3759043" y="2782345"/>
                  </a:lnTo>
                  <a:lnTo>
                    <a:pt x="3700306" y="2642169"/>
                  </a:lnTo>
                  <a:lnTo>
                    <a:pt x="3639901" y="2502865"/>
                  </a:lnTo>
                  <a:lnTo>
                    <a:pt x="3577830" y="2364435"/>
                  </a:lnTo>
                  <a:lnTo>
                    <a:pt x="3513933" y="2226799"/>
                  </a:lnTo>
                  <a:lnTo>
                    <a:pt x="3448289" y="2090194"/>
                  </a:lnTo>
                  <a:lnTo>
                    <a:pt x="3380821" y="1954621"/>
                  </a:lnTo>
                  <a:lnTo>
                    <a:pt x="3311447" y="1820081"/>
                  </a:lnTo>
                  <a:lnTo>
                    <a:pt x="3240169" y="1686651"/>
                  </a:lnTo>
                  <a:lnTo>
                    <a:pt x="3166985" y="1554334"/>
                  </a:lnTo>
                  <a:lnTo>
                    <a:pt x="3091816" y="1423285"/>
                  </a:lnTo>
                  <a:lnTo>
                    <a:pt x="3014665" y="1293507"/>
                  </a:lnTo>
                  <a:lnTo>
                    <a:pt x="2935447" y="1164999"/>
                  </a:lnTo>
                  <a:lnTo>
                    <a:pt x="2854088" y="1037920"/>
                  </a:lnTo>
                  <a:lnTo>
                    <a:pt x="2770666" y="912190"/>
                  </a:lnTo>
                  <a:lnTo>
                    <a:pt x="2685100" y="787968"/>
                  </a:lnTo>
                  <a:lnTo>
                    <a:pt x="2597310" y="665333"/>
                  </a:lnTo>
                  <a:lnTo>
                    <a:pt x="2507300" y="544207"/>
                  </a:lnTo>
                  <a:lnTo>
                    <a:pt x="2414986" y="424747"/>
                  </a:lnTo>
                  <a:lnTo>
                    <a:pt x="2320451" y="306956"/>
                  </a:lnTo>
                  <a:lnTo>
                    <a:pt x="2223534" y="190910"/>
                  </a:lnTo>
                  <a:lnTo>
                    <a:pt x="2124236" y="76610"/>
                  </a:lnTo>
                  <a:lnTo>
                    <a:pt x="2075658" y="22396"/>
                  </a:lnTo>
                  <a:lnTo>
                    <a:pt x="20551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8" name="Shape 155"/>
            <p:cNvSpPr/>
            <p:nvPr/>
          </p:nvSpPr>
          <p:spPr>
            <a:xfrm>
              <a:off x="2001977" y="0"/>
              <a:ext cx="6178567" cy="7529366"/>
            </a:xfrm>
            <a:custGeom>
              <a:avLst/>
              <a:gdLst/>
              <a:ahLst/>
              <a:cxnLst/>
              <a:rect l="0" t="0" r="0" b="0"/>
              <a:pathLst>
                <a:path w="6178567" h="7529366">
                  <a:moveTo>
                    <a:pt x="0" y="0"/>
                  </a:moveTo>
                  <a:lnTo>
                    <a:pt x="31530" y="12236"/>
                  </a:lnTo>
                  <a:lnTo>
                    <a:pt x="101856" y="40256"/>
                  </a:lnTo>
                  <a:lnTo>
                    <a:pt x="171865" y="68909"/>
                  </a:lnTo>
                  <a:lnTo>
                    <a:pt x="241715" y="98120"/>
                  </a:lnTo>
                  <a:lnTo>
                    <a:pt x="311168" y="128044"/>
                  </a:lnTo>
                  <a:lnTo>
                    <a:pt x="380383" y="158682"/>
                  </a:lnTo>
                  <a:lnTo>
                    <a:pt x="449201" y="189956"/>
                  </a:lnTo>
                  <a:lnTo>
                    <a:pt x="517781" y="222025"/>
                  </a:lnTo>
                  <a:lnTo>
                    <a:pt x="585885" y="254885"/>
                  </a:lnTo>
                  <a:lnTo>
                    <a:pt x="653671" y="288541"/>
                  </a:lnTo>
                  <a:lnTo>
                    <a:pt x="747572" y="337039"/>
                  </a:lnTo>
                  <a:lnTo>
                    <a:pt x="840441" y="387203"/>
                  </a:lnTo>
                  <a:lnTo>
                    <a:pt x="932357" y="439115"/>
                  </a:lnTo>
                  <a:lnTo>
                    <a:pt x="1023162" y="492693"/>
                  </a:lnTo>
                  <a:lnTo>
                    <a:pt x="1113015" y="547858"/>
                  </a:lnTo>
                  <a:lnTo>
                    <a:pt x="1201835" y="604690"/>
                  </a:lnTo>
                  <a:lnTo>
                    <a:pt x="1289545" y="663111"/>
                  </a:lnTo>
                  <a:lnTo>
                    <a:pt x="1376222" y="723038"/>
                  </a:lnTo>
                  <a:lnTo>
                    <a:pt x="1461709" y="784555"/>
                  </a:lnTo>
                  <a:lnTo>
                    <a:pt x="1546163" y="847578"/>
                  </a:lnTo>
                  <a:lnTo>
                    <a:pt x="1629507" y="912110"/>
                  </a:lnTo>
                  <a:lnTo>
                    <a:pt x="1711660" y="978071"/>
                  </a:lnTo>
                  <a:lnTo>
                    <a:pt x="1792622" y="1045460"/>
                  </a:lnTo>
                  <a:lnTo>
                    <a:pt x="1872473" y="1114200"/>
                  </a:lnTo>
                  <a:lnTo>
                    <a:pt x="1951055" y="1184446"/>
                  </a:lnTo>
                  <a:lnTo>
                    <a:pt x="2028526" y="1255962"/>
                  </a:lnTo>
                  <a:lnTo>
                    <a:pt x="2104726" y="1328829"/>
                  </a:lnTo>
                  <a:lnTo>
                    <a:pt x="2179655" y="1402965"/>
                  </a:lnTo>
                  <a:lnTo>
                    <a:pt x="2253316" y="1478371"/>
                  </a:lnTo>
                  <a:lnTo>
                    <a:pt x="2325785" y="1555048"/>
                  </a:lnTo>
                  <a:lnTo>
                    <a:pt x="2396905" y="1632994"/>
                  </a:lnTo>
                  <a:lnTo>
                    <a:pt x="2466755" y="1712051"/>
                  </a:lnTo>
                  <a:lnTo>
                    <a:pt x="2535255" y="1792379"/>
                  </a:lnTo>
                  <a:lnTo>
                    <a:pt x="2602407" y="1873817"/>
                  </a:lnTo>
                  <a:lnTo>
                    <a:pt x="2668209" y="1956289"/>
                  </a:lnTo>
                  <a:lnTo>
                    <a:pt x="2732661" y="2039950"/>
                  </a:lnTo>
                  <a:lnTo>
                    <a:pt x="2795685" y="2124642"/>
                  </a:lnTo>
                  <a:lnTo>
                    <a:pt x="2857360" y="2210367"/>
                  </a:lnTo>
                  <a:lnTo>
                    <a:pt x="2917605" y="2297125"/>
                  </a:lnTo>
                  <a:lnTo>
                    <a:pt x="2976422" y="2384834"/>
                  </a:lnTo>
                  <a:lnTo>
                    <a:pt x="3033730" y="2473496"/>
                  </a:lnTo>
                  <a:lnTo>
                    <a:pt x="3089610" y="2563110"/>
                  </a:lnTo>
                  <a:lnTo>
                    <a:pt x="3144061" y="2653677"/>
                  </a:lnTo>
                  <a:lnTo>
                    <a:pt x="3196926" y="2745118"/>
                  </a:lnTo>
                  <a:lnTo>
                    <a:pt x="3248361" y="2837351"/>
                  </a:lnTo>
                  <a:lnTo>
                    <a:pt x="3298208" y="2930457"/>
                  </a:lnTo>
                  <a:lnTo>
                    <a:pt x="3346547" y="3024359"/>
                  </a:lnTo>
                  <a:lnTo>
                    <a:pt x="3393300" y="3119053"/>
                  </a:lnTo>
                  <a:lnTo>
                    <a:pt x="3438463" y="3214463"/>
                  </a:lnTo>
                  <a:lnTo>
                    <a:pt x="3482041" y="3310585"/>
                  </a:lnTo>
                  <a:lnTo>
                    <a:pt x="3523951" y="3407423"/>
                  </a:lnTo>
                  <a:lnTo>
                    <a:pt x="3564352" y="3504975"/>
                  </a:lnTo>
                  <a:lnTo>
                    <a:pt x="3603008" y="3603161"/>
                  </a:lnTo>
                  <a:lnTo>
                    <a:pt x="3640076" y="3701904"/>
                  </a:lnTo>
                  <a:lnTo>
                    <a:pt x="3675398" y="3801281"/>
                  </a:lnTo>
                  <a:lnTo>
                    <a:pt x="3709132" y="3901214"/>
                  </a:lnTo>
                  <a:lnTo>
                    <a:pt x="3741041" y="4001703"/>
                  </a:lnTo>
                  <a:lnTo>
                    <a:pt x="3771283" y="4102748"/>
                  </a:lnTo>
                  <a:lnTo>
                    <a:pt x="3799778" y="4204189"/>
                  </a:lnTo>
                  <a:lnTo>
                    <a:pt x="3826529" y="4306185"/>
                  </a:lnTo>
                  <a:lnTo>
                    <a:pt x="3851531" y="4408578"/>
                  </a:lnTo>
                  <a:lnTo>
                    <a:pt x="3874709" y="4511370"/>
                  </a:lnTo>
                  <a:lnTo>
                    <a:pt x="3896140" y="4614557"/>
                  </a:lnTo>
                  <a:lnTo>
                    <a:pt x="3915666" y="4718062"/>
                  </a:lnTo>
                  <a:lnTo>
                    <a:pt x="3933367" y="4821963"/>
                  </a:lnTo>
                  <a:lnTo>
                    <a:pt x="3949321" y="4926103"/>
                  </a:lnTo>
                  <a:lnTo>
                    <a:pt x="3963291" y="5030561"/>
                  </a:lnTo>
                  <a:lnTo>
                    <a:pt x="3975436" y="5135257"/>
                  </a:lnTo>
                  <a:lnTo>
                    <a:pt x="3985675" y="5240191"/>
                  </a:lnTo>
                  <a:lnTo>
                    <a:pt x="3993930" y="5345364"/>
                  </a:lnTo>
                  <a:lnTo>
                    <a:pt x="4000360" y="5450613"/>
                  </a:lnTo>
                  <a:lnTo>
                    <a:pt x="4004805" y="5556104"/>
                  </a:lnTo>
                  <a:lnTo>
                    <a:pt x="4007265" y="5661673"/>
                  </a:lnTo>
                  <a:lnTo>
                    <a:pt x="4007741" y="5767320"/>
                  </a:lnTo>
                  <a:lnTo>
                    <a:pt x="4006312" y="5873286"/>
                  </a:lnTo>
                  <a:lnTo>
                    <a:pt x="4003217" y="5979173"/>
                  </a:lnTo>
                  <a:lnTo>
                    <a:pt x="3998455" y="6084978"/>
                  </a:lnTo>
                  <a:lnTo>
                    <a:pt x="3992264" y="6190706"/>
                  </a:lnTo>
                  <a:lnTo>
                    <a:pt x="3984644" y="6296355"/>
                  </a:lnTo>
                  <a:lnTo>
                    <a:pt x="3975754" y="6401923"/>
                  </a:lnTo>
                  <a:lnTo>
                    <a:pt x="3954719" y="6612824"/>
                  </a:lnTo>
                  <a:lnTo>
                    <a:pt x="3929953" y="6823485"/>
                  </a:lnTo>
                  <a:lnTo>
                    <a:pt x="3902490" y="7033907"/>
                  </a:lnTo>
                  <a:lnTo>
                    <a:pt x="3873201" y="7244092"/>
                  </a:lnTo>
                  <a:lnTo>
                    <a:pt x="3842959" y="7454038"/>
                  </a:lnTo>
                  <a:lnTo>
                    <a:pt x="3832005" y="7529366"/>
                  </a:lnTo>
                  <a:lnTo>
                    <a:pt x="5951873" y="7529366"/>
                  </a:lnTo>
                  <a:lnTo>
                    <a:pt x="5967430" y="7478407"/>
                  </a:lnTo>
                  <a:lnTo>
                    <a:pt x="5982115" y="7427051"/>
                  </a:lnTo>
                  <a:lnTo>
                    <a:pt x="5996005" y="7375379"/>
                  </a:lnTo>
                  <a:lnTo>
                    <a:pt x="6009182" y="7323467"/>
                  </a:lnTo>
                  <a:lnTo>
                    <a:pt x="6021644" y="7271317"/>
                  </a:lnTo>
                  <a:lnTo>
                    <a:pt x="6033391" y="7218931"/>
                  </a:lnTo>
                  <a:lnTo>
                    <a:pt x="6044503" y="7166385"/>
                  </a:lnTo>
                  <a:lnTo>
                    <a:pt x="6055061" y="7113678"/>
                  </a:lnTo>
                  <a:lnTo>
                    <a:pt x="6064983" y="7060816"/>
                  </a:lnTo>
                  <a:lnTo>
                    <a:pt x="6074349" y="7007873"/>
                  </a:lnTo>
                  <a:lnTo>
                    <a:pt x="6083239" y="6954850"/>
                  </a:lnTo>
                  <a:lnTo>
                    <a:pt x="6091652" y="6901747"/>
                  </a:lnTo>
                  <a:lnTo>
                    <a:pt x="6107210" y="6795703"/>
                  </a:lnTo>
                  <a:lnTo>
                    <a:pt x="6121339" y="6689818"/>
                  </a:lnTo>
                  <a:lnTo>
                    <a:pt x="6134276" y="6584566"/>
                  </a:lnTo>
                  <a:lnTo>
                    <a:pt x="6145945" y="6479155"/>
                  </a:lnTo>
                  <a:lnTo>
                    <a:pt x="6156342" y="6373586"/>
                  </a:lnTo>
                  <a:lnTo>
                    <a:pt x="6160868" y="6320722"/>
                  </a:lnTo>
                  <a:lnTo>
                    <a:pt x="6164995" y="6267858"/>
                  </a:lnTo>
                  <a:lnTo>
                    <a:pt x="6168646" y="6214916"/>
                  </a:lnTo>
                  <a:lnTo>
                    <a:pt x="6171742" y="6162052"/>
                  </a:lnTo>
                  <a:lnTo>
                    <a:pt x="6174282" y="6109108"/>
                  </a:lnTo>
                  <a:lnTo>
                    <a:pt x="6176345" y="6056166"/>
                  </a:lnTo>
                  <a:lnTo>
                    <a:pt x="6177695" y="6003224"/>
                  </a:lnTo>
                  <a:lnTo>
                    <a:pt x="6178489" y="5950280"/>
                  </a:lnTo>
                  <a:lnTo>
                    <a:pt x="6178567" y="5897336"/>
                  </a:lnTo>
                  <a:lnTo>
                    <a:pt x="6178012" y="5844474"/>
                  </a:lnTo>
                  <a:lnTo>
                    <a:pt x="6175790" y="5763670"/>
                  </a:lnTo>
                  <a:lnTo>
                    <a:pt x="6173964" y="5723267"/>
                  </a:lnTo>
                  <a:lnTo>
                    <a:pt x="6171742" y="5682865"/>
                  </a:lnTo>
                  <a:lnTo>
                    <a:pt x="6168964" y="5642542"/>
                  </a:lnTo>
                  <a:lnTo>
                    <a:pt x="6165630" y="5602220"/>
                  </a:lnTo>
                  <a:lnTo>
                    <a:pt x="6161899" y="5561899"/>
                  </a:lnTo>
                  <a:lnTo>
                    <a:pt x="6157534" y="5521655"/>
                  </a:lnTo>
                  <a:lnTo>
                    <a:pt x="6146342" y="5434660"/>
                  </a:lnTo>
                  <a:lnTo>
                    <a:pt x="6132769" y="5348220"/>
                  </a:lnTo>
                  <a:lnTo>
                    <a:pt x="6116814" y="5262495"/>
                  </a:lnTo>
                  <a:lnTo>
                    <a:pt x="6098717" y="5177326"/>
                  </a:lnTo>
                  <a:lnTo>
                    <a:pt x="6078477" y="5092712"/>
                  </a:lnTo>
                  <a:lnTo>
                    <a:pt x="6056093" y="5008653"/>
                  </a:lnTo>
                  <a:lnTo>
                    <a:pt x="6031803" y="4925231"/>
                  </a:lnTo>
                  <a:lnTo>
                    <a:pt x="6005530" y="4842284"/>
                  </a:lnTo>
                  <a:lnTo>
                    <a:pt x="5977432" y="4759973"/>
                  </a:lnTo>
                  <a:lnTo>
                    <a:pt x="5947666" y="4678057"/>
                  </a:lnTo>
                  <a:lnTo>
                    <a:pt x="5916155" y="4596777"/>
                  </a:lnTo>
                  <a:lnTo>
                    <a:pt x="5883055" y="4515894"/>
                  </a:lnTo>
                  <a:lnTo>
                    <a:pt x="5848526" y="4435566"/>
                  </a:lnTo>
                  <a:lnTo>
                    <a:pt x="5812491" y="4355636"/>
                  </a:lnTo>
                  <a:lnTo>
                    <a:pt x="5775105" y="4276182"/>
                  </a:lnTo>
                  <a:lnTo>
                    <a:pt x="5736449" y="4197204"/>
                  </a:lnTo>
                  <a:lnTo>
                    <a:pt x="5655725" y="4040439"/>
                  </a:lnTo>
                  <a:lnTo>
                    <a:pt x="5570794" y="3885339"/>
                  </a:lnTo>
                  <a:lnTo>
                    <a:pt x="5482370" y="3731828"/>
                  </a:lnTo>
                  <a:lnTo>
                    <a:pt x="5391167" y="3579588"/>
                  </a:lnTo>
                  <a:lnTo>
                    <a:pt x="5297664" y="3428775"/>
                  </a:lnTo>
                  <a:lnTo>
                    <a:pt x="5202652" y="3279073"/>
                  </a:lnTo>
                  <a:lnTo>
                    <a:pt x="5010326" y="2982925"/>
                  </a:lnTo>
                  <a:lnTo>
                    <a:pt x="4822367" y="2697016"/>
                  </a:lnTo>
                  <a:lnTo>
                    <a:pt x="4727037" y="2553982"/>
                  </a:lnTo>
                  <a:lnTo>
                    <a:pt x="4630597" y="2411345"/>
                  </a:lnTo>
                  <a:lnTo>
                    <a:pt x="4532886" y="2269344"/>
                  </a:lnTo>
                  <a:lnTo>
                    <a:pt x="4433747" y="2128215"/>
                  </a:lnTo>
                  <a:lnTo>
                    <a:pt x="4333020" y="1988356"/>
                  </a:lnTo>
                  <a:lnTo>
                    <a:pt x="4230468" y="1850085"/>
                  </a:lnTo>
                  <a:lnTo>
                    <a:pt x="4125931" y="1713560"/>
                  </a:lnTo>
                  <a:lnTo>
                    <a:pt x="4019251" y="1579178"/>
                  </a:lnTo>
                  <a:lnTo>
                    <a:pt x="3910269" y="1447256"/>
                  </a:lnTo>
                  <a:lnTo>
                    <a:pt x="3798826" y="1318034"/>
                  </a:lnTo>
                  <a:lnTo>
                    <a:pt x="3684765" y="1191828"/>
                  </a:lnTo>
                  <a:lnTo>
                    <a:pt x="3567845" y="1068877"/>
                  </a:lnTo>
                  <a:lnTo>
                    <a:pt x="3447910" y="949575"/>
                  </a:lnTo>
                  <a:lnTo>
                    <a:pt x="3324879" y="834163"/>
                  </a:lnTo>
                  <a:lnTo>
                    <a:pt x="3270745" y="785665"/>
                  </a:lnTo>
                  <a:lnTo>
                    <a:pt x="3216055" y="737962"/>
                  </a:lnTo>
                  <a:lnTo>
                    <a:pt x="3160651" y="691051"/>
                  </a:lnTo>
                  <a:lnTo>
                    <a:pt x="3104612" y="645014"/>
                  </a:lnTo>
                  <a:lnTo>
                    <a:pt x="3047860" y="599850"/>
                  </a:lnTo>
                  <a:lnTo>
                    <a:pt x="2990471" y="555637"/>
                  </a:lnTo>
                  <a:lnTo>
                    <a:pt x="2932290" y="512298"/>
                  </a:lnTo>
                  <a:lnTo>
                    <a:pt x="2873472" y="469912"/>
                  </a:lnTo>
                  <a:lnTo>
                    <a:pt x="2813941" y="428478"/>
                  </a:lnTo>
                  <a:lnTo>
                    <a:pt x="2753616" y="388076"/>
                  </a:lnTo>
                  <a:lnTo>
                    <a:pt x="2692497" y="348627"/>
                  </a:lnTo>
                  <a:lnTo>
                    <a:pt x="2630665" y="310288"/>
                  </a:lnTo>
                  <a:lnTo>
                    <a:pt x="2568037" y="272982"/>
                  </a:lnTo>
                  <a:lnTo>
                    <a:pt x="2504616" y="236787"/>
                  </a:lnTo>
                  <a:lnTo>
                    <a:pt x="2440322" y="201703"/>
                  </a:lnTo>
                  <a:lnTo>
                    <a:pt x="2375235" y="167811"/>
                  </a:lnTo>
                  <a:lnTo>
                    <a:pt x="2312291" y="136457"/>
                  </a:lnTo>
                  <a:lnTo>
                    <a:pt x="2248871" y="106295"/>
                  </a:lnTo>
                  <a:lnTo>
                    <a:pt x="2184974" y="77244"/>
                  </a:lnTo>
                  <a:lnTo>
                    <a:pt x="2120601" y="49145"/>
                  </a:lnTo>
                  <a:lnTo>
                    <a:pt x="2055830" y="22078"/>
                  </a:lnTo>
                  <a:lnTo>
                    <a:pt x="20009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9" name="Shape 156"/>
            <p:cNvSpPr/>
            <p:nvPr/>
          </p:nvSpPr>
          <p:spPr>
            <a:xfrm>
              <a:off x="397903" y="0"/>
              <a:ext cx="5611815" cy="7529366"/>
            </a:xfrm>
            <a:custGeom>
              <a:avLst/>
              <a:gdLst/>
              <a:ahLst/>
              <a:cxnLst/>
              <a:rect l="0" t="0" r="0" b="0"/>
              <a:pathLst>
                <a:path w="5611815" h="7529366">
                  <a:moveTo>
                    <a:pt x="0" y="0"/>
                  </a:moveTo>
                  <a:lnTo>
                    <a:pt x="56517" y="20728"/>
                  </a:lnTo>
                  <a:lnTo>
                    <a:pt x="149862" y="57480"/>
                  </a:lnTo>
                  <a:lnTo>
                    <a:pt x="242493" y="96453"/>
                  </a:lnTo>
                  <a:lnTo>
                    <a:pt x="334330" y="137569"/>
                  </a:lnTo>
                  <a:lnTo>
                    <a:pt x="425293" y="180828"/>
                  </a:lnTo>
                  <a:lnTo>
                    <a:pt x="515385" y="226151"/>
                  </a:lnTo>
                  <a:lnTo>
                    <a:pt x="604602" y="273460"/>
                  </a:lnTo>
                  <a:lnTo>
                    <a:pt x="692867" y="322751"/>
                  </a:lnTo>
                  <a:lnTo>
                    <a:pt x="780179" y="373947"/>
                  </a:lnTo>
                  <a:lnTo>
                    <a:pt x="866459" y="426970"/>
                  </a:lnTo>
                  <a:lnTo>
                    <a:pt x="951788" y="481818"/>
                  </a:lnTo>
                  <a:lnTo>
                    <a:pt x="1036004" y="538412"/>
                  </a:lnTo>
                  <a:lnTo>
                    <a:pt x="1119190" y="596595"/>
                  </a:lnTo>
                  <a:lnTo>
                    <a:pt x="1201263" y="656522"/>
                  </a:lnTo>
                  <a:lnTo>
                    <a:pt x="1282146" y="717960"/>
                  </a:lnTo>
                  <a:lnTo>
                    <a:pt x="1361918" y="780903"/>
                  </a:lnTo>
                  <a:lnTo>
                    <a:pt x="1440421" y="845356"/>
                  </a:lnTo>
                  <a:lnTo>
                    <a:pt x="1517732" y="911237"/>
                  </a:lnTo>
                  <a:lnTo>
                    <a:pt x="1593773" y="978468"/>
                  </a:lnTo>
                  <a:lnTo>
                    <a:pt x="1668465" y="1046968"/>
                  </a:lnTo>
                  <a:lnTo>
                    <a:pt x="1741886" y="1116739"/>
                  </a:lnTo>
                  <a:lnTo>
                    <a:pt x="1813880" y="1187700"/>
                  </a:lnTo>
                  <a:lnTo>
                    <a:pt x="1884523" y="1259852"/>
                  </a:lnTo>
                  <a:lnTo>
                    <a:pt x="1960327" y="1339941"/>
                  </a:lnTo>
                  <a:lnTo>
                    <a:pt x="2034621" y="1421301"/>
                  </a:lnTo>
                  <a:lnTo>
                    <a:pt x="2107488" y="1503771"/>
                  </a:lnTo>
                  <a:lnTo>
                    <a:pt x="2179005" y="1587354"/>
                  </a:lnTo>
                  <a:lnTo>
                    <a:pt x="2249172" y="1672046"/>
                  </a:lnTo>
                  <a:lnTo>
                    <a:pt x="2317991" y="1757771"/>
                  </a:lnTo>
                  <a:lnTo>
                    <a:pt x="2385538" y="1844529"/>
                  </a:lnTo>
                  <a:lnTo>
                    <a:pt x="2451817" y="1932237"/>
                  </a:lnTo>
                  <a:lnTo>
                    <a:pt x="2580722" y="2110435"/>
                  </a:lnTo>
                  <a:lnTo>
                    <a:pt x="2705102" y="2292045"/>
                  </a:lnTo>
                  <a:lnTo>
                    <a:pt x="2825197" y="2476909"/>
                  </a:lnTo>
                  <a:lnTo>
                    <a:pt x="2941243" y="2664551"/>
                  </a:lnTo>
                  <a:lnTo>
                    <a:pt x="3053478" y="2854814"/>
                  </a:lnTo>
                  <a:lnTo>
                    <a:pt x="3162302" y="3047298"/>
                  </a:lnTo>
                  <a:lnTo>
                    <a:pt x="3267871" y="3241846"/>
                  </a:lnTo>
                  <a:lnTo>
                    <a:pt x="3370502" y="3438061"/>
                  </a:lnTo>
                  <a:lnTo>
                    <a:pt x="3470515" y="3635626"/>
                  </a:lnTo>
                  <a:lnTo>
                    <a:pt x="3568146" y="3834381"/>
                  </a:lnTo>
                  <a:lnTo>
                    <a:pt x="3663715" y="4033929"/>
                  </a:lnTo>
                  <a:lnTo>
                    <a:pt x="3757456" y="4233954"/>
                  </a:lnTo>
                  <a:lnTo>
                    <a:pt x="3807224" y="4342063"/>
                  </a:lnTo>
                  <a:lnTo>
                    <a:pt x="3856120" y="4450727"/>
                  </a:lnTo>
                  <a:lnTo>
                    <a:pt x="3880011" y="4505257"/>
                  </a:lnTo>
                  <a:lnTo>
                    <a:pt x="3903427" y="4560026"/>
                  </a:lnTo>
                  <a:lnTo>
                    <a:pt x="3926207" y="4614953"/>
                  </a:lnTo>
                  <a:lnTo>
                    <a:pt x="3948432" y="4670120"/>
                  </a:lnTo>
                  <a:lnTo>
                    <a:pt x="3969943" y="4725603"/>
                  </a:lnTo>
                  <a:lnTo>
                    <a:pt x="3990660" y="4781324"/>
                  </a:lnTo>
                  <a:lnTo>
                    <a:pt x="4010504" y="4837283"/>
                  </a:lnTo>
                  <a:lnTo>
                    <a:pt x="4029395" y="4893560"/>
                  </a:lnTo>
                  <a:lnTo>
                    <a:pt x="4047253" y="4950155"/>
                  </a:lnTo>
                  <a:lnTo>
                    <a:pt x="4064002" y="5007066"/>
                  </a:lnTo>
                  <a:lnTo>
                    <a:pt x="4079560" y="5064376"/>
                  </a:lnTo>
                  <a:lnTo>
                    <a:pt x="4093847" y="5122081"/>
                  </a:lnTo>
                  <a:lnTo>
                    <a:pt x="4107262" y="5182167"/>
                  </a:lnTo>
                  <a:lnTo>
                    <a:pt x="4119247" y="5242492"/>
                  </a:lnTo>
                  <a:lnTo>
                    <a:pt x="4129883" y="5302976"/>
                  </a:lnTo>
                  <a:lnTo>
                    <a:pt x="4139328" y="5363778"/>
                  </a:lnTo>
                  <a:lnTo>
                    <a:pt x="4147663" y="5424658"/>
                  </a:lnTo>
                  <a:lnTo>
                    <a:pt x="4154966" y="5485699"/>
                  </a:lnTo>
                  <a:lnTo>
                    <a:pt x="4161316" y="5546976"/>
                  </a:lnTo>
                  <a:lnTo>
                    <a:pt x="4166793" y="5608253"/>
                  </a:lnTo>
                  <a:lnTo>
                    <a:pt x="4171476" y="5669769"/>
                  </a:lnTo>
                  <a:lnTo>
                    <a:pt x="4175524" y="5731284"/>
                  </a:lnTo>
                  <a:lnTo>
                    <a:pt x="4178937" y="5792800"/>
                  </a:lnTo>
                  <a:lnTo>
                    <a:pt x="4181874" y="5854474"/>
                  </a:lnTo>
                  <a:lnTo>
                    <a:pt x="4186637" y="5977744"/>
                  </a:lnTo>
                  <a:lnTo>
                    <a:pt x="4190446" y="6100933"/>
                  </a:lnTo>
                  <a:lnTo>
                    <a:pt x="4199416" y="6457327"/>
                  </a:lnTo>
                  <a:lnTo>
                    <a:pt x="4202273" y="6636000"/>
                  </a:lnTo>
                  <a:lnTo>
                    <a:pt x="4203543" y="6814911"/>
                  </a:lnTo>
                  <a:lnTo>
                    <a:pt x="4202828" y="6993822"/>
                  </a:lnTo>
                  <a:lnTo>
                    <a:pt x="4199892" y="7172575"/>
                  </a:lnTo>
                  <a:lnTo>
                    <a:pt x="4194257" y="7351170"/>
                  </a:lnTo>
                  <a:lnTo>
                    <a:pt x="4185526" y="7529366"/>
                  </a:lnTo>
                  <a:lnTo>
                    <a:pt x="5436079" y="7529366"/>
                  </a:lnTo>
                  <a:lnTo>
                    <a:pt x="5447032" y="7454038"/>
                  </a:lnTo>
                  <a:lnTo>
                    <a:pt x="5477274" y="7244092"/>
                  </a:lnTo>
                  <a:lnTo>
                    <a:pt x="5506563" y="7033907"/>
                  </a:lnTo>
                  <a:lnTo>
                    <a:pt x="5534027" y="6823485"/>
                  </a:lnTo>
                  <a:lnTo>
                    <a:pt x="5558792" y="6612824"/>
                  </a:lnTo>
                  <a:lnTo>
                    <a:pt x="5579827" y="6401923"/>
                  </a:lnTo>
                  <a:lnTo>
                    <a:pt x="5588717" y="6296355"/>
                  </a:lnTo>
                  <a:lnTo>
                    <a:pt x="5596337" y="6190706"/>
                  </a:lnTo>
                  <a:lnTo>
                    <a:pt x="5602528" y="6084978"/>
                  </a:lnTo>
                  <a:lnTo>
                    <a:pt x="5607291" y="5979173"/>
                  </a:lnTo>
                  <a:lnTo>
                    <a:pt x="5610386" y="5873286"/>
                  </a:lnTo>
                  <a:lnTo>
                    <a:pt x="5611815" y="5767320"/>
                  </a:lnTo>
                  <a:lnTo>
                    <a:pt x="5611338" y="5661673"/>
                  </a:lnTo>
                  <a:lnTo>
                    <a:pt x="5608878" y="5556104"/>
                  </a:lnTo>
                  <a:lnTo>
                    <a:pt x="5604433" y="5450613"/>
                  </a:lnTo>
                  <a:lnTo>
                    <a:pt x="5598004" y="5345364"/>
                  </a:lnTo>
                  <a:lnTo>
                    <a:pt x="5589748" y="5240191"/>
                  </a:lnTo>
                  <a:lnTo>
                    <a:pt x="5579510" y="5135257"/>
                  </a:lnTo>
                  <a:lnTo>
                    <a:pt x="5567365" y="5030561"/>
                  </a:lnTo>
                  <a:lnTo>
                    <a:pt x="5553395" y="4926103"/>
                  </a:lnTo>
                  <a:lnTo>
                    <a:pt x="5537441" y="4821963"/>
                  </a:lnTo>
                  <a:lnTo>
                    <a:pt x="5519740" y="4718062"/>
                  </a:lnTo>
                  <a:lnTo>
                    <a:pt x="5500213" y="4614557"/>
                  </a:lnTo>
                  <a:lnTo>
                    <a:pt x="5478782" y="4511370"/>
                  </a:lnTo>
                  <a:lnTo>
                    <a:pt x="5455604" y="4408578"/>
                  </a:lnTo>
                  <a:lnTo>
                    <a:pt x="5430602" y="4306185"/>
                  </a:lnTo>
                  <a:lnTo>
                    <a:pt x="5403852" y="4204189"/>
                  </a:lnTo>
                  <a:lnTo>
                    <a:pt x="5375357" y="4102748"/>
                  </a:lnTo>
                  <a:lnTo>
                    <a:pt x="5345115" y="4001703"/>
                  </a:lnTo>
                  <a:lnTo>
                    <a:pt x="5313206" y="3901214"/>
                  </a:lnTo>
                  <a:lnTo>
                    <a:pt x="5279472" y="3801281"/>
                  </a:lnTo>
                  <a:lnTo>
                    <a:pt x="5244150" y="3701904"/>
                  </a:lnTo>
                  <a:lnTo>
                    <a:pt x="5207082" y="3603161"/>
                  </a:lnTo>
                  <a:lnTo>
                    <a:pt x="5168426" y="3504975"/>
                  </a:lnTo>
                  <a:lnTo>
                    <a:pt x="5128024" y="3407423"/>
                  </a:lnTo>
                  <a:lnTo>
                    <a:pt x="5086115" y="3310585"/>
                  </a:lnTo>
                  <a:lnTo>
                    <a:pt x="5042537" y="3214463"/>
                  </a:lnTo>
                  <a:lnTo>
                    <a:pt x="4997374" y="3119053"/>
                  </a:lnTo>
                  <a:lnTo>
                    <a:pt x="4950621" y="3024359"/>
                  </a:lnTo>
                  <a:lnTo>
                    <a:pt x="4902282" y="2930457"/>
                  </a:lnTo>
                  <a:lnTo>
                    <a:pt x="4852435" y="2837351"/>
                  </a:lnTo>
                  <a:lnTo>
                    <a:pt x="4800999" y="2745118"/>
                  </a:lnTo>
                  <a:lnTo>
                    <a:pt x="4748134" y="2653677"/>
                  </a:lnTo>
                  <a:lnTo>
                    <a:pt x="4693684" y="2563110"/>
                  </a:lnTo>
                  <a:lnTo>
                    <a:pt x="4637803" y="2473496"/>
                  </a:lnTo>
                  <a:lnTo>
                    <a:pt x="4580496" y="2384834"/>
                  </a:lnTo>
                  <a:lnTo>
                    <a:pt x="4521679" y="2297125"/>
                  </a:lnTo>
                  <a:lnTo>
                    <a:pt x="4461433" y="2210367"/>
                  </a:lnTo>
                  <a:lnTo>
                    <a:pt x="4399758" y="2124642"/>
                  </a:lnTo>
                  <a:lnTo>
                    <a:pt x="4336735" y="2039950"/>
                  </a:lnTo>
                  <a:lnTo>
                    <a:pt x="4272282" y="1956289"/>
                  </a:lnTo>
                  <a:lnTo>
                    <a:pt x="4206481" y="1873817"/>
                  </a:lnTo>
                  <a:lnTo>
                    <a:pt x="4139328" y="1792379"/>
                  </a:lnTo>
                  <a:lnTo>
                    <a:pt x="4070829" y="1712051"/>
                  </a:lnTo>
                  <a:lnTo>
                    <a:pt x="4000979" y="1632994"/>
                  </a:lnTo>
                  <a:lnTo>
                    <a:pt x="3929858" y="1555048"/>
                  </a:lnTo>
                  <a:lnTo>
                    <a:pt x="3857390" y="1478371"/>
                  </a:lnTo>
                  <a:lnTo>
                    <a:pt x="3783728" y="1402965"/>
                  </a:lnTo>
                  <a:lnTo>
                    <a:pt x="3708799" y="1328829"/>
                  </a:lnTo>
                  <a:lnTo>
                    <a:pt x="3632599" y="1255962"/>
                  </a:lnTo>
                  <a:lnTo>
                    <a:pt x="3555128" y="1184446"/>
                  </a:lnTo>
                  <a:lnTo>
                    <a:pt x="3476547" y="1114200"/>
                  </a:lnTo>
                  <a:lnTo>
                    <a:pt x="3396696" y="1045460"/>
                  </a:lnTo>
                  <a:lnTo>
                    <a:pt x="3315734" y="978071"/>
                  </a:lnTo>
                  <a:lnTo>
                    <a:pt x="3233581" y="912110"/>
                  </a:lnTo>
                  <a:lnTo>
                    <a:pt x="3150237" y="847578"/>
                  </a:lnTo>
                  <a:lnTo>
                    <a:pt x="3065782" y="784555"/>
                  </a:lnTo>
                  <a:lnTo>
                    <a:pt x="2980296" y="723038"/>
                  </a:lnTo>
                  <a:lnTo>
                    <a:pt x="2893618" y="663111"/>
                  </a:lnTo>
                  <a:lnTo>
                    <a:pt x="2805908" y="604690"/>
                  </a:lnTo>
                  <a:lnTo>
                    <a:pt x="2717088" y="547858"/>
                  </a:lnTo>
                  <a:lnTo>
                    <a:pt x="2627236" y="492693"/>
                  </a:lnTo>
                  <a:lnTo>
                    <a:pt x="2536431" y="439115"/>
                  </a:lnTo>
                  <a:lnTo>
                    <a:pt x="2444515" y="387203"/>
                  </a:lnTo>
                  <a:lnTo>
                    <a:pt x="2351646" y="337039"/>
                  </a:lnTo>
                  <a:lnTo>
                    <a:pt x="2257745" y="288541"/>
                  </a:lnTo>
                  <a:lnTo>
                    <a:pt x="2189958" y="254885"/>
                  </a:lnTo>
                  <a:lnTo>
                    <a:pt x="2121855" y="222025"/>
                  </a:lnTo>
                  <a:lnTo>
                    <a:pt x="2053275" y="189956"/>
                  </a:lnTo>
                  <a:lnTo>
                    <a:pt x="1984457" y="158682"/>
                  </a:lnTo>
                  <a:lnTo>
                    <a:pt x="1915242" y="128044"/>
                  </a:lnTo>
                  <a:lnTo>
                    <a:pt x="1845788" y="98120"/>
                  </a:lnTo>
                  <a:lnTo>
                    <a:pt x="1775938" y="68909"/>
                  </a:lnTo>
                  <a:lnTo>
                    <a:pt x="1705930" y="40334"/>
                  </a:lnTo>
                  <a:lnTo>
                    <a:pt x="1635603" y="12236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157"/>
            <p:cNvSpPr/>
            <p:nvPr/>
          </p:nvSpPr>
          <p:spPr>
            <a:xfrm>
              <a:off x="0" y="0"/>
              <a:ext cx="4601447" cy="7529366"/>
            </a:xfrm>
            <a:custGeom>
              <a:avLst/>
              <a:gdLst/>
              <a:ahLst/>
              <a:cxnLst/>
              <a:rect l="0" t="0" r="0" b="0"/>
              <a:pathLst>
                <a:path w="4601447" h="7529366">
                  <a:moveTo>
                    <a:pt x="0" y="0"/>
                  </a:moveTo>
                  <a:lnTo>
                    <a:pt x="0" y="2898088"/>
                  </a:lnTo>
                  <a:lnTo>
                    <a:pt x="46592" y="2906010"/>
                  </a:lnTo>
                  <a:lnTo>
                    <a:pt x="124618" y="2921012"/>
                  </a:lnTo>
                  <a:lnTo>
                    <a:pt x="202247" y="2937601"/>
                  </a:lnTo>
                  <a:lnTo>
                    <a:pt x="279557" y="2955779"/>
                  </a:lnTo>
                  <a:lnTo>
                    <a:pt x="356393" y="2975544"/>
                  </a:lnTo>
                  <a:lnTo>
                    <a:pt x="432909" y="2996815"/>
                  </a:lnTo>
                  <a:lnTo>
                    <a:pt x="508951" y="3019596"/>
                  </a:lnTo>
                  <a:lnTo>
                    <a:pt x="584516" y="3043885"/>
                  </a:lnTo>
                  <a:lnTo>
                    <a:pt x="659684" y="3069602"/>
                  </a:lnTo>
                  <a:lnTo>
                    <a:pt x="734297" y="3096749"/>
                  </a:lnTo>
                  <a:lnTo>
                    <a:pt x="808433" y="3125403"/>
                  </a:lnTo>
                  <a:lnTo>
                    <a:pt x="882014" y="3155407"/>
                  </a:lnTo>
                  <a:lnTo>
                    <a:pt x="955118" y="3186760"/>
                  </a:lnTo>
                  <a:lnTo>
                    <a:pt x="1027588" y="3219462"/>
                  </a:lnTo>
                  <a:lnTo>
                    <a:pt x="1099581" y="3253514"/>
                  </a:lnTo>
                  <a:lnTo>
                    <a:pt x="1170860" y="3288836"/>
                  </a:lnTo>
                  <a:lnTo>
                    <a:pt x="1241583" y="3325507"/>
                  </a:lnTo>
                  <a:lnTo>
                    <a:pt x="1381203" y="3402501"/>
                  </a:lnTo>
                  <a:lnTo>
                    <a:pt x="1518046" y="3484257"/>
                  </a:lnTo>
                  <a:lnTo>
                    <a:pt x="1652111" y="3570696"/>
                  </a:lnTo>
                  <a:lnTo>
                    <a:pt x="1783237" y="3661660"/>
                  </a:lnTo>
                  <a:lnTo>
                    <a:pt x="1911269" y="3756831"/>
                  </a:lnTo>
                  <a:lnTo>
                    <a:pt x="2036047" y="3856050"/>
                  </a:lnTo>
                  <a:lnTo>
                    <a:pt x="2157491" y="3959157"/>
                  </a:lnTo>
                  <a:lnTo>
                    <a:pt x="2275442" y="4065918"/>
                  </a:lnTo>
                  <a:lnTo>
                    <a:pt x="2390059" y="4176090"/>
                  </a:lnTo>
                  <a:lnTo>
                    <a:pt x="2501343" y="4289596"/>
                  </a:lnTo>
                  <a:lnTo>
                    <a:pt x="2609373" y="4406197"/>
                  </a:lnTo>
                  <a:lnTo>
                    <a:pt x="2714068" y="4525816"/>
                  </a:lnTo>
                  <a:lnTo>
                    <a:pt x="2815509" y="4648212"/>
                  </a:lnTo>
                  <a:lnTo>
                    <a:pt x="2913697" y="4773386"/>
                  </a:lnTo>
                  <a:lnTo>
                    <a:pt x="3008788" y="4901021"/>
                  </a:lnTo>
                  <a:lnTo>
                    <a:pt x="3100625" y="5031117"/>
                  </a:lnTo>
                  <a:lnTo>
                    <a:pt x="3189366" y="5163436"/>
                  </a:lnTo>
                  <a:lnTo>
                    <a:pt x="3275012" y="5297896"/>
                  </a:lnTo>
                  <a:lnTo>
                    <a:pt x="3357641" y="5434342"/>
                  </a:lnTo>
                  <a:lnTo>
                    <a:pt x="3437175" y="5572534"/>
                  </a:lnTo>
                  <a:lnTo>
                    <a:pt x="3513692" y="5712473"/>
                  </a:lnTo>
                  <a:lnTo>
                    <a:pt x="3587273" y="5853838"/>
                  </a:lnTo>
                  <a:lnTo>
                    <a:pt x="3657837" y="5996635"/>
                  </a:lnTo>
                  <a:lnTo>
                    <a:pt x="3733641" y="6159274"/>
                  </a:lnTo>
                  <a:lnTo>
                    <a:pt x="3769914" y="6241586"/>
                  </a:lnTo>
                  <a:lnTo>
                    <a:pt x="3804681" y="6324612"/>
                  </a:lnTo>
                  <a:lnTo>
                    <a:pt x="3837938" y="6408194"/>
                  </a:lnTo>
                  <a:lnTo>
                    <a:pt x="3869372" y="6492411"/>
                  </a:lnTo>
                  <a:lnTo>
                    <a:pt x="3898900" y="6577183"/>
                  </a:lnTo>
                  <a:lnTo>
                    <a:pt x="3926283" y="6662511"/>
                  </a:lnTo>
                  <a:lnTo>
                    <a:pt x="3951287" y="6748395"/>
                  </a:lnTo>
                  <a:lnTo>
                    <a:pt x="3973829" y="6834835"/>
                  </a:lnTo>
                  <a:lnTo>
                    <a:pt x="3993673" y="6921830"/>
                  </a:lnTo>
                  <a:lnTo>
                    <a:pt x="4010580" y="7009301"/>
                  </a:lnTo>
                  <a:lnTo>
                    <a:pt x="4024391" y="7097248"/>
                  </a:lnTo>
                  <a:lnTo>
                    <a:pt x="4035027" y="7185673"/>
                  </a:lnTo>
                  <a:lnTo>
                    <a:pt x="4042092" y="7274573"/>
                  </a:lnTo>
                  <a:lnTo>
                    <a:pt x="4045584" y="7363870"/>
                  </a:lnTo>
                  <a:lnTo>
                    <a:pt x="4045901" y="7405382"/>
                  </a:lnTo>
                  <a:lnTo>
                    <a:pt x="4045425" y="7446816"/>
                  </a:lnTo>
                  <a:lnTo>
                    <a:pt x="4044156" y="7488170"/>
                  </a:lnTo>
                  <a:lnTo>
                    <a:pt x="4042092" y="7529366"/>
                  </a:lnTo>
                  <a:lnTo>
                    <a:pt x="4583429" y="7529366"/>
                  </a:lnTo>
                  <a:lnTo>
                    <a:pt x="4592161" y="7351170"/>
                  </a:lnTo>
                  <a:lnTo>
                    <a:pt x="4597796" y="7172575"/>
                  </a:lnTo>
                  <a:lnTo>
                    <a:pt x="4600732" y="6993822"/>
                  </a:lnTo>
                  <a:lnTo>
                    <a:pt x="4601447" y="6814911"/>
                  </a:lnTo>
                  <a:lnTo>
                    <a:pt x="4600177" y="6636000"/>
                  </a:lnTo>
                  <a:lnTo>
                    <a:pt x="4597320" y="6457327"/>
                  </a:lnTo>
                  <a:lnTo>
                    <a:pt x="4588350" y="6100933"/>
                  </a:lnTo>
                  <a:lnTo>
                    <a:pt x="4584541" y="5977744"/>
                  </a:lnTo>
                  <a:lnTo>
                    <a:pt x="4579778" y="5854474"/>
                  </a:lnTo>
                  <a:lnTo>
                    <a:pt x="4576841" y="5792800"/>
                  </a:lnTo>
                  <a:lnTo>
                    <a:pt x="4573428" y="5731284"/>
                  </a:lnTo>
                  <a:lnTo>
                    <a:pt x="4569380" y="5669769"/>
                  </a:lnTo>
                  <a:lnTo>
                    <a:pt x="4564697" y="5608253"/>
                  </a:lnTo>
                  <a:lnTo>
                    <a:pt x="4559220" y="5546976"/>
                  </a:lnTo>
                  <a:lnTo>
                    <a:pt x="4552870" y="5485699"/>
                  </a:lnTo>
                  <a:lnTo>
                    <a:pt x="4545567" y="5424658"/>
                  </a:lnTo>
                  <a:lnTo>
                    <a:pt x="4537232" y="5363778"/>
                  </a:lnTo>
                  <a:lnTo>
                    <a:pt x="4527787" y="5302976"/>
                  </a:lnTo>
                  <a:lnTo>
                    <a:pt x="4517151" y="5242492"/>
                  </a:lnTo>
                  <a:lnTo>
                    <a:pt x="4505166" y="5182167"/>
                  </a:lnTo>
                  <a:lnTo>
                    <a:pt x="4491751" y="5122081"/>
                  </a:lnTo>
                  <a:lnTo>
                    <a:pt x="4477463" y="5064376"/>
                  </a:lnTo>
                  <a:lnTo>
                    <a:pt x="4461906" y="5007066"/>
                  </a:lnTo>
                  <a:lnTo>
                    <a:pt x="4445157" y="4950155"/>
                  </a:lnTo>
                  <a:lnTo>
                    <a:pt x="4427298" y="4893560"/>
                  </a:lnTo>
                  <a:lnTo>
                    <a:pt x="4408407" y="4837283"/>
                  </a:lnTo>
                  <a:lnTo>
                    <a:pt x="4388563" y="4781324"/>
                  </a:lnTo>
                  <a:lnTo>
                    <a:pt x="4367847" y="4725603"/>
                  </a:lnTo>
                  <a:lnTo>
                    <a:pt x="4346336" y="4670120"/>
                  </a:lnTo>
                  <a:lnTo>
                    <a:pt x="4324111" y="4614953"/>
                  </a:lnTo>
                  <a:lnTo>
                    <a:pt x="4301331" y="4560026"/>
                  </a:lnTo>
                  <a:lnTo>
                    <a:pt x="4277914" y="4505257"/>
                  </a:lnTo>
                  <a:lnTo>
                    <a:pt x="4254023" y="4450727"/>
                  </a:lnTo>
                  <a:lnTo>
                    <a:pt x="4205128" y="4342063"/>
                  </a:lnTo>
                  <a:lnTo>
                    <a:pt x="4155359" y="4233954"/>
                  </a:lnTo>
                  <a:lnTo>
                    <a:pt x="4061618" y="4033929"/>
                  </a:lnTo>
                  <a:lnTo>
                    <a:pt x="3966050" y="3834381"/>
                  </a:lnTo>
                  <a:lnTo>
                    <a:pt x="3868418" y="3635626"/>
                  </a:lnTo>
                  <a:lnTo>
                    <a:pt x="3768406" y="3438061"/>
                  </a:lnTo>
                  <a:lnTo>
                    <a:pt x="3665775" y="3241846"/>
                  </a:lnTo>
                  <a:lnTo>
                    <a:pt x="3560206" y="3047298"/>
                  </a:lnTo>
                  <a:lnTo>
                    <a:pt x="3451382" y="2854814"/>
                  </a:lnTo>
                  <a:lnTo>
                    <a:pt x="3339147" y="2664551"/>
                  </a:lnTo>
                  <a:lnTo>
                    <a:pt x="3223101" y="2476909"/>
                  </a:lnTo>
                  <a:lnTo>
                    <a:pt x="3103006" y="2292045"/>
                  </a:lnTo>
                  <a:lnTo>
                    <a:pt x="2978626" y="2110435"/>
                  </a:lnTo>
                  <a:lnTo>
                    <a:pt x="2849721" y="1932237"/>
                  </a:lnTo>
                  <a:lnTo>
                    <a:pt x="2783442" y="1844529"/>
                  </a:lnTo>
                  <a:lnTo>
                    <a:pt x="2715895" y="1757771"/>
                  </a:lnTo>
                  <a:lnTo>
                    <a:pt x="2647076" y="1672046"/>
                  </a:lnTo>
                  <a:lnTo>
                    <a:pt x="2576908" y="1587354"/>
                  </a:lnTo>
                  <a:lnTo>
                    <a:pt x="2505392" y="1503771"/>
                  </a:lnTo>
                  <a:lnTo>
                    <a:pt x="2432524" y="1421301"/>
                  </a:lnTo>
                  <a:lnTo>
                    <a:pt x="2358231" y="1339941"/>
                  </a:lnTo>
                  <a:lnTo>
                    <a:pt x="2282427" y="1259852"/>
                  </a:lnTo>
                  <a:lnTo>
                    <a:pt x="2211783" y="1187700"/>
                  </a:lnTo>
                  <a:lnTo>
                    <a:pt x="2139789" y="1116739"/>
                  </a:lnTo>
                  <a:lnTo>
                    <a:pt x="2066368" y="1046968"/>
                  </a:lnTo>
                  <a:lnTo>
                    <a:pt x="1991677" y="978468"/>
                  </a:lnTo>
                  <a:lnTo>
                    <a:pt x="1915636" y="911237"/>
                  </a:lnTo>
                  <a:lnTo>
                    <a:pt x="1838325" y="845356"/>
                  </a:lnTo>
                  <a:lnTo>
                    <a:pt x="1759822" y="780903"/>
                  </a:lnTo>
                  <a:lnTo>
                    <a:pt x="1680049" y="717960"/>
                  </a:lnTo>
                  <a:lnTo>
                    <a:pt x="1599167" y="656522"/>
                  </a:lnTo>
                  <a:lnTo>
                    <a:pt x="1517093" y="596595"/>
                  </a:lnTo>
                  <a:lnTo>
                    <a:pt x="1433908" y="538412"/>
                  </a:lnTo>
                  <a:lnTo>
                    <a:pt x="1349692" y="481818"/>
                  </a:lnTo>
                  <a:lnTo>
                    <a:pt x="1264363" y="426970"/>
                  </a:lnTo>
                  <a:lnTo>
                    <a:pt x="1178083" y="373947"/>
                  </a:lnTo>
                  <a:lnTo>
                    <a:pt x="1090771" y="322751"/>
                  </a:lnTo>
                  <a:lnTo>
                    <a:pt x="1002506" y="273460"/>
                  </a:lnTo>
                  <a:lnTo>
                    <a:pt x="913288" y="226151"/>
                  </a:lnTo>
                  <a:lnTo>
                    <a:pt x="823197" y="180828"/>
                  </a:lnTo>
                  <a:lnTo>
                    <a:pt x="732233" y="137569"/>
                  </a:lnTo>
                  <a:lnTo>
                    <a:pt x="640397" y="96453"/>
                  </a:lnTo>
                  <a:lnTo>
                    <a:pt x="547766" y="57480"/>
                  </a:lnTo>
                  <a:lnTo>
                    <a:pt x="454421" y="20728"/>
                  </a:lnTo>
                  <a:lnTo>
                    <a:pt x="3979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1" name="Shape 158"/>
            <p:cNvSpPr/>
            <p:nvPr/>
          </p:nvSpPr>
          <p:spPr>
            <a:xfrm>
              <a:off x="0" y="2898088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319"/>
                  </a:lnTo>
                  <a:lnTo>
                    <a:pt x="2931636" y="4497769"/>
                  </a:lnTo>
                  <a:lnTo>
                    <a:pt x="2934176" y="454229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2" name="Shape 159"/>
            <p:cNvSpPr/>
            <p:nvPr/>
          </p:nvSpPr>
          <p:spPr>
            <a:xfrm>
              <a:off x="0" y="3728104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83"/>
                  </a:lnTo>
                  <a:lnTo>
                    <a:pt x="2931636" y="3667753"/>
                  </a:lnTo>
                  <a:lnTo>
                    <a:pt x="2928381" y="362330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3" name="Shape 160"/>
            <p:cNvSpPr/>
            <p:nvPr/>
          </p:nvSpPr>
          <p:spPr>
            <a:xfrm>
              <a:off x="0" y="5122267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4" name="Shape 161"/>
            <p:cNvSpPr/>
            <p:nvPr/>
          </p:nvSpPr>
          <p:spPr>
            <a:xfrm>
              <a:off x="0" y="6170392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5" name="Shape 162"/>
            <p:cNvSpPr/>
            <p:nvPr/>
          </p:nvSpPr>
          <p:spPr>
            <a:xfrm>
              <a:off x="0" y="7271198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6" name="Shape 163"/>
            <p:cNvSpPr/>
            <p:nvPr/>
          </p:nvSpPr>
          <p:spPr>
            <a:xfrm>
              <a:off x="601344" y="1373835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7" name="Picture 1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59"/>
              <a:ext cx="933211" cy="933212"/>
            </a:xfrm>
            <a:prstGeom prst="rect">
              <a:avLst/>
            </a:prstGeom>
            <a:noFill/>
          </p:spPr>
        </p:pic>
      </p:grpSp>
      <p:sp>
        <p:nvSpPr>
          <p:cNvPr id="18" name="Rectangle 17"/>
          <p:cNvSpPr/>
          <p:nvPr/>
        </p:nvSpPr>
        <p:spPr>
          <a:xfrm>
            <a:off x="3850564" y="1674986"/>
            <a:ext cx="6096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0185" marR="0" indent="0">
              <a:spcBef>
                <a:spcPts val="0"/>
              </a:spcBef>
              <a:spcAft>
                <a:spcPts val="0"/>
              </a:spcAft>
            </a:pPr>
            <a:r>
              <a:rPr lang="en-US" sz="4100" spc="-66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sz="3750" spc="-10" dirty="0" err="1">
                <a:solidFill>
                  <a:srgbClr val="000000"/>
                </a:solidFill>
                <a:latin typeface="MQGGE+BeVietnamMedium"/>
              </a:rPr>
              <a:t>C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ó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bao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nhiêu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ngón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tay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?</a:t>
            </a:r>
            <a:br>
              <a:rPr lang="en-US" sz="375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pic>
        <p:nvPicPr>
          <p:cNvPr id="19" name="Picture 18"/>
          <p:cNvPicPr/>
          <p:nvPr/>
        </p:nvPicPr>
        <p:blipFill>
          <a:blip r:embed="rId2"/>
          <a:stretch>
            <a:fillRect/>
          </a:stretch>
        </p:blipFill>
        <p:spPr>
          <a:xfrm>
            <a:off x="5445027" y="2685304"/>
            <a:ext cx="1994726" cy="238960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49"/>
          <p:cNvGrpSpPr/>
          <p:nvPr/>
        </p:nvGrpSpPr>
        <p:grpSpPr>
          <a:xfrm>
            <a:off x="3176" y="-335600"/>
            <a:ext cx="12191999" cy="7193600"/>
            <a:chOff x="0" y="0"/>
            <a:chExt cx="10692382" cy="7529366"/>
          </a:xfrm>
          <a:noFill/>
        </p:grpSpPr>
        <p:sp>
          <p:nvSpPr>
            <p:cNvPr id="3" name="Shape 150"/>
            <p:cNvSpPr/>
            <p:nvPr/>
          </p:nvSpPr>
          <p:spPr>
            <a:xfrm>
              <a:off x="10218841" y="0"/>
              <a:ext cx="473541" cy="1292859"/>
            </a:xfrm>
            <a:custGeom>
              <a:avLst/>
              <a:gdLst/>
              <a:ahLst/>
              <a:cxnLst/>
              <a:rect l="0" t="0" r="0" b="0"/>
              <a:pathLst>
                <a:path w="473541" h="1292859">
                  <a:moveTo>
                    <a:pt x="0" y="0"/>
                  </a:moveTo>
                  <a:lnTo>
                    <a:pt x="39424" y="77323"/>
                  </a:lnTo>
                  <a:lnTo>
                    <a:pt x="80699" y="162731"/>
                  </a:lnTo>
                  <a:lnTo>
                    <a:pt x="120148" y="248932"/>
                  </a:lnTo>
                  <a:lnTo>
                    <a:pt x="157931" y="335927"/>
                  </a:lnTo>
                  <a:lnTo>
                    <a:pt x="194047" y="423557"/>
                  </a:lnTo>
                  <a:lnTo>
                    <a:pt x="228655" y="511901"/>
                  </a:lnTo>
                  <a:lnTo>
                    <a:pt x="261753" y="600801"/>
                  </a:lnTo>
                  <a:lnTo>
                    <a:pt x="293503" y="690337"/>
                  </a:lnTo>
                  <a:lnTo>
                    <a:pt x="323825" y="780268"/>
                  </a:lnTo>
                  <a:lnTo>
                    <a:pt x="353035" y="870756"/>
                  </a:lnTo>
                  <a:lnTo>
                    <a:pt x="407962" y="1052683"/>
                  </a:lnTo>
                  <a:lnTo>
                    <a:pt x="458842" y="1235881"/>
                  </a:lnTo>
                  <a:lnTo>
                    <a:pt x="473541" y="1292859"/>
                  </a:lnTo>
                  <a:lnTo>
                    <a:pt x="473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4" name="Shape 151"/>
            <p:cNvSpPr/>
            <p:nvPr/>
          </p:nvSpPr>
          <p:spPr>
            <a:xfrm>
              <a:off x="8797228" y="0"/>
              <a:ext cx="1895154" cy="6131839"/>
            </a:xfrm>
            <a:custGeom>
              <a:avLst/>
              <a:gdLst/>
              <a:ahLst/>
              <a:cxnLst/>
              <a:rect l="0" t="0" r="0" b="0"/>
              <a:pathLst>
                <a:path w="1895154" h="6131839">
                  <a:moveTo>
                    <a:pt x="0" y="0"/>
                  </a:moveTo>
                  <a:lnTo>
                    <a:pt x="59434" y="112169"/>
                  </a:lnTo>
                  <a:lnTo>
                    <a:pt x="133887" y="258695"/>
                  </a:lnTo>
                  <a:lnTo>
                    <a:pt x="206357" y="406571"/>
                  </a:lnTo>
                  <a:lnTo>
                    <a:pt x="276683" y="555796"/>
                  </a:lnTo>
                  <a:lnTo>
                    <a:pt x="345104" y="706290"/>
                  </a:lnTo>
                  <a:lnTo>
                    <a:pt x="411620" y="857976"/>
                  </a:lnTo>
                  <a:lnTo>
                    <a:pt x="476310" y="1010694"/>
                  </a:lnTo>
                  <a:lnTo>
                    <a:pt x="539335" y="1164364"/>
                  </a:lnTo>
                  <a:lnTo>
                    <a:pt x="600612" y="1318907"/>
                  </a:lnTo>
                  <a:lnTo>
                    <a:pt x="660303" y="1474165"/>
                  </a:lnTo>
                  <a:lnTo>
                    <a:pt x="718484" y="1630136"/>
                  </a:lnTo>
                  <a:lnTo>
                    <a:pt x="775237" y="1786664"/>
                  </a:lnTo>
                  <a:lnTo>
                    <a:pt x="830641" y="1943748"/>
                  </a:lnTo>
                  <a:lnTo>
                    <a:pt x="884695" y="2101148"/>
                  </a:lnTo>
                  <a:lnTo>
                    <a:pt x="937559" y="2258866"/>
                  </a:lnTo>
                  <a:lnTo>
                    <a:pt x="1039872" y="2574700"/>
                  </a:lnTo>
                  <a:lnTo>
                    <a:pt x="1138140" y="2890613"/>
                  </a:lnTo>
                  <a:lnTo>
                    <a:pt x="1232992" y="3205651"/>
                  </a:lnTo>
                  <a:lnTo>
                    <a:pt x="1326416" y="3523865"/>
                  </a:lnTo>
                  <a:lnTo>
                    <a:pt x="1417460" y="3843350"/>
                  </a:lnTo>
                  <a:lnTo>
                    <a:pt x="1504853" y="4163945"/>
                  </a:lnTo>
                  <a:lnTo>
                    <a:pt x="1546842" y="4324680"/>
                  </a:lnTo>
                  <a:lnTo>
                    <a:pt x="1587560" y="4485731"/>
                  </a:lnTo>
                  <a:lnTo>
                    <a:pt x="1626851" y="4647021"/>
                  </a:lnTo>
                  <a:lnTo>
                    <a:pt x="1664555" y="4808708"/>
                  </a:lnTo>
                  <a:lnTo>
                    <a:pt x="1700511" y="4970553"/>
                  </a:lnTo>
                  <a:lnTo>
                    <a:pt x="1734642" y="5132796"/>
                  </a:lnTo>
                  <a:lnTo>
                    <a:pt x="1766790" y="5295277"/>
                  </a:lnTo>
                  <a:lnTo>
                    <a:pt x="1796873" y="5458076"/>
                  </a:lnTo>
                  <a:lnTo>
                    <a:pt x="1824575" y="5621191"/>
                  </a:lnTo>
                  <a:lnTo>
                    <a:pt x="1849975" y="5784545"/>
                  </a:lnTo>
                  <a:lnTo>
                    <a:pt x="1861087" y="5861856"/>
                  </a:lnTo>
                  <a:lnTo>
                    <a:pt x="1871644" y="5939326"/>
                  </a:lnTo>
                  <a:lnTo>
                    <a:pt x="1881647" y="6016796"/>
                  </a:lnTo>
                  <a:lnTo>
                    <a:pt x="1890933" y="6094345"/>
                  </a:lnTo>
                  <a:lnTo>
                    <a:pt x="1895154" y="6131839"/>
                  </a:lnTo>
                  <a:lnTo>
                    <a:pt x="1895154" y="1292859"/>
                  </a:lnTo>
                  <a:lnTo>
                    <a:pt x="1880455" y="1235881"/>
                  </a:lnTo>
                  <a:lnTo>
                    <a:pt x="1829575" y="1052683"/>
                  </a:lnTo>
                  <a:lnTo>
                    <a:pt x="1774648" y="870756"/>
                  </a:lnTo>
                  <a:lnTo>
                    <a:pt x="1745438" y="780268"/>
                  </a:lnTo>
                  <a:lnTo>
                    <a:pt x="1715117" y="690337"/>
                  </a:lnTo>
                  <a:lnTo>
                    <a:pt x="1683367" y="600801"/>
                  </a:lnTo>
                  <a:lnTo>
                    <a:pt x="1650268" y="511901"/>
                  </a:lnTo>
                  <a:lnTo>
                    <a:pt x="1615660" y="423557"/>
                  </a:lnTo>
                  <a:lnTo>
                    <a:pt x="1579544" y="335927"/>
                  </a:lnTo>
                  <a:lnTo>
                    <a:pt x="1541761" y="248932"/>
                  </a:lnTo>
                  <a:lnTo>
                    <a:pt x="1502312" y="162731"/>
                  </a:lnTo>
                  <a:lnTo>
                    <a:pt x="1461037" y="77323"/>
                  </a:lnTo>
                  <a:lnTo>
                    <a:pt x="14216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5" name="Shape 152"/>
            <p:cNvSpPr/>
            <p:nvPr/>
          </p:nvSpPr>
          <p:spPr>
            <a:xfrm>
              <a:off x="6536135" y="0"/>
              <a:ext cx="4156247" cy="7529366"/>
            </a:xfrm>
            <a:custGeom>
              <a:avLst/>
              <a:gdLst/>
              <a:ahLst/>
              <a:cxnLst/>
              <a:rect l="0" t="0" r="0" b="0"/>
              <a:pathLst>
                <a:path w="4156247" h="7529366">
                  <a:moveTo>
                    <a:pt x="0" y="0"/>
                  </a:moveTo>
                  <a:lnTo>
                    <a:pt x="19524" y="24459"/>
                  </a:lnTo>
                  <a:lnTo>
                    <a:pt x="169146" y="215595"/>
                  </a:lnTo>
                  <a:lnTo>
                    <a:pt x="317497" y="407840"/>
                  </a:lnTo>
                  <a:lnTo>
                    <a:pt x="464500" y="601119"/>
                  </a:lnTo>
                  <a:lnTo>
                    <a:pt x="609915" y="795587"/>
                  </a:lnTo>
                  <a:lnTo>
                    <a:pt x="753664" y="991168"/>
                  </a:lnTo>
                  <a:lnTo>
                    <a:pt x="895665" y="1187859"/>
                  </a:lnTo>
                  <a:lnTo>
                    <a:pt x="1035841" y="1385900"/>
                  </a:lnTo>
                  <a:lnTo>
                    <a:pt x="1173953" y="1585131"/>
                  </a:lnTo>
                  <a:lnTo>
                    <a:pt x="1309923" y="1785632"/>
                  </a:lnTo>
                  <a:lnTo>
                    <a:pt x="1443590" y="1987404"/>
                  </a:lnTo>
                  <a:lnTo>
                    <a:pt x="1574956" y="2190524"/>
                  </a:lnTo>
                  <a:lnTo>
                    <a:pt x="1703782" y="2394994"/>
                  </a:lnTo>
                  <a:lnTo>
                    <a:pt x="1829989" y="2600894"/>
                  </a:lnTo>
                  <a:lnTo>
                    <a:pt x="1953416" y="2808220"/>
                  </a:lnTo>
                  <a:lnTo>
                    <a:pt x="2073986" y="3017056"/>
                  </a:lnTo>
                  <a:lnTo>
                    <a:pt x="2191541" y="3227241"/>
                  </a:lnTo>
                  <a:lnTo>
                    <a:pt x="2306000" y="3439014"/>
                  </a:lnTo>
                  <a:lnTo>
                    <a:pt x="2417205" y="3652374"/>
                  </a:lnTo>
                  <a:lnTo>
                    <a:pt x="2525075" y="3867241"/>
                  </a:lnTo>
                  <a:lnTo>
                    <a:pt x="2629374" y="4083776"/>
                  </a:lnTo>
                  <a:lnTo>
                    <a:pt x="2730180" y="4301900"/>
                  </a:lnTo>
                  <a:lnTo>
                    <a:pt x="2827176" y="4521689"/>
                  </a:lnTo>
                  <a:lnTo>
                    <a:pt x="2920283" y="4743145"/>
                  </a:lnTo>
                  <a:lnTo>
                    <a:pt x="3009501" y="4966348"/>
                  </a:lnTo>
                  <a:lnTo>
                    <a:pt x="3094511" y="5191296"/>
                  </a:lnTo>
                  <a:lnTo>
                    <a:pt x="3175395" y="5418070"/>
                  </a:lnTo>
                  <a:lnTo>
                    <a:pt x="3251911" y="5646591"/>
                  </a:lnTo>
                  <a:lnTo>
                    <a:pt x="3323905" y="5877018"/>
                  </a:lnTo>
                  <a:lnTo>
                    <a:pt x="3348590" y="5960520"/>
                  </a:lnTo>
                  <a:lnTo>
                    <a:pt x="3402010" y="6152527"/>
                  </a:lnTo>
                  <a:lnTo>
                    <a:pt x="3427014" y="6249365"/>
                  </a:lnTo>
                  <a:lnTo>
                    <a:pt x="3450667" y="6346757"/>
                  </a:lnTo>
                  <a:lnTo>
                    <a:pt x="3472812" y="6444549"/>
                  </a:lnTo>
                  <a:lnTo>
                    <a:pt x="3493371" y="6542654"/>
                  </a:lnTo>
                  <a:lnTo>
                    <a:pt x="3512261" y="6641160"/>
                  </a:lnTo>
                  <a:lnTo>
                    <a:pt x="3529248" y="6739824"/>
                  </a:lnTo>
                  <a:lnTo>
                    <a:pt x="3544250" y="6838645"/>
                  </a:lnTo>
                  <a:lnTo>
                    <a:pt x="3557189" y="6937546"/>
                  </a:lnTo>
                  <a:lnTo>
                    <a:pt x="3567903" y="7036526"/>
                  </a:lnTo>
                  <a:lnTo>
                    <a:pt x="3576239" y="7135428"/>
                  </a:lnTo>
                  <a:lnTo>
                    <a:pt x="3582111" y="7234250"/>
                  </a:lnTo>
                  <a:lnTo>
                    <a:pt x="3585366" y="7332833"/>
                  </a:lnTo>
                  <a:lnTo>
                    <a:pt x="3585843" y="7431258"/>
                  </a:lnTo>
                  <a:lnTo>
                    <a:pt x="3583540" y="7529366"/>
                  </a:lnTo>
                  <a:lnTo>
                    <a:pt x="4156247" y="7529366"/>
                  </a:lnTo>
                  <a:lnTo>
                    <a:pt x="4156247" y="6131839"/>
                  </a:lnTo>
                  <a:lnTo>
                    <a:pt x="4152025" y="6094345"/>
                  </a:lnTo>
                  <a:lnTo>
                    <a:pt x="4142739" y="6016796"/>
                  </a:lnTo>
                  <a:lnTo>
                    <a:pt x="4132736" y="5939326"/>
                  </a:lnTo>
                  <a:lnTo>
                    <a:pt x="4122180" y="5861856"/>
                  </a:lnTo>
                  <a:lnTo>
                    <a:pt x="4111067" y="5784545"/>
                  </a:lnTo>
                  <a:lnTo>
                    <a:pt x="4085667" y="5621191"/>
                  </a:lnTo>
                  <a:lnTo>
                    <a:pt x="4057965" y="5458076"/>
                  </a:lnTo>
                  <a:lnTo>
                    <a:pt x="4027882" y="5295277"/>
                  </a:lnTo>
                  <a:lnTo>
                    <a:pt x="3995735" y="5132796"/>
                  </a:lnTo>
                  <a:lnTo>
                    <a:pt x="3961603" y="4970553"/>
                  </a:lnTo>
                  <a:lnTo>
                    <a:pt x="3925647" y="4808708"/>
                  </a:lnTo>
                  <a:lnTo>
                    <a:pt x="3887944" y="4647021"/>
                  </a:lnTo>
                  <a:lnTo>
                    <a:pt x="3848652" y="4485731"/>
                  </a:lnTo>
                  <a:lnTo>
                    <a:pt x="3807934" y="4324680"/>
                  </a:lnTo>
                  <a:lnTo>
                    <a:pt x="3765945" y="4163945"/>
                  </a:lnTo>
                  <a:lnTo>
                    <a:pt x="3678552" y="3843350"/>
                  </a:lnTo>
                  <a:lnTo>
                    <a:pt x="3587508" y="3523865"/>
                  </a:lnTo>
                  <a:lnTo>
                    <a:pt x="3494085" y="3205651"/>
                  </a:lnTo>
                  <a:lnTo>
                    <a:pt x="3399232" y="2890613"/>
                  </a:lnTo>
                  <a:lnTo>
                    <a:pt x="3300965" y="2574700"/>
                  </a:lnTo>
                  <a:lnTo>
                    <a:pt x="3198651" y="2258866"/>
                  </a:lnTo>
                  <a:lnTo>
                    <a:pt x="3145787" y="2101148"/>
                  </a:lnTo>
                  <a:lnTo>
                    <a:pt x="3091733" y="1943748"/>
                  </a:lnTo>
                  <a:lnTo>
                    <a:pt x="3036330" y="1786664"/>
                  </a:lnTo>
                  <a:lnTo>
                    <a:pt x="2979576" y="1630136"/>
                  </a:lnTo>
                  <a:lnTo>
                    <a:pt x="2921395" y="1474165"/>
                  </a:lnTo>
                  <a:lnTo>
                    <a:pt x="2861705" y="1318907"/>
                  </a:lnTo>
                  <a:lnTo>
                    <a:pt x="2800427" y="1164364"/>
                  </a:lnTo>
                  <a:lnTo>
                    <a:pt x="2737402" y="1010694"/>
                  </a:lnTo>
                  <a:lnTo>
                    <a:pt x="2672712" y="857976"/>
                  </a:lnTo>
                  <a:lnTo>
                    <a:pt x="2606196" y="706290"/>
                  </a:lnTo>
                  <a:lnTo>
                    <a:pt x="2537775" y="555796"/>
                  </a:lnTo>
                  <a:lnTo>
                    <a:pt x="2467449" y="406571"/>
                  </a:lnTo>
                  <a:lnTo>
                    <a:pt x="2394980" y="258695"/>
                  </a:lnTo>
                  <a:lnTo>
                    <a:pt x="2320526" y="112169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" name="Shape 153"/>
            <p:cNvSpPr/>
            <p:nvPr/>
          </p:nvSpPr>
          <p:spPr>
            <a:xfrm>
              <a:off x="6058057" y="0"/>
              <a:ext cx="4063921" cy="7529366"/>
            </a:xfrm>
            <a:custGeom>
              <a:avLst/>
              <a:gdLst/>
              <a:ahLst/>
              <a:cxnLst/>
              <a:rect l="0" t="0" r="0" b="0"/>
              <a:pathLst>
                <a:path w="4063921" h="7529366">
                  <a:moveTo>
                    <a:pt x="0" y="0"/>
                  </a:moveTo>
                  <a:lnTo>
                    <a:pt x="20480" y="22396"/>
                  </a:lnTo>
                  <a:lnTo>
                    <a:pt x="69057" y="76610"/>
                  </a:lnTo>
                  <a:lnTo>
                    <a:pt x="168355" y="190910"/>
                  </a:lnTo>
                  <a:lnTo>
                    <a:pt x="265272" y="306956"/>
                  </a:lnTo>
                  <a:lnTo>
                    <a:pt x="359807" y="424747"/>
                  </a:lnTo>
                  <a:lnTo>
                    <a:pt x="452121" y="544207"/>
                  </a:lnTo>
                  <a:lnTo>
                    <a:pt x="542131" y="665333"/>
                  </a:lnTo>
                  <a:lnTo>
                    <a:pt x="629921" y="787968"/>
                  </a:lnTo>
                  <a:lnTo>
                    <a:pt x="715487" y="912190"/>
                  </a:lnTo>
                  <a:lnTo>
                    <a:pt x="798910" y="1037920"/>
                  </a:lnTo>
                  <a:lnTo>
                    <a:pt x="880268" y="1164999"/>
                  </a:lnTo>
                  <a:lnTo>
                    <a:pt x="959486" y="1293507"/>
                  </a:lnTo>
                  <a:lnTo>
                    <a:pt x="1036637" y="1423285"/>
                  </a:lnTo>
                  <a:lnTo>
                    <a:pt x="1111806" y="1554334"/>
                  </a:lnTo>
                  <a:lnTo>
                    <a:pt x="1184990" y="1686651"/>
                  </a:lnTo>
                  <a:lnTo>
                    <a:pt x="1256269" y="1820081"/>
                  </a:lnTo>
                  <a:lnTo>
                    <a:pt x="1325642" y="1954621"/>
                  </a:lnTo>
                  <a:lnTo>
                    <a:pt x="1393111" y="2090194"/>
                  </a:lnTo>
                  <a:lnTo>
                    <a:pt x="1458755" y="2226799"/>
                  </a:lnTo>
                  <a:lnTo>
                    <a:pt x="1522651" y="2364435"/>
                  </a:lnTo>
                  <a:lnTo>
                    <a:pt x="1584722" y="2502865"/>
                  </a:lnTo>
                  <a:lnTo>
                    <a:pt x="1645127" y="2642169"/>
                  </a:lnTo>
                  <a:lnTo>
                    <a:pt x="1703864" y="2782345"/>
                  </a:lnTo>
                  <a:lnTo>
                    <a:pt x="1760935" y="2923235"/>
                  </a:lnTo>
                  <a:lnTo>
                    <a:pt x="1816338" y="3064760"/>
                  </a:lnTo>
                  <a:lnTo>
                    <a:pt x="1870233" y="3207001"/>
                  </a:lnTo>
                  <a:lnTo>
                    <a:pt x="1922542" y="3349796"/>
                  </a:lnTo>
                  <a:lnTo>
                    <a:pt x="1973421" y="3493148"/>
                  </a:lnTo>
                  <a:lnTo>
                    <a:pt x="2022793" y="3636975"/>
                  </a:lnTo>
                  <a:lnTo>
                    <a:pt x="2070656" y="3781200"/>
                  </a:lnTo>
                  <a:lnTo>
                    <a:pt x="2117249" y="3925900"/>
                  </a:lnTo>
                  <a:lnTo>
                    <a:pt x="2162413" y="4070839"/>
                  </a:lnTo>
                  <a:lnTo>
                    <a:pt x="2206308" y="4216095"/>
                  </a:lnTo>
                  <a:lnTo>
                    <a:pt x="2248852" y="4361588"/>
                  </a:lnTo>
                  <a:lnTo>
                    <a:pt x="2304098" y="4558042"/>
                  </a:lnTo>
                  <a:lnTo>
                    <a:pt x="2356882" y="4755924"/>
                  </a:lnTo>
                  <a:lnTo>
                    <a:pt x="2406888" y="4955076"/>
                  </a:lnTo>
                  <a:lnTo>
                    <a:pt x="2453799" y="5155338"/>
                  </a:lnTo>
                  <a:lnTo>
                    <a:pt x="2497376" y="5356555"/>
                  </a:lnTo>
                  <a:lnTo>
                    <a:pt x="2537222" y="5558563"/>
                  </a:lnTo>
                  <a:lnTo>
                    <a:pt x="2573100" y="5761130"/>
                  </a:lnTo>
                  <a:lnTo>
                    <a:pt x="2604691" y="5964250"/>
                  </a:lnTo>
                  <a:lnTo>
                    <a:pt x="2630726" y="6160385"/>
                  </a:lnTo>
                  <a:lnTo>
                    <a:pt x="2652237" y="6356680"/>
                  </a:lnTo>
                  <a:lnTo>
                    <a:pt x="2661127" y="6454787"/>
                  </a:lnTo>
                  <a:lnTo>
                    <a:pt x="2668826" y="6552895"/>
                  </a:lnTo>
                  <a:lnTo>
                    <a:pt x="2675256" y="6651002"/>
                  </a:lnTo>
                  <a:lnTo>
                    <a:pt x="2680336" y="6749029"/>
                  </a:lnTo>
                  <a:lnTo>
                    <a:pt x="2684066" y="6846978"/>
                  </a:lnTo>
                  <a:lnTo>
                    <a:pt x="2686447" y="6944928"/>
                  </a:lnTo>
                  <a:lnTo>
                    <a:pt x="2687400" y="7042639"/>
                  </a:lnTo>
                  <a:lnTo>
                    <a:pt x="2686923" y="7140350"/>
                  </a:lnTo>
                  <a:lnTo>
                    <a:pt x="2684939" y="7237822"/>
                  </a:lnTo>
                  <a:lnTo>
                    <a:pt x="2681446" y="7335215"/>
                  </a:lnTo>
                  <a:lnTo>
                    <a:pt x="2676367" y="7432370"/>
                  </a:lnTo>
                  <a:lnTo>
                    <a:pt x="2669699" y="7529366"/>
                  </a:lnTo>
                  <a:lnTo>
                    <a:pt x="4061618" y="7529366"/>
                  </a:lnTo>
                  <a:lnTo>
                    <a:pt x="4063921" y="7431258"/>
                  </a:lnTo>
                  <a:lnTo>
                    <a:pt x="4063444" y="7332833"/>
                  </a:lnTo>
                  <a:lnTo>
                    <a:pt x="4060190" y="7234250"/>
                  </a:lnTo>
                  <a:lnTo>
                    <a:pt x="4054317" y="7135428"/>
                  </a:lnTo>
                  <a:lnTo>
                    <a:pt x="4045982" y="7036526"/>
                  </a:lnTo>
                  <a:lnTo>
                    <a:pt x="4035267" y="6937546"/>
                  </a:lnTo>
                  <a:lnTo>
                    <a:pt x="4022328" y="6838645"/>
                  </a:lnTo>
                  <a:lnTo>
                    <a:pt x="4007327" y="6739824"/>
                  </a:lnTo>
                  <a:lnTo>
                    <a:pt x="3990340" y="6641160"/>
                  </a:lnTo>
                  <a:lnTo>
                    <a:pt x="3971449" y="6542654"/>
                  </a:lnTo>
                  <a:lnTo>
                    <a:pt x="3950891" y="6444549"/>
                  </a:lnTo>
                  <a:lnTo>
                    <a:pt x="3928746" y="6346757"/>
                  </a:lnTo>
                  <a:lnTo>
                    <a:pt x="3905092" y="6249365"/>
                  </a:lnTo>
                  <a:lnTo>
                    <a:pt x="3880088" y="6152527"/>
                  </a:lnTo>
                  <a:lnTo>
                    <a:pt x="3826668" y="5960520"/>
                  </a:lnTo>
                  <a:lnTo>
                    <a:pt x="3801984" y="5877018"/>
                  </a:lnTo>
                  <a:lnTo>
                    <a:pt x="3729990" y="5646591"/>
                  </a:lnTo>
                  <a:lnTo>
                    <a:pt x="3653473" y="5418070"/>
                  </a:lnTo>
                  <a:lnTo>
                    <a:pt x="3572590" y="5191296"/>
                  </a:lnTo>
                  <a:lnTo>
                    <a:pt x="3487580" y="4966348"/>
                  </a:lnTo>
                  <a:lnTo>
                    <a:pt x="3398362" y="4743145"/>
                  </a:lnTo>
                  <a:lnTo>
                    <a:pt x="3305254" y="4521689"/>
                  </a:lnTo>
                  <a:lnTo>
                    <a:pt x="3208259" y="4301900"/>
                  </a:lnTo>
                  <a:lnTo>
                    <a:pt x="3107452" y="4083776"/>
                  </a:lnTo>
                  <a:lnTo>
                    <a:pt x="3003153" y="3867241"/>
                  </a:lnTo>
                  <a:lnTo>
                    <a:pt x="2895283" y="3652374"/>
                  </a:lnTo>
                  <a:lnTo>
                    <a:pt x="2784078" y="3439014"/>
                  </a:lnTo>
                  <a:lnTo>
                    <a:pt x="2669619" y="3227241"/>
                  </a:lnTo>
                  <a:lnTo>
                    <a:pt x="2552065" y="3017056"/>
                  </a:lnTo>
                  <a:lnTo>
                    <a:pt x="2431494" y="2808220"/>
                  </a:lnTo>
                  <a:lnTo>
                    <a:pt x="2308067" y="2600894"/>
                  </a:lnTo>
                  <a:lnTo>
                    <a:pt x="2181861" y="2394994"/>
                  </a:lnTo>
                  <a:lnTo>
                    <a:pt x="2053035" y="2190524"/>
                  </a:lnTo>
                  <a:lnTo>
                    <a:pt x="1921668" y="1987404"/>
                  </a:lnTo>
                  <a:lnTo>
                    <a:pt x="1788002" y="1785632"/>
                  </a:lnTo>
                  <a:lnTo>
                    <a:pt x="1652032" y="1585131"/>
                  </a:lnTo>
                  <a:lnTo>
                    <a:pt x="1513919" y="1385900"/>
                  </a:lnTo>
                  <a:lnTo>
                    <a:pt x="1373744" y="1187859"/>
                  </a:lnTo>
                  <a:lnTo>
                    <a:pt x="1231742" y="991168"/>
                  </a:lnTo>
                  <a:lnTo>
                    <a:pt x="1087994" y="795587"/>
                  </a:lnTo>
                  <a:lnTo>
                    <a:pt x="942578" y="601119"/>
                  </a:lnTo>
                  <a:lnTo>
                    <a:pt x="795576" y="407840"/>
                  </a:lnTo>
                  <a:lnTo>
                    <a:pt x="647224" y="215595"/>
                  </a:lnTo>
                  <a:lnTo>
                    <a:pt x="497602" y="24459"/>
                  </a:lnTo>
                  <a:lnTo>
                    <a:pt x="4780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7" name="Shape 154"/>
            <p:cNvSpPr/>
            <p:nvPr/>
          </p:nvSpPr>
          <p:spPr>
            <a:xfrm>
              <a:off x="4002878" y="0"/>
              <a:ext cx="4742579" cy="7529366"/>
            </a:xfrm>
            <a:custGeom>
              <a:avLst/>
              <a:gdLst/>
              <a:ahLst/>
              <a:cxnLst/>
              <a:rect l="0" t="0" r="0" b="0"/>
              <a:pathLst>
                <a:path w="4742579" h="7529366">
                  <a:moveTo>
                    <a:pt x="0" y="0"/>
                  </a:moveTo>
                  <a:lnTo>
                    <a:pt x="54928" y="22078"/>
                  </a:lnTo>
                  <a:lnTo>
                    <a:pt x="119700" y="49145"/>
                  </a:lnTo>
                  <a:lnTo>
                    <a:pt x="184072" y="77244"/>
                  </a:lnTo>
                  <a:lnTo>
                    <a:pt x="247970" y="106295"/>
                  </a:lnTo>
                  <a:lnTo>
                    <a:pt x="311390" y="136457"/>
                  </a:lnTo>
                  <a:lnTo>
                    <a:pt x="374334" y="167811"/>
                  </a:lnTo>
                  <a:lnTo>
                    <a:pt x="439421" y="201703"/>
                  </a:lnTo>
                  <a:lnTo>
                    <a:pt x="503715" y="236787"/>
                  </a:lnTo>
                  <a:lnTo>
                    <a:pt x="567136" y="272982"/>
                  </a:lnTo>
                  <a:lnTo>
                    <a:pt x="629763" y="310288"/>
                  </a:lnTo>
                  <a:lnTo>
                    <a:pt x="691596" y="348627"/>
                  </a:lnTo>
                  <a:lnTo>
                    <a:pt x="752715" y="388076"/>
                  </a:lnTo>
                  <a:lnTo>
                    <a:pt x="813040" y="428478"/>
                  </a:lnTo>
                  <a:lnTo>
                    <a:pt x="872571" y="469912"/>
                  </a:lnTo>
                  <a:lnTo>
                    <a:pt x="931388" y="512298"/>
                  </a:lnTo>
                  <a:lnTo>
                    <a:pt x="989570" y="555637"/>
                  </a:lnTo>
                  <a:lnTo>
                    <a:pt x="1046958" y="599850"/>
                  </a:lnTo>
                  <a:lnTo>
                    <a:pt x="1103711" y="645014"/>
                  </a:lnTo>
                  <a:lnTo>
                    <a:pt x="1159750" y="691051"/>
                  </a:lnTo>
                  <a:lnTo>
                    <a:pt x="1215154" y="737962"/>
                  </a:lnTo>
                  <a:lnTo>
                    <a:pt x="1269843" y="785665"/>
                  </a:lnTo>
                  <a:lnTo>
                    <a:pt x="1323977" y="834163"/>
                  </a:lnTo>
                  <a:lnTo>
                    <a:pt x="1447008" y="949575"/>
                  </a:lnTo>
                  <a:lnTo>
                    <a:pt x="1566943" y="1068877"/>
                  </a:lnTo>
                  <a:lnTo>
                    <a:pt x="1683863" y="1191828"/>
                  </a:lnTo>
                  <a:lnTo>
                    <a:pt x="1797925" y="1318034"/>
                  </a:lnTo>
                  <a:lnTo>
                    <a:pt x="1909367" y="1447256"/>
                  </a:lnTo>
                  <a:lnTo>
                    <a:pt x="2018350" y="1579178"/>
                  </a:lnTo>
                  <a:lnTo>
                    <a:pt x="2125030" y="1713560"/>
                  </a:lnTo>
                  <a:lnTo>
                    <a:pt x="2229566" y="1850085"/>
                  </a:lnTo>
                  <a:lnTo>
                    <a:pt x="2332118" y="1988356"/>
                  </a:lnTo>
                  <a:lnTo>
                    <a:pt x="2432846" y="2128215"/>
                  </a:lnTo>
                  <a:lnTo>
                    <a:pt x="2531985" y="2269344"/>
                  </a:lnTo>
                  <a:lnTo>
                    <a:pt x="2629696" y="2411345"/>
                  </a:lnTo>
                  <a:lnTo>
                    <a:pt x="2726136" y="2553982"/>
                  </a:lnTo>
                  <a:lnTo>
                    <a:pt x="2821466" y="2697016"/>
                  </a:lnTo>
                  <a:lnTo>
                    <a:pt x="3009425" y="2982925"/>
                  </a:lnTo>
                  <a:lnTo>
                    <a:pt x="3201751" y="3279073"/>
                  </a:lnTo>
                  <a:lnTo>
                    <a:pt x="3296762" y="3428775"/>
                  </a:lnTo>
                  <a:lnTo>
                    <a:pt x="3390266" y="3579588"/>
                  </a:lnTo>
                  <a:lnTo>
                    <a:pt x="3481469" y="3731828"/>
                  </a:lnTo>
                  <a:lnTo>
                    <a:pt x="3569892" y="3885339"/>
                  </a:lnTo>
                  <a:lnTo>
                    <a:pt x="3654823" y="4040439"/>
                  </a:lnTo>
                  <a:lnTo>
                    <a:pt x="3735547" y="4197204"/>
                  </a:lnTo>
                  <a:lnTo>
                    <a:pt x="3774204" y="4276182"/>
                  </a:lnTo>
                  <a:lnTo>
                    <a:pt x="3811590" y="4355636"/>
                  </a:lnTo>
                  <a:lnTo>
                    <a:pt x="3847625" y="4435566"/>
                  </a:lnTo>
                  <a:lnTo>
                    <a:pt x="3882154" y="4515894"/>
                  </a:lnTo>
                  <a:lnTo>
                    <a:pt x="3915253" y="4596777"/>
                  </a:lnTo>
                  <a:lnTo>
                    <a:pt x="3946764" y="4678057"/>
                  </a:lnTo>
                  <a:lnTo>
                    <a:pt x="3976531" y="4759973"/>
                  </a:lnTo>
                  <a:lnTo>
                    <a:pt x="4004628" y="4842284"/>
                  </a:lnTo>
                  <a:lnTo>
                    <a:pt x="4030902" y="4925231"/>
                  </a:lnTo>
                  <a:lnTo>
                    <a:pt x="4055191" y="5008653"/>
                  </a:lnTo>
                  <a:lnTo>
                    <a:pt x="4077575" y="5092712"/>
                  </a:lnTo>
                  <a:lnTo>
                    <a:pt x="4097816" y="5177326"/>
                  </a:lnTo>
                  <a:lnTo>
                    <a:pt x="4115912" y="5262495"/>
                  </a:lnTo>
                  <a:lnTo>
                    <a:pt x="4131867" y="5348220"/>
                  </a:lnTo>
                  <a:lnTo>
                    <a:pt x="4145441" y="5434660"/>
                  </a:lnTo>
                  <a:lnTo>
                    <a:pt x="4156632" y="5521655"/>
                  </a:lnTo>
                  <a:lnTo>
                    <a:pt x="4160997" y="5561899"/>
                  </a:lnTo>
                  <a:lnTo>
                    <a:pt x="4164729" y="5602220"/>
                  </a:lnTo>
                  <a:lnTo>
                    <a:pt x="4168063" y="5642542"/>
                  </a:lnTo>
                  <a:lnTo>
                    <a:pt x="4170841" y="5682865"/>
                  </a:lnTo>
                  <a:lnTo>
                    <a:pt x="4173062" y="5723267"/>
                  </a:lnTo>
                  <a:lnTo>
                    <a:pt x="4174888" y="5763670"/>
                  </a:lnTo>
                  <a:lnTo>
                    <a:pt x="4177111" y="5844474"/>
                  </a:lnTo>
                  <a:lnTo>
                    <a:pt x="4177666" y="5897336"/>
                  </a:lnTo>
                  <a:lnTo>
                    <a:pt x="4177588" y="5950280"/>
                  </a:lnTo>
                  <a:lnTo>
                    <a:pt x="4176794" y="6003224"/>
                  </a:lnTo>
                  <a:lnTo>
                    <a:pt x="4175443" y="6056166"/>
                  </a:lnTo>
                  <a:lnTo>
                    <a:pt x="4173381" y="6109108"/>
                  </a:lnTo>
                  <a:lnTo>
                    <a:pt x="4170841" y="6162052"/>
                  </a:lnTo>
                  <a:lnTo>
                    <a:pt x="4167745" y="6214916"/>
                  </a:lnTo>
                  <a:lnTo>
                    <a:pt x="4164094" y="6267858"/>
                  </a:lnTo>
                  <a:lnTo>
                    <a:pt x="4159966" y="6320722"/>
                  </a:lnTo>
                  <a:lnTo>
                    <a:pt x="4155441" y="6373586"/>
                  </a:lnTo>
                  <a:lnTo>
                    <a:pt x="4145044" y="6479155"/>
                  </a:lnTo>
                  <a:lnTo>
                    <a:pt x="4133296" y="6584566"/>
                  </a:lnTo>
                  <a:lnTo>
                    <a:pt x="4120438" y="6689818"/>
                  </a:lnTo>
                  <a:lnTo>
                    <a:pt x="4106308" y="6795703"/>
                  </a:lnTo>
                  <a:lnTo>
                    <a:pt x="4090751" y="6901747"/>
                  </a:lnTo>
                  <a:lnTo>
                    <a:pt x="4082338" y="6954850"/>
                  </a:lnTo>
                  <a:lnTo>
                    <a:pt x="4073447" y="7007873"/>
                  </a:lnTo>
                  <a:lnTo>
                    <a:pt x="4064081" y="7060816"/>
                  </a:lnTo>
                  <a:lnTo>
                    <a:pt x="4054159" y="7113600"/>
                  </a:lnTo>
                  <a:lnTo>
                    <a:pt x="4043602" y="7166385"/>
                  </a:lnTo>
                  <a:lnTo>
                    <a:pt x="4032489" y="7218931"/>
                  </a:lnTo>
                  <a:lnTo>
                    <a:pt x="4020742" y="7271317"/>
                  </a:lnTo>
                  <a:lnTo>
                    <a:pt x="4008281" y="7323467"/>
                  </a:lnTo>
                  <a:lnTo>
                    <a:pt x="3995103" y="7375379"/>
                  </a:lnTo>
                  <a:lnTo>
                    <a:pt x="3981213" y="7427051"/>
                  </a:lnTo>
                  <a:lnTo>
                    <a:pt x="3966528" y="7478407"/>
                  </a:lnTo>
                  <a:lnTo>
                    <a:pt x="3950972" y="7529366"/>
                  </a:lnTo>
                  <a:lnTo>
                    <a:pt x="4724878" y="7529366"/>
                  </a:lnTo>
                  <a:lnTo>
                    <a:pt x="4731546" y="7432370"/>
                  </a:lnTo>
                  <a:lnTo>
                    <a:pt x="4736625" y="7335215"/>
                  </a:lnTo>
                  <a:lnTo>
                    <a:pt x="4740118" y="7237822"/>
                  </a:lnTo>
                  <a:lnTo>
                    <a:pt x="4742102" y="7140350"/>
                  </a:lnTo>
                  <a:lnTo>
                    <a:pt x="4742579" y="7042639"/>
                  </a:lnTo>
                  <a:lnTo>
                    <a:pt x="4741626" y="6944928"/>
                  </a:lnTo>
                  <a:lnTo>
                    <a:pt x="4739245" y="6846978"/>
                  </a:lnTo>
                  <a:lnTo>
                    <a:pt x="4735515" y="6749029"/>
                  </a:lnTo>
                  <a:lnTo>
                    <a:pt x="4730434" y="6651002"/>
                  </a:lnTo>
                  <a:lnTo>
                    <a:pt x="4724005" y="6552895"/>
                  </a:lnTo>
                  <a:lnTo>
                    <a:pt x="4716306" y="6454787"/>
                  </a:lnTo>
                  <a:lnTo>
                    <a:pt x="4707416" y="6356680"/>
                  </a:lnTo>
                  <a:lnTo>
                    <a:pt x="4685905" y="6160385"/>
                  </a:lnTo>
                  <a:lnTo>
                    <a:pt x="4659870" y="5964250"/>
                  </a:lnTo>
                  <a:lnTo>
                    <a:pt x="4628279" y="5761130"/>
                  </a:lnTo>
                  <a:lnTo>
                    <a:pt x="4592401" y="5558563"/>
                  </a:lnTo>
                  <a:lnTo>
                    <a:pt x="4552555" y="5356555"/>
                  </a:lnTo>
                  <a:lnTo>
                    <a:pt x="4508978" y="5155338"/>
                  </a:lnTo>
                  <a:lnTo>
                    <a:pt x="4462067" y="4955076"/>
                  </a:lnTo>
                  <a:lnTo>
                    <a:pt x="4412061" y="4755924"/>
                  </a:lnTo>
                  <a:lnTo>
                    <a:pt x="4359277" y="4558042"/>
                  </a:lnTo>
                  <a:lnTo>
                    <a:pt x="4304031" y="4361588"/>
                  </a:lnTo>
                  <a:lnTo>
                    <a:pt x="4261487" y="4216095"/>
                  </a:lnTo>
                  <a:lnTo>
                    <a:pt x="4217592" y="4070839"/>
                  </a:lnTo>
                  <a:lnTo>
                    <a:pt x="4172428" y="3925900"/>
                  </a:lnTo>
                  <a:lnTo>
                    <a:pt x="4125835" y="3781200"/>
                  </a:lnTo>
                  <a:lnTo>
                    <a:pt x="4077972" y="3636975"/>
                  </a:lnTo>
                  <a:lnTo>
                    <a:pt x="4028600" y="3493148"/>
                  </a:lnTo>
                  <a:lnTo>
                    <a:pt x="3977721" y="3349796"/>
                  </a:lnTo>
                  <a:lnTo>
                    <a:pt x="3925412" y="3207001"/>
                  </a:lnTo>
                  <a:lnTo>
                    <a:pt x="3871517" y="3064760"/>
                  </a:lnTo>
                  <a:lnTo>
                    <a:pt x="3816113" y="2923235"/>
                  </a:lnTo>
                  <a:lnTo>
                    <a:pt x="3759043" y="2782345"/>
                  </a:lnTo>
                  <a:lnTo>
                    <a:pt x="3700306" y="2642169"/>
                  </a:lnTo>
                  <a:lnTo>
                    <a:pt x="3639901" y="2502865"/>
                  </a:lnTo>
                  <a:lnTo>
                    <a:pt x="3577830" y="2364435"/>
                  </a:lnTo>
                  <a:lnTo>
                    <a:pt x="3513933" y="2226799"/>
                  </a:lnTo>
                  <a:lnTo>
                    <a:pt x="3448289" y="2090194"/>
                  </a:lnTo>
                  <a:lnTo>
                    <a:pt x="3380821" y="1954621"/>
                  </a:lnTo>
                  <a:lnTo>
                    <a:pt x="3311447" y="1820081"/>
                  </a:lnTo>
                  <a:lnTo>
                    <a:pt x="3240169" y="1686651"/>
                  </a:lnTo>
                  <a:lnTo>
                    <a:pt x="3166985" y="1554334"/>
                  </a:lnTo>
                  <a:lnTo>
                    <a:pt x="3091816" y="1423285"/>
                  </a:lnTo>
                  <a:lnTo>
                    <a:pt x="3014665" y="1293507"/>
                  </a:lnTo>
                  <a:lnTo>
                    <a:pt x="2935447" y="1164999"/>
                  </a:lnTo>
                  <a:lnTo>
                    <a:pt x="2854088" y="1037920"/>
                  </a:lnTo>
                  <a:lnTo>
                    <a:pt x="2770666" y="912190"/>
                  </a:lnTo>
                  <a:lnTo>
                    <a:pt x="2685100" y="787968"/>
                  </a:lnTo>
                  <a:lnTo>
                    <a:pt x="2597310" y="665333"/>
                  </a:lnTo>
                  <a:lnTo>
                    <a:pt x="2507300" y="544207"/>
                  </a:lnTo>
                  <a:lnTo>
                    <a:pt x="2414986" y="424747"/>
                  </a:lnTo>
                  <a:lnTo>
                    <a:pt x="2320451" y="306956"/>
                  </a:lnTo>
                  <a:lnTo>
                    <a:pt x="2223534" y="190910"/>
                  </a:lnTo>
                  <a:lnTo>
                    <a:pt x="2124236" y="76610"/>
                  </a:lnTo>
                  <a:lnTo>
                    <a:pt x="2075658" y="22396"/>
                  </a:lnTo>
                  <a:lnTo>
                    <a:pt x="20551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8" name="Shape 155"/>
            <p:cNvSpPr/>
            <p:nvPr/>
          </p:nvSpPr>
          <p:spPr>
            <a:xfrm>
              <a:off x="2001977" y="0"/>
              <a:ext cx="6178567" cy="7529366"/>
            </a:xfrm>
            <a:custGeom>
              <a:avLst/>
              <a:gdLst/>
              <a:ahLst/>
              <a:cxnLst/>
              <a:rect l="0" t="0" r="0" b="0"/>
              <a:pathLst>
                <a:path w="6178567" h="7529366">
                  <a:moveTo>
                    <a:pt x="0" y="0"/>
                  </a:moveTo>
                  <a:lnTo>
                    <a:pt x="31530" y="12236"/>
                  </a:lnTo>
                  <a:lnTo>
                    <a:pt x="101856" y="40256"/>
                  </a:lnTo>
                  <a:lnTo>
                    <a:pt x="171865" y="68909"/>
                  </a:lnTo>
                  <a:lnTo>
                    <a:pt x="241715" y="98120"/>
                  </a:lnTo>
                  <a:lnTo>
                    <a:pt x="311168" y="128044"/>
                  </a:lnTo>
                  <a:lnTo>
                    <a:pt x="380383" y="158682"/>
                  </a:lnTo>
                  <a:lnTo>
                    <a:pt x="449201" y="189956"/>
                  </a:lnTo>
                  <a:lnTo>
                    <a:pt x="517781" y="222025"/>
                  </a:lnTo>
                  <a:lnTo>
                    <a:pt x="585885" y="254885"/>
                  </a:lnTo>
                  <a:lnTo>
                    <a:pt x="653671" y="288541"/>
                  </a:lnTo>
                  <a:lnTo>
                    <a:pt x="747572" y="337039"/>
                  </a:lnTo>
                  <a:lnTo>
                    <a:pt x="840441" y="387203"/>
                  </a:lnTo>
                  <a:lnTo>
                    <a:pt x="932357" y="439115"/>
                  </a:lnTo>
                  <a:lnTo>
                    <a:pt x="1023162" y="492693"/>
                  </a:lnTo>
                  <a:lnTo>
                    <a:pt x="1113015" y="547858"/>
                  </a:lnTo>
                  <a:lnTo>
                    <a:pt x="1201835" y="604690"/>
                  </a:lnTo>
                  <a:lnTo>
                    <a:pt x="1289545" y="663111"/>
                  </a:lnTo>
                  <a:lnTo>
                    <a:pt x="1376222" y="723038"/>
                  </a:lnTo>
                  <a:lnTo>
                    <a:pt x="1461709" y="784555"/>
                  </a:lnTo>
                  <a:lnTo>
                    <a:pt x="1546163" y="847578"/>
                  </a:lnTo>
                  <a:lnTo>
                    <a:pt x="1629507" y="912110"/>
                  </a:lnTo>
                  <a:lnTo>
                    <a:pt x="1711660" y="978071"/>
                  </a:lnTo>
                  <a:lnTo>
                    <a:pt x="1792622" y="1045460"/>
                  </a:lnTo>
                  <a:lnTo>
                    <a:pt x="1872473" y="1114200"/>
                  </a:lnTo>
                  <a:lnTo>
                    <a:pt x="1951055" y="1184446"/>
                  </a:lnTo>
                  <a:lnTo>
                    <a:pt x="2028526" y="1255962"/>
                  </a:lnTo>
                  <a:lnTo>
                    <a:pt x="2104726" y="1328829"/>
                  </a:lnTo>
                  <a:lnTo>
                    <a:pt x="2179655" y="1402965"/>
                  </a:lnTo>
                  <a:lnTo>
                    <a:pt x="2253316" y="1478371"/>
                  </a:lnTo>
                  <a:lnTo>
                    <a:pt x="2325785" y="1555048"/>
                  </a:lnTo>
                  <a:lnTo>
                    <a:pt x="2396905" y="1632994"/>
                  </a:lnTo>
                  <a:lnTo>
                    <a:pt x="2466755" y="1712051"/>
                  </a:lnTo>
                  <a:lnTo>
                    <a:pt x="2535255" y="1792379"/>
                  </a:lnTo>
                  <a:lnTo>
                    <a:pt x="2602407" y="1873817"/>
                  </a:lnTo>
                  <a:lnTo>
                    <a:pt x="2668209" y="1956289"/>
                  </a:lnTo>
                  <a:lnTo>
                    <a:pt x="2732661" y="2039950"/>
                  </a:lnTo>
                  <a:lnTo>
                    <a:pt x="2795685" y="2124642"/>
                  </a:lnTo>
                  <a:lnTo>
                    <a:pt x="2857360" y="2210367"/>
                  </a:lnTo>
                  <a:lnTo>
                    <a:pt x="2917605" y="2297125"/>
                  </a:lnTo>
                  <a:lnTo>
                    <a:pt x="2976422" y="2384834"/>
                  </a:lnTo>
                  <a:lnTo>
                    <a:pt x="3033730" y="2473496"/>
                  </a:lnTo>
                  <a:lnTo>
                    <a:pt x="3089610" y="2563110"/>
                  </a:lnTo>
                  <a:lnTo>
                    <a:pt x="3144061" y="2653677"/>
                  </a:lnTo>
                  <a:lnTo>
                    <a:pt x="3196926" y="2745118"/>
                  </a:lnTo>
                  <a:lnTo>
                    <a:pt x="3248361" y="2837351"/>
                  </a:lnTo>
                  <a:lnTo>
                    <a:pt x="3298208" y="2930457"/>
                  </a:lnTo>
                  <a:lnTo>
                    <a:pt x="3346547" y="3024359"/>
                  </a:lnTo>
                  <a:lnTo>
                    <a:pt x="3393300" y="3119053"/>
                  </a:lnTo>
                  <a:lnTo>
                    <a:pt x="3438463" y="3214463"/>
                  </a:lnTo>
                  <a:lnTo>
                    <a:pt x="3482041" y="3310585"/>
                  </a:lnTo>
                  <a:lnTo>
                    <a:pt x="3523951" y="3407423"/>
                  </a:lnTo>
                  <a:lnTo>
                    <a:pt x="3564352" y="3504975"/>
                  </a:lnTo>
                  <a:lnTo>
                    <a:pt x="3603008" y="3603161"/>
                  </a:lnTo>
                  <a:lnTo>
                    <a:pt x="3640076" y="3701904"/>
                  </a:lnTo>
                  <a:lnTo>
                    <a:pt x="3675398" y="3801281"/>
                  </a:lnTo>
                  <a:lnTo>
                    <a:pt x="3709132" y="3901214"/>
                  </a:lnTo>
                  <a:lnTo>
                    <a:pt x="3741041" y="4001703"/>
                  </a:lnTo>
                  <a:lnTo>
                    <a:pt x="3771283" y="4102748"/>
                  </a:lnTo>
                  <a:lnTo>
                    <a:pt x="3799778" y="4204189"/>
                  </a:lnTo>
                  <a:lnTo>
                    <a:pt x="3826529" y="4306185"/>
                  </a:lnTo>
                  <a:lnTo>
                    <a:pt x="3851531" y="4408578"/>
                  </a:lnTo>
                  <a:lnTo>
                    <a:pt x="3874709" y="4511370"/>
                  </a:lnTo>
                  <a:lnTo>
                    <a:pt x="3896140" y="4614557"/>
                  </a:lnTo>
                  <a:lnTo>
                    <a:pt x="3915666" y="4718062"/>
                  </a:lnTo>
                  <a:lnTo>
                    <a:pt x="3933367" y="4821963"/>
                  </a:lnTo>
                  <a:lnTo>
                    <a:pt x="3949321" y="4926103"/>
                  </a:lnTo>
                  <a:lnTo>
                    <a:pt x="3963291" y="5030561"/>
                  </a:lnTo>
                  <a:lnTo>
                    <a:pt x="3975436" y="5135257"/>
                  </a:lnTo>
                  <a:lnTo>
                    <a:pt x="3985675" y="5240191"/>
                  </a:lnTo>
                  <a:lnTo>
                    <a:pt x="3993930" y="5345364"/>
                  </a:lnTo>
                  <a:lnTo>
                    <a:pt x="4000360" y="5450613"/>
                  </a:lnTo>
                  <a:lnTo>
                    <a:pt x="4004805" y="5556104"/>
                  </a:lnTo>
                  <a:lnTo>
                    <a:pt x="4007265" y="5661673"/>
                  </a:lnTo>
                  <a:lnTo>
                    <a:pt x="4007741" y="5767320"/>
                  </a:lnTo>
                  <a:lnTo>
                    <a:pt x="4006312" y="5873286"/>
                  </a:lnTo>
                  <a:lnTo>
                    <a:pt x="4003217" y="5979173"/>
                  </a:lnTo>
                  <a:lnTo>
                    <a:pt x="3998455" y="6084978"/>
                  </a:lnTo>
                  <a:lnTo>
                    <a:pt x="3992264" y="6190706"/>
                  </a:lnTo>
                  <a:lnTo>
                    <a:pt x="3984644" y="6296355"/>
                  </a:lnTo>
                  <a:lnTo>
                    <a:pt x="3975754" y="6401923"/>
                  </a:lnTo>
                  <a:lnTo>
                    <a:pt x="3954719" y="6612824"/>
                  </a:lnTo>
                  <a:lnTo>
                    <a:pt x="3929953" y="6823485"/>
                  </a:lnTo>
                  <a:lnTo>
                    <a:pt x="3902490" y="7033907"/>
                  </a:lnTo>
                  <a:lnTo>
                    <a:pt x="3873201" y="7244092"/>
                  </a:lnTo>
                  <a:lnTo>
                    <a:pt x="3842959" y="7454038"/>
                  </a:lnTo>
                  <a:lnTo>
                    <a:pt x="3832005" y="7529366"/>
                  </a:lnTo>
                  <a:lnTo>
                    <a:pt x="5951873" y="7529366"/>
                  </a:lnTo>
                  <a:lnTo>
                    <a:pt x="5967430" y="7478407"/>
                  </a:lnTo>
                  <a:lnTo>
                    <a:pt x="5982115" y="7427051"/>
                  </a:lnTo>
                  <a:lnTo>
                    <a:pt x="5996005" y="7375379"/>
                  </a:lnTo>
                  <a:lnTo>
                    <a:pt x="6009182" y="7323467"/>
                  </a:lnTo>
                  <a:lnTo>
                    <a:pt x="6021644" y="7271317"/>
                  </a:lnTo>
                  <a:lnTo>
                    <a:pt x="6033391" y="7218931"/>
                  </a:lnTo>
                  <a:lnTo>
                    <a:pt x="6044503" y="7166385"/>
                  </a:lnTo>
                  <a:lnTo>
                    <a:pt x="6055061" y="7113678"/>
                  </a:lnTo>
                  <a:lnTo>
                    <a:pt x="6064983" y="7060816"/>
                  </a:lnTo>
                  <a:lnTo>
                    <a:pt x="6074349" y="7007873"/>
                  </a:lnTo>
                  <a:lnTo>
                    <a:pt x="6083239" y="6954850"/>
                  </a:lnTo>
                  <a:lnTo>
                    <a:pt x="6091652" y="6901747"/>
                  </a:lnTo>
                  <a:lnTo>
                    <a:pt x="6107210" y="6795703"/>
                  </a:lnTo>
                  <a:lnTo>
                    <a:pt x="6121339" y="6689818"/>
                  </a:lnTo>
                  <a:lnTo>
                    <a:pt x="6134276" y="6584566"/>
                  </a:lnTo>
                  <a:lnTo>
                    <a:pt x="6145945" y="6479155"/>
                  </a:lnTo>
                  <a:lnTo>
                    <a:pt x="6156342" y="6373586"/>
                  </a:lnTo>
                  <a:lnTo>
                    <a:pt x="6160868" y="6320722"/>
                  </a:lnTo>
                  <a:lnTo>
                    <a:pt x="6164995" y="6267858"/>
                  </a:lnTo>
                  <a:lnTo>
                    <a:pt x="6168646" y="6214916"/>
                  </a:lnTo>
                  <a:lnTo>
                    <a:pt x="6171742" y="6162052"/>
                  </a:lnTo>
                  <a:lnTo>
                    <a:pt x="6174282" y="6109108"/>
                  </a:lnTo>
                  <a:lnTo>
                    <a:pt x="6176345" y="6056166"/>
                  </a:lnTo>
                  <a:lnTo>
                    <a:pt x="6177695" y="6003224"/>
                  </a:lnTo>
                  <a:lnTo>
                    <a:pt x="6178489" y="5950280"/>
                  </a:lnTo>
                  <a:lnTo>
                    <a:pt x="6178567" y="5897336"/>
                  </a:lnTo>
                  <a:lnTo>
                    <a:pt x="6178012" y="5844474"/>
                  </a:lnTo>
                  <a:lnTo>
                    <a:pt x="6175790" y="5763670"/>
                  </a:lnTo>
                  <a:lnTo>
                    <a:pt x="6173964" y="5723267"/>
                  </a:lnTo>
                  <a:lnTo>
                    <a:pt x="6171742" y="5682865"/>
                  </a:lnTo>
                  <a:lnTo>
                    <a:pt x="6168964" y="5642542"/>
                  </a:lnTo>
                  <a:lnTo>
                    <a:pt x="6165630" y="5602220"/>
                  </a:lnTo>
                  <a:lnTo>
                    <a:pt x="6161899" y="5561899"/>
                  </a:lnTo>
                  <a:lnTo>
                    <a:pt x="6157534" y="5521655"/>
                  </a:lnTo>
                  <a:lnTo>
                    <a:pt x="6146342" y="5434660"/>
                  </a:lnTo>
                  <a:lnTo>
                    <a:pt x="6132769" y="5348220"/>
                  </a:lnTo>
                  <a:lnTo>
                    <a:pt x="6116814" y="5262495"/>
                  </a:lnTo>
                  <a:lnTo>
                    <a:pt x="6098717" y="5177326"/>
                  </a:lnTo>
                  <a:lnTo>
                    <a:pt x="6078477" y="5092712"/>
                  </a:lnTo>
                  <a:lnTo>
                    <a:pt x="6056093" y="5008653"/>
                  </a:lnTo>
                  <a:lnTo>
                    <a:pt x="6031803" y="4925231"/>
                  </a:lnTo>
                  <a:lnTo>
                    <a:pt x="6005530" y="4842284"/>
                  </a:lnTo>
                  <a:lnTo>
                    <a:pt x="5977432" y="4759973"/>
                  </a:lnTo>
                  <a:lnTo>
                    <a:pt x="5947666" y="4678057"/>
                  </a:lnTo>
                  <a:lnTo>
                    <a:pt x="5916155" y="4596777"/>
                  </a:lnTo>
                  <a:lnTo>
                    <a:pt x="5883055" y="4515894"/>
                  </a:lnTo>
                  <a:lnTo>
                    <a:pt x="5848526" y="4435566"/>
                  </a:lnTo>
                  <a:lnTo>
                    <a:pt x="5812491" y="4355636"/>
                  </a:lnTo>
                  <a:lnTo>
                    <a:pt x="5775105" y="4276182"/>
                  </a:lnTo>
                  <a:lnTo>
                    <a:pt x="5736449" y="4197204"/>
                  </a:lnTo>
                  <a:lnTo>
                    <a:pt x="5655725" y="4040439"/>
                  </a:lnTo>
                  <a:lnTo>
                    <a:pt x="5570794" y="3885339"/>
                  </a:lnTo>
                  <a:lnTo>
                    <a:pt x="5482370" y="3731828"/>
                  </a:lnTo>
                  <a:lnTo>
                    <a:pt x="5391167" y="3579588"/>
                  </a:lnTo>
                  <a:lnTo>
                    <a:pt x="5297664" y="3428775"/>
                  </a:lnTo>
                  <a:lnTo>
                    <a:pt x="5202652" y="3279073"/>
                  </a:lnTo>
                  <a:lnTo>
                    <a:pt x="5010326" y="2982925"/>
                  </a:lnTo>
                  <a:lnTo>
                    <a:pt x="4822367" y="2697016"/>
                  </a:lnTo>
                  <a:lnTo>
                    <a:pt x="4727037" y="2553982"/>
                  </a:lnTo>
                  <a:lnTo>
                    <a:pt x="4630597" y="2411345"/>
                  </a:lnTo>
                  <a:lnTo>
                    <a:pt x="4532886" y="2269344"/>
                  </a:lnTo>
                  <a:lnTo>
                    <a:pt x="4433747" y="2128215"/>
                  </a:lnTo>
                  <a:lnTo>
                    <a:pt x="4333020" y="1988356"/>
                  </a:lnTo>
                  <a:lnTo>
                    <a:pt x="4230468" y="1850085"/>
                  </a:lnTo>
                  <a:lnTo>
                    <a:pt x="4125931" y="1713560"/>
                  </a:lnTo>
                  <a:lnTo>
                    <a:pt x="4019251" y="1579178"/>
                  </a:lnTo>
                  <a:lnTo>
                    <a:pt x="3910269" y="1447256"/>
                  </a:lnTo>
                  <a:lnTo>
                    <a:pt x="3798826" y="1318034"/>
                  </a:lnTo>
                  <a:lnTo>
                    <a:pt x="3684765" y="1191828"/>
                  </a:lnTo>
                  <a:lnTo>
                    <a:pt x="3567845" y="1068877"/>
                  </a:lnTo>
                  <a:lnTo>
                    <a:pt x="3447910" y="949575"/>
                  </a:lnTo>
                  <a:lnTo>
                    <a:pt x="3324879" y="834163"/>
                  </a:lnTo>
                  <a:lnTo>
                    <a:pt x="3270745" y="785665"/>
                  </a:lnTo>
                  <a:lnTo>
                    <a:pt x="3216055" y="737962"/>
                  </a:lnTo>
                  <a:lnTo>
                    <a:pt x="3160651" y="691051"/>
                  </a:lnTo>
                  <a:lnTo>
                    <a:pt x="3104612" y="645014"/>
                  </a:lnTo>
                  <a:lnTo>
                    <a:pt x="3047860" y="599850"/>
                  </a:lnTo>
                  <a:lnTo>
                    <a:pt x="2990471" y="555637"/>
                  </a:lnTo>
                  <a:lnTo>
                    <a:pt x="2932290" y="512298"/>
                  </a:lnTo>
                  <a:lnTo>
                    <a:pt x="2873472" y="469912"/>
                  </a:lnTo>
                  <a:lnTo>
                    <a:pt x="2813941" y="428478"/>
                  </a:lnTo>
                  <a:lnTo>
                    <a:pt x="2753616" y="388076"/>
                  </a:lnTo>
                  <a:lnTo>
                    <a:pt x="2692497" y="348627"/>
                  </a:lnTo>
                  <a:lnTo>
                    <a:pt x="2630665" y="310288"/>
                  </a:lnTo>
                  <a:lnTo>
                    <a:pt x="2568037" y="272982"/>
                  </a:lnTo>
                  <a:lnTo>
                    <a:pt x="2504616" y="236787"/>
                  </a:lnTo>
                  <a:lnTo>
                    <a:pt x="2440322" y="201703"/>
                  </a:lnTo>
                  <a:lnTo>
                    <a:pt x="2375235" y="167811"/>
                  </a:lnTo>
                  <a:lnTo>
                    <a:pt x="2312291" y="136457"/>
                  </a:lnTo>
                  <a:lnTo>
                    <a:pt x="2248871" y="106295"/>
                  </a:lnTo>
                  <a:lnTo>
                    <a:pt x="2184974" y="77244"/>
                  </a:lnTo>
                  <a:lnTo>
                    <a:pt x="2120601" y="49145"/>
                  </a:lnTo>
                  <a:lnTo>
                    <a:pt x="2055830" y="22078"/>
                  </a:lnTo>
                  <a:lnTo>
                    <a:pt x="20009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9" name="Shape 156"/>
            <p:cNvSpPr/>
            <p:nvPr/>
          </p:nvSpPr>
          <p:spPr>
            <a:xfrm>
              <a:off x="397903" y="0"/>
              <a:ext cx="5611815" cy="7529366"/>
            </a:xfrm>
            <a:custGeom>
              <a:avLst/>
              <a:gdLst/>
              <a:ahLst/>
              <a:cxnLst/>
              <a:rect l="0" t="0" r="0" b="0"/>
              <a:pathLst>
                <a:path w="5611815" h="7529366">
                  <a:moveTo>
                    <a:pt x="0" y="0"/>
                  </a:moveTo>
                  <a:lnTo>
                    <a:pt x="56517" y="20728"/>
                  </a:lnTo>
                  <a:lnTo>
                    <a:pt x="149862" y="57480"/>
                  </a:lnTo>
                  <a:lnTo>
                    <a:pt x="242493" y="96453"/>
                  </a:lnTo>
                  <a:lnTo>
                    <a:pt x="334330" y="137569"/>
                  </a:lnTo>
                  <a:lnTo>
                    <a:pt x="425293" y="180828"/>
                  </a:lnTo>
                  <a:lnTo>
                    <a:pt x="515385" y="226151"/>
                  </a:lnTo>
                  <a:lnTo>
                    <a:pt x="604602" y="273460"/>
                  </a:lnTo>
                  <a:lnTo>
                    <a:pt x="692867" y="322751"/>
                  </a:lnTo>
                  <a:lnTo>
                    <a:pt x="780179" y="373947"/>
                  </a:lnTo>
                  <a:lnTo>
                    <a:pt x="866459" y="426970"/>
                  </a:lnTo>
                  <a:lnTo>
                    <a:pt x="951788" y="481818"/>
                  </a:lnTo>
                  <a:lnTo>
                    <a:pt x="1036004" y="538412"/>
                  </a:lnTo>
                  <a:lnTo>
                    <a:pt x="1119190" y="596595"/>
                  </a:lnTo>
                  <a:lnTo>
                    <a:pt x="1201263" y="656522"/>
                  </a:lnTo>
                  <a:lnTo>
                    <a:pt x="1282146" y="717960"/>
                  </a:lnTo>
                  <a:lnTo>
                    <a:pt x="1361918" y="780903"/>
                  </a:lnTo>
                  <a:lnTo>
                    <a:pt x="1440421" y="845356"/>
                  </a:lnTo>
                  <a:lnTo>
                    <a:pt x="1517732" y="911237"/>
                  </a:lnTo>
                  <a:lnTo>
                    <a:pt x="1593773" y="978468"/>
                  </a:lnTo>
                  <a:lnTo>
                    <a:pt x="1668465" y="1046968"/>
                  </a:lnTo>
                  <a:lnTo>
                    <a:pt x="1741886" y="1116739"/>
                  </a:lnTo>
                  <a:lnTo>
                    <a:pt x="1813880" y="1187700"/>
                  </a:lnTo>
                  <a:lnTo>
                    <a:pt x="1884523" y="1259852"/>
                  </a:lnTo>
                  <a:lnTo>
                    <a:pt x="1960327" y="1339941"/>
                  </a:lnTo>
                  <a:lnTo>
                    <a:pt x="2034621" y="1421301"/>
                  </a:lnTo>
                  <a:lnTo>
                    <a:pt x="2107488" y="1503771"/>
                  </a:lnTo>
                  <a:lnTo>
                    <a:pt x="2179005" y="1587354"/>
                  </a:lnTo>
                  <a:lnTo>
                    <a:pt x="2249172" y="1672046"/>
                  </a:lnTo>
                  <a:lnTo>
                    <a:pt x="2317991" y="1757771"/>
                  </a:lnTo>
                  <a:lnTo>
                    <a:pt x="2385538" y="1844529"/>
                  </a:lnTo>
                  <a:lnTo>
                    <a:pt x="2451817" y="1932237"/>
                  </a:lnTo>
                  <a:lnTo>
                    <a:pt x="2580722" y="2110435"/>
                  </a:lnTo>
                  <a:lnTo>
                    <a:pt x="2705102" y="2292045"/>
                  </a:lnTo>
                  <a:lnTo>
                    <a:pt x="2825197" y="2476909"/>
                  </a:lnTo>
                  <a:lnTo>
                    <a:pt x="2941243" y="2664551"/>
                  </a:lnTo>
                  <a:lnTo>
                    <a:pt x="3053478" y="2854814"/>
                  </a:lnTo>
                  <a:lnTo>
                    <a:pt x="3162302" y="3047298"/>
                  </a:lnTo>
                  <a:lnTo>
                    <a:pt x="3267871" y="3241846"/>
                  </a:lnTo>
                  <a:lnTo>
                    <a:pt x="3370502" y="3438061"/>
                  </a:lnTo>
                  <a:lnTo>
                    <a:pt x="3470515" y="3635626"/>
                  </a:lnTo>
                  <a:lnTo>
                    <a:pt x="3568146" y="3834381"/>
                  </a:lnTo>
                  <a:lnTo>
                    <a:pt x="3663715" y="4033929"/>
                  </a:lnTo>
                  <a:lnTo>
                    <a:pt x="3757456" y="4233954"/>
                  </a:lnTo>
                  <a:lnTo>
                    <a:pt x="3807224" y="4342063"/>
                  </a:lnTo>
                  <a:lnTo>
                    <a:pt x="3856120" y="4450727"/>
                  </a:lnTo>
                  <a:lnTo>
                    <a:pt x="3880011" y="4505257"/>
                  </a:lnTo>
                  <a:lnTo>
                    <a:pt x="3903427" y="4560026"/>
                  </a:lnTo>
                  <a:lnTo>
                    <a:pt x="3926207" y="4614953"/>
                  </a:lnTo>
                  <a:lnTo>
                    <a:pt x="3948432" y="4670120"/>
                  </a:lnTo>
                  <a:lnTo>
                    <a:pt x="3969943" y="4725603"/>
                  </a:lnTo>
                  <a:lnTo>
                    <a:pt x="3990660" y="4781324"/>
                  </a:lnTo>
                  <a:lnTo>
                    <a:pt x="4010504" y="4837283"/>
                  </a:lnTo>
                  <a:lnTo>
                    <a:pt x="4029395" y="4893560"/>
                  </a:lnTo>
                  <a:lnTo>
                    <a:pt x="4047253" y="4950155"/>
                  </a:lnTo>
                  <a:lnTo>
                    <a:pt x="4064002" y="5007066"/>
                  </a:lnTo>
                  <a:lnTo>
                    <a:pt x="4079560" y="5064376"/>
                  </a:lnTo>
                  <a:lnTo>
                    <a:pt x="4093847" y="5122081"/>
                  </a:lnTo>
                  <a:lnTo>
                    <a:pt x="4107262" y="5182167"/>
                  </a:lnTo>
                  <a:lnTo>
                    <a:pt x="4119247" y="5242492"/>
                  </a:lnTo>
                  <a:lnTo>
                    <a:pt x="4129883" y="5302976"/>
                  </a:lnTo>
                  <a:lnTo>
                    <a:pt x="4139328" y="5363778"/>
                  </a:lnTo>
                  <a:lnTo>
                    <a:pt x="4147663" y="5424658"/>
                  </a:lnTo>
                  <a:lnTo>
                    <a:pt x="4154966" y="5485699"/>
                  </a:lnTo>
                  <a:lnTo>
                    <a:pt x="4161316" y="5546976"/>
                  </a:lnTo>
                  <a:lnTo>
                    <a:pt x="4166793" y="5608253"/>
                  </a:lnTo>
                  <a:lnTo>
                    <a:pt x="4171476" y="5669769"/>
                  </a:lnTo>
                  <a:lnTo>
                    <a:pt x="4175524" y="5731284"/>
                  </a:lnTo>
                  <a:lnTo>
                    <a:pt x="4178937" y="5792800"/>
                  </a:lnTo>
                  <a:lnTo>
                    <a:pt x="4181874" y="5854474"/>
                  </a:lnTo>
                  <a:lnTo>
                    <a:pt x="4186637" y="5977744"/>
                  </a:lnTo>
                  <a:lnTo>
                    <a:pt x="4190446" y="6100933"/>
                  </a:lnTo>
                  <a:lnTo>
                    <a:pt x="4199416" y="6457327"/>
                  </a:lnTo>
                  <a:lnTo>
                    <a:pt x="4202273" y="6636000"/>
                  </a:lnTo>
                  <a:lnTo>
                    <a:pt x="4203543" y="6814911"/>
                  </a:lnTo>
                  <a:lnTo>
                    <a:pt x="4202828" y="6993822"/>
                  </a:lnTo>
                  <a:lnTo>
                    <a:pt x="4199892" y="7172575"/>
                  </a:lnTo>
                  <a:lnTo>
                    <a:pt x="4194257" y="7351170"/>
                  </a:lnTo>
                  <a:lnTo>
                    <a:pt x="4185526" y="7529366"/>
                  </a:lnTo>
                  <a:lnTo>
                    <a:pt x="5436079" y="7529366"/>
                  </a:lnTo>
                  <a:lnTo>
                    <a:pt x="5447032" y="7454038"/>
                  </a:lnTo>
                  <a:lnTo>
                    <a:pt x="5477274" y="7244092"/>
                  </a:lnTo>
                  <a:lnTo>
                    <a:pt x="5506563" y="7033907"/>
                  </a:lnTo>
                  <a:lnTo>
                    <a:pt x="5534027" y="6823485"/>
                  </a:lnTo>
                  <a:lnTo>
                    <a:pt x="5558792" y="6612824"/>
                  </a:lnTo>
                  <a:lnTo>
                    <a:pt x="5579827" y="6401923"/>
                  </a:lnTo>
                  <a:lnTo>
                    <a:pt x="5588717" y="6296355"/>
                  </a:lnTo>
                  <a:lnTo>
                    <a:pt x="5596337" y="6190706"/>
                  </a:lnTo>
                  <a:lnTo>
                    <a:pt x="5602528" y="6084978"/>
                  </a:lnTo>
                  <a:lnTo>
                    <a:pt x="5607291" y="5979173"/>
                  </a:lnTo>
                  <a:lnTo>
                    <a:pt x="5610386" y="5873286"/>
                  </a:lnTo>
                  <a:lnTo>
                    <a:pt x="5611815" y="5767320"/>
                  </a:lnTo>
                  <a:lnTo>
                    <a:pt x="5611338" y="5661673"/>
                  </a:lnTo>
                  <a:lnTo>
                    <a:pt x="5608878" y="5556104"/>
                  </a:lnTo>
                  <a:lnTo>
                    <a:pt x="5604433" y="5450613"/>
                  </a:lnTo>
                  <a:lnTo>
                    <a:pt x="5598004" y="5345364"/>
                  </a:lnTo>
                  <a:lnTo>
                    <a:pt x="5589748" y="5240191"/>
                  </a:lnTo>
                  <a:lnTo>
                    <a:pt x="5579510" y="5135257"/>
                  </a:lnTo>
                  <a:lnTo>
                    <a:pt x="5567365" y="5030561"/>
                  </a:lnTo>
                  <a:lnTo>
                    <a:pt x="5553395" y="4926103"/>
                  </a:lnTo>
                  <a:lnTo>
                    <a:pt x="5537441" y="4821963"/>
                  </a:lnTo>
                  <a:lnTo>
                    <a:pt x="5519740" y="4718062"/>
                  </a:lnTo>
                  <a:lnTo>
                    <a:pt x="5500213" y="4614557"/>
                  </a:lnTo>
                  <a:lnTo>
                    <a:pt x="5478782" y="4511370"/>
                  </a:lnTo>
                  <a:lnTo>
                    <a:pt x="5455604" y="4408578"/>
                  </a:lnTo>
                  <a:lnTo>
                    <a:pt x="5430602" y="4306185"/>
                  </a:lnTo>
                  <a:lnTo>
                    <a:pt x="5403852" y="4204189"/>
                  </a:lnTo>
                  <a:lnTo>
                    <a:pt x="5375357" y="4102748"/>
                  </a:lnTo>
                  <a:lnTo>
                    <a:pt x="5345115" y="4001703"/>
                  </a:lnTo>
                  <a:lnTo>
                    <a:pt x="5313206" y="3901214"/>
                  </a:lnTo>
                  <a:lnTo>
                    <a:pt x="5279472" y="3801281"/>
                  </a:lnTo>
                  <a:lnTo>
                    <a:pt x="5244150" y="3701904"/>
                  </a:lnTo>
                  <a:lnTo>
                    <a:pt x="5207082" y="3603161"/>
                  </a:lnTo>
                  <a:lnTo>
                    <a:pt x="5168426" y="3504975"/>
                  </a:lnTo>
                  <a:lnTo>
                    <a:pt x="5128024" y="3407423"/>
                  </a:lnTo>
                  <a:lnTo>
                    <a:pt x="5086115" y="3310585"/>
                  </a:lnTo>
                  <a:lnTo>
                    <a:pt x="5042537" y="3214463"/>
                  </a:lnTo>
                  <a:lnTo>
                    <a:pt x="4997374" y="3119053"/>
                  </a:lnTo>
                  <a:lnTo>
                    <a:pt x="4950621" y="3024359"/>
                  </a:lnTo>
                  <a:lnTo>
                    <a:pt x="4902282" y="2930457"/>
                  </a:lnTo>
                  <a:lnTo>
                    <a:pt x="4852435" y="2837351"/>
                  </a:lnTo>
                  <a:lnTo>
                    <a:pt x="4800999" y="2745118"/>
                  </a:lnTo>
                  <a:lnTo>
                    <a:pt x="4748134" y="2653677"/>
                  </a:lnTo>
                  <a:lnTo>
                    <a:pt x="4693684" y="2563110"/>
                  </a:lnTo>
                  <a:lnTo>
                    <a:pt x="4637803" y="2473496"/>
                  </a:lnTo>
                  <a:lnTo>
                    <a:pt x="4580496" y="2384834"/>
                  </a:lnTo>
                  <a:lnTo>
                    <a:pt x="4521679" y="2297125"/>
                  </a:lnTo>
                  <a:lnTo>
                    <a:pt x="4461433" y="2210367"/>
                  </a:lnTo>
                  <a:lnTo>
                    <a:pt x="4399758" y="2124642"/>
                  </a:lnTo>
                  <a:lnTo>
                    <a:pt x="4336735" y="2039950"/>
                  </a:lnTo>
                  <a:lnTo>
                    <a:pt x="4272282" y="1956289"/>
                  </a:lnTo>
                  <a:lnTo>
                    <a:pt x="4206481" y="1873817"/>
                  </a:lnTo>
                  <a:lnTo>
                    <a:pt x="4139328" y="1792379"/>
                  </a:lnTo>
                  <a:lnTo>
                    <a:pt x="4070829" y="1712051"/>
                  </a:lnTo>
                  <a:lnTo>
                    <a:pt x="4000979" y="1632994"/>
                  </a:lnTo>
                  <a:lnTo>
                    <a:pt x="3929858" y="1555048"/>
                  </a:lnTo>
                  <a:lnTo>
                    <a:pt x="3857390" y="1478371"/>
                  </a:lnTo>
                  <a:lnTo>
                    <a:pt x="3783728" y="1402965"/>
                  </a:lnTo>
                  <a:lnTo>
                    <a:pt x="3708799" y="1328829"/>
                  </a:lnTo>
                  <a:lnTo>
                    <a:pt x="3632599" y="1255962"/>
                  </a:lnTo>
                  <a:lnTo>
                    <a:pt x="3555128" y="1184446"/>
                  </a:lnTo>
                  <a:lnTo>
                    <a:pt x="3476547" y="1114200"/>
                  </a:lnTo>
                  <a:lnTo>
                    <a:pt x="3396696" y="1045460"/>
                  </a:lnTo>
                  <a:lnTo>
                    <a:pt x="3315734" y="978071"/>
                  </a:lnTo>
                  <a:lnTo>
                    <a:pt x="3233581" y="912110"/>
                  </a:lnTo>
                  <a:lnTo>
                    <a:pt x="3150237" y="847578"/>
                  </a:lnTo>
                  <a:lnTo>
                    <a:pt x="3065782" y="784555"/>
                  </a:lnTo>
                  <a:lnTo>
                    <a:pt x="2980296" y="723038"/>
                  </a:lnTo>
                  <a:lnTo>
                    <a:pt x="2893618" y="663111"/>
                  </a:lnTo>
                  <a:lnTo>
                    <a:pt x="2805908" y="604690"/>
                  </a:lnTo>
                  <a:lnTo>
                    <a:pt x="2717088" y="547858"/>
                  </a:lnTo>
                  <a:lnTo>
                    <a:pt x="2627236" y="492693"/>
                  </a:lnTo>
                  <a:lnTo>
                    <a:pt x="2536431" y="439115"/>
                  </a:lnTo>
                  <a:lnTo>
                    <a:pt x="2444515" y="387203"/>
                  </a:lnTo>
                  <a:lnTo>
                    <a:pt x="2351646" y="337039"/>
                  </a:lnTo>
                  <a:lnTo>
                    <a:pt x="2257745" y="288541"/>
                  </a:lnTo>
                  <a:lnTo>
                    <a:pt x="2189958" y="254885"/>
                  </a:lnTo>
                  <a:lnTo>
                    <a:pt x="2121855" y="222025"/>
                  </a:lnTo>
                  <a:lnTo>
                    <a:pt x="2053275" y="189956"/>
                  </a:lnTo>
                  <a:lnTo>
                    <a:pt x="1984457" y="158682"/>
                  </a:lnTo>
                  <a:lnTo>
                    <a:pt x="1915242" y="128044"/>
                  </a:lnTo>
                  <a:lnTo>
                    <a:pt x="1845788" y="98120"/>
                  </a:lnTo>
                  <a:lnTo>
                    <a:pt x="1775938" y="68909"/>
                  </a:lnTo>
                  <a:lnTo>
                    <a:pt x="1705930" y="40334"/>
                  </a:lnTo>
                  <a:lnTo>
                    <a:pt x="1635603" y="12236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157"/>
            <p:cNvSpPr/>
            <p:nvPr/>
          </p:nvSpPr>
          <p:spPr>
            <a:xfrm>
              <a:off x="0" y="0"/>
              <a:ext cx="4601447" cy="7529366"/>
            </a:xfrm>
            <a:custGeom>
              <a:avLst/>
              <a:gdLst/>
              <a:ahLst/>
              <a:cxnLst/>
              <a:rect l="0" t="0" r="0" b="0"/>
              <a:pathLst>
                <a:path w="4601447" h="7529366">
                  <a:moveTo>
                    <a:pt x="0" y="0"/>
                  </a:moveTo>
                  <a:lnTo>
                    <a:pt x="0" y="2898088"/>
                  </a:lnTo>
                  <a:lnTo>
                    <a:pt x="46592" y="2906010"/>
                  </a:lnTo>
                  <a:lnTo>
                    <a:pt x="124618" y="2921012"/>
                  </a:lnTo>
                  <a:lnTo>
                    <a:pt x="202247" y="2937601"/>
                  </a:lnTo>
                  <a:lnTo>
                    <a:pt x="279557" y="2955779"/>
                  </a:lnTo>
                  <a:lnTo>
                    <a:pt x="356393" y="2975544"/>
                  </a:lnTo>
                  <a:lnTo>
                    <a:pt x="432909" y="2996815"/>
                  </a:lnTo>
                  <a:lnTo>
                    <a:pt x="508951" y="3019596"/>
                  </a:lnTo>
                  <a:lnTo>
                    <a:pt x="584516" y="3043885"/>
                  </a:lnTo>
                  <a:lnTo>
                    <a:pt x="659684" y="3069602"/>
                  </a:lnTo>
                  <a:lnTo>
                    <a:pt x="734297" y="3096749"/>
                  </a:lnTo>
                  <a:lnTo>
                    <a:pt x="808433" y="3125403"/>
                  </a:lnTo>
                  <a:lnTo>
                    <a:pt x="882014" y="3155407"/>
                  </a:lnTo>
                  <a:lnTo>
                    <a:pt x="955118" y="3186760"/>
                  </a:lnTo>
                  <a:lnTo>
                    <a:pt x="1027588" y="3219462"/>
                  </a:lnTo>
                  <a:lnTo>
                    <a:pt x="1099581" y="3253514"/>
                  </a:lnTo>
                  <a:lnTo>
                    <a:pt x="1170860" y="3288836"/>
                  </a:lnTo>
                  <a:lnTo>
                    <a:pt x="1241583" y="3325507"/>
                  </a:lnTo>
                  <a:lnTo>
                    <a:pt x="1381203" y="3402501"/>
                  </a:lnTo>
                  <a:lnTo>
                    <a:pt x="1518046" y="3484257"/>
                  </a:lnTo>
                  <a:lnTo>
                    <a:pt x="1652111" y="3570696"/>
                  </a:lnTo>
                  <a:lnTo>
                    <a:pt x="1783237" y="3661660"/>
                  </a:lnTo>
                  <a:lnTo>
                    <a:pt x="1911269" y="3756831"/>
                  </a:lnTo>
                  <a:lnTo>
                    <a:pt x="2036047" y="3856050"/>
                  </a:lnTo>
                  <a:lnTo>
                    <a:pt x="2157491" y="3959157"/>
                  </a:lnTo>
                  <a:lnTo>
                    <a:pt x="2275442" y="4065918"/>
                  </a:lnTo>
                  <a:lnTo>
                    <a:pt x="2390059" y="4176090"/>
                  </a:lnTo>
                  <a:lnTo>
                    <a:pt x="2501343" y="4289596"/>
                  </a:lnTo>
                  <a:lnTo>
                    <a:pt x="2609373" y="4406197"/>
                  </a:lnTo>
                  <a:lnTo>
                    <a:pt x="2714068" y="4525816"/>
                  </a:lnTo>
                  <a:lnTo>
                    <a:pt x="2815509" y="4648212"/>
                  </a:lnTo>
                  <a:lnTo>
                    <a:pt x="2913697" y="4773386"/>
                  </a:lnTo>
                  <a:lnTo>
                    <a:pt x="3008788" y="4901021"/>
                  </a:lnTo>
                  <a:lnTo>
                    <a:pt x="3100625" y="5031117"/>
                  </a:lnTo>
                  <a:lnTo>
                    <a:pt x="3189366" y="5163436"/>
                  </a:lnTo>
                  <a:lnTo>
                    <a:pt x="3275012" y="5297896"/>
                  </a:lnTo>
                  <a:lnTo>
                    <a:pt x="3357641" y="5434342"/>
                  </a:lnTo>
                  <a:lnTo>
                    <a:pt x="3437175" y="5572534"/>
                  </a:lnTo>
                  <a:lnTo>
                    <a:pt x="3513692" y="5712473"/>
                  </a:lnTo>
                  <a:lnTo>
                    <a:pt x="3587273" y="5853838"/>
                  </a:lnTo>
                  <a:lnTo>
                    <a:pt x="3657837" y="5996635"/>
                  </a:lnTo>
                  <a:lnTo>
                    <a:pt x="3733641" y="6159274"/>
                  </a:lnTo>
                  <a:lnTo>
                    <a:pt x="3769914" y="6241586"/>
                  </a:lnTo>
                  <a:lnTo>
                    <a:pt x="3804681" y="6324612"/>
                  </a:lnTo>
                  <a:lnTo>
                    <a:pt x="3837938" y="6408194"/>
                  </a:lnTo>
                  <a:lnTo>
                    <a:pt x="3869372" y="6492411"/>
                  </a:lnTo>
                  <a:lnTo>
                    <a:pt x="3898900" y="6577183"/>
                  </a:lnTo>
                  <a:lnTo>
                    <a:pt x="3926283" y="6662511"/>
                  </a:lnTo>
                  <a:lnTo>
                    <a:pt x="3951287" y="6748395"/>
                  </a:lnTo>
                  <a:lnTo>
                    <a:pt x="3973829" y="6834835"/>
                  </a:lnTo>
                  <a:lnTo>
                    <a:pt x="3993673" y="6921830"/>
                  </a:lnTo>
                  <a:lnTo>
                    <a:pt x="4010580" y="7009301"/>
                  </a:lnTo>
                  <a:lnTo>
                    <a:pt x="4024391" y="7097248"/>
                  </a:lnTo>
                  <a:lnTo>
                    <a:pt x="4035027" y="7185673"/>
                  </a:lnTo>
                  <a:lnTo>
                    <a:pt x="4042092" y="7274573"/>
                  </a:lnTo>
                  <a:lnTo>
                    <a:pt x="4045584" y="7363870"/>
                  </a:lnTo>
                  <a:lnTo>
                    <a:pt x="4045901" y="7405382"/>
                  </a:lnTo>
                  <a:lnTo>
                    <a:pt x="4045425" y="7446816"/>
                  </a:lnTo>
                  <a:lnTo>
                    <a:pt x="4044156" y="7488170"/>
                  </a:lnTo>
                  <a:lnTo>
                    <a:pt x="4042092" y="7529366"/>
                  </a:lnTo>
                  <a:lnTo>
                    <a:pt x="4583429" y="7529366"/>
                  </a:lnTo>
                  <a:lnTo>
                    <a:pt x="4592161" y="7351170"/>
                  </a:lnTo>
                  <a:lnTo>
                    <a:pt x="4597796" y="7172575"/>
                  </a:lnTo>
                  <a:lnTo>
                    <a:pt x="4600732" y="6993822"/>
                  </a:lnTo>
                  <a:lnTo>
                    <a:pt x="4601447" y="6814911"/>
                  </a:lnTo>
                  <a:lnTo>
                    <a:pt x="4600177" y="6636000"/>
                  </a:lnTo>
                  <a:lnTo>
                    <a:pt x="4597320" y="6457327"/>
                  </a:lnTo>
                  <a:lnTo>
                    <a:pt x="4588350" y="6100933"/>
                  </a:lnTo>
                  <a:lnTo>
                    <a:pt x="4584541" y="5977744"/>
                  </a:lnTo>
                  <a:lnTo>
                    <a:pt x="4579778" y="5854474"/>
                  </a:lnTo>
                  <a:lnTo>
                    <a:pt x="4576841" y="5792800"/>
                  </a:lnTo>
                  <a:lnTo>
                    <a:pt x="4573428" y="5731284"/>
                  </a:lnTo>
                  <a:lnTo>
                    <a:pt x="4569380" y="5669769"/>
                  </a:lnTo>
                  <a:lnTo>
                    <a:pt x="4564697" y="5608253"/>
                  </a:lnTo>
                  <a:lnTo>
                    <a:pt x="4559220" y="5546976"/>
                  </a:lnTo>
                  <a:lnTo>
                    <a:pt x="4552870" y="5485699"/>
                  </a:lnTo>
                  <a:lnTo>
                    <a:pt x="4545567" y="5424658"/>
                  </a:lnTo>
                  <a:lnTo>
                    <a:pt x="4537232" y="5363778"/>
                  </a:lnTo>
                  <a:lnTo>
                    <a:pt x="4527787" y="5302976"/>
                  </a:lnTo>
                  <a:lnTo>
                    <a:pt x="4517151" y="5242492"/>
                  </a:lnTo>
                  <a:lnTo>
                    <a:pt x="4505166" y="5182167"/>
                  </a:lnTo>
                  <a:lnTo>
                    <a:pt x="4491751" y="5122081"/>
                  </a:lnTo>
                  <a:lnTo>
                    <a:pt x="4477463" y="5064376"/>
                  </a:lnTo>
                  <a:lnTo>
                    <a:pt x="4461906" y="5007066"/>
                  </a:lnTo>
                  <a:lnTo>
                    <a:pt x="4445157" y="4950155"/>
                  </a:lnTo>
                  <a:lnTo>
                    <a:pt x="4427298" y="4893560"/>
                  </a:lnTo>
                  <a:lnTo>
                    <a:pt x="4408407" y="4837283"/>
                  </a:lnTo>
                  <a:lnTo>
                    <a:pt x="4388563" y="4781324"/>
                  </a:lnTo>
                  <a:lnTo>
                    <a:pt x="4367847" y="4725603"/>
                  </a:lnTo>
                  <a:lnTo>
                    <a:pt x="4346336" y="4670120"/>
                  </a:lnTo>
                  <a:lnTo>
                    <a:pt x="4324111" y="4614953"/>
                  </a:lnTo>
                  <a:lnTo>
                    <a:pt x="4301331" y="4560026"/>
                  </a:lnTo>
                  <a:lnTo>
                    <a:pt x="4277914" y="4505257"/>
                  </a:lnTo>
                  <a:lnTo>
                    <a:pt x="4254023" y="4450727"/>
                  </a:lnTo>
                  <a:lnTo>
                    <a:pt x="4205128" y="4342063"/>
                  </a:lnTo>
                  <a:lnTo>
                    <a:pt x="4155359" y="4233954"/>
                  </a:lnTo>
                  <a:lnTo>
                    <a:pt x="4061618" y="4033929"/>
                  </a:lnTo>
                  <a:lnTo>
                    <a:pt x="3966050" y="3834381"/>
                  </a:lnTo>
                  <a:lnTo>
                    <a:pt x="3868418" y="3635626"/>
                  </a:lnTo>
                  <a:lnTo>
                    <a:pt x="3768406" y="3438061"/>
                  </a:lnTo>
                  <a:lnTo>
                    <a:pt x="3665775" y="3241846"/>
                  </a:lnTo>
                  <a:lnTo>
                    <a:pt x="3560206" y="3047298"/>
                  </a:lnTo>
                  <a:lnTo>
                    <a:pt x="3451382" y="2854814"/>
                  </a:lnTo>
                  <a:lnTo>
                    <a:pt x="3339147" y="2664551"/>
                  </a:lnTo>
                  <a:lnTo>
                    <a:pt x="3223101" y="2476909"/>
                  </a:lnTo>
                  <a:lnTo>
                    <a:pt x="3103006" y="2292045"/>
                  </a:lnTo>
                  <a:lnTo>
                    <a:pt x="2978626" y="2110435"/>
                  </a:lnTo>
                  <a:lnTo>
                    <a:pt x="2849721" y="1932237"/>
                  </a:lnTo>
                  <a:lnTo>
                    <a:pt x="2783442" y="1844529"/>
                  </a:lnTo>
                  <a:lnTo>
                    <a:pt x="2715895" y="1757771"/>
                  </a:lnTo>
                  <a:lnTo>
                    <a:pt x="2647076" y="1672046"/>
                  </a:lnTo>
                  <a:lnTo>
                    <a:pt x="2576908" y="1587354"/>
                  </a:lnTo>
                  <a:lnTo>
                    <a:pt x="2505392" y="1503771"/>
                  </a:lnTo>
                  <a:lnTo>
                    <a:pt x="2432524" y="1421301"/>
                  </a:lnTo>
                  <a:lnTo>
                    <a:pt x="2358231" y="1339941"/>
                  </a:lnTo>
                  <a:lnTo>
                    <a:pt x="2282427" y="1259852"/>
                  </a:lnTo>
                  <a:lnTo>
                    <a:pt x="2211783" y="1187700"/>
                  </a:lnTo>
                  <a:lnTo>
                    <a:pt x="2139789" y="1116739"/>
                  </a:lnTo>
                  <a:lnTo>
                    <a:pt x="2066368" y="1046968"/>
                  </a:lnTo>
                  <a:lnTo>
                    <a:pt x="1991677" y="978468"/>
                  </a:lnTo>
                  <a:lnTo>
                    <a:pt x="1915636" y="911237"/>
                  </a:lnTo>
                  <a:lnTo>
                    <a:pt x="1838325" y="845356"/>
                  </a:lnTo>
                  <a:lnTo>
                    <a:pt x="1759822" y="780903"/>
                  </a:lnTo>
                  <a:lnTo>
                    <a:pt x="1680049" y="717960"/>
                  </a:lnTo>
                  <a:lnTo>
                    <a:pt x="1599167" y="656522"/>
                  </a:lnTo>
                  <a:lnTo>
                    <a:pt x="1517093" y="596595"/>
                  </a:lnTo>
                  <a:lnTo>
                    <a:pt x="1433908" y="538412"/>
                  </a:lnTo>
                  <a:lnTo>
                    <a:pt x="1349692" y="481818"/>
                  </a:lnTo>
                  <a:lnTo>
                    <a:pt x="1264363" y="426970"/>
                  </a:lnTo>
                  <a:lnTo>
                    <a:pt x="1178083" y="373947"/>
                  </a:lnTo>
                  <a:lnTo>
                    <a:pt x="1090771" y="322751"/>
                  </a:lnTo>
                  <a:lnTo>
                    <a:pt x="1002506" y="273460"/>
                  </a:lnTo>
                  <a:lnTo>
                    <a:pt x="913288" y="226151"/>
                  </a:lnTo>
                  <a:lnTo>
                    <a:pt x="823197" y="180828"/>
                  </a:lnTo>
                  <a:lnTo>
                    <a:pt x="732233" y="137569"/>
                  </a:lnTo>
                  <a:lnTo>
                    <a:pt x="640397" y="96453"/>
                  </a:lnTo>
                  <a:lnTo>
                    <a:pt x="547766" y="57480"/>
                  </a:lnTo>
                  <a:lnTo>
                    <a:pt x="454421" y="20728"/>
                  </a:lnTo>
                  <a:lnTo>
                    <a:pt x="3979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1" name="Shape 158"/>
            <p:cNvSpPr/>
            <p:nvPr/>
          </p:nvSpPr>
          <p:spPr>
            <a:xfrm>
              <a:off x="0" y="2898088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319"/>
                  </a:lnTo>
                  <a:lnTo>
                    <a:pt x="2931636" y="4497769"/>
                  </a:lnTo>
                  <a:lnTo>
                    <a:pt x="2934176" y="454229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2" name="Shape 159"/>
            <p:cNvSpPr/>
            <p:nvPr/>
          </p:nvSpPr>
          <p:spPr>
            <a:xfrm>
              <a:off x="0" y="3728104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83"/>
                  </a:lnTo>
                  <a:lnTo>
                    <a:pt x="2931636" y="3667753"/>
                  </a:lnTo>
                  <a:lnTo>
                    <a:pt x="2928381" y="362330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3" name="Shape 160"/>
            <p:cNvSpPr/>
            <p:nvPr/>
          </p:nvSpPr>
          <p:spPr>
            <a:xfrm>
              <a:off x="0" y="5122267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4" name="Shape 161"/>
            <p:cNvSpPr/>
            <p:nvPr/>
          </p:nvSpPr>
          <p:spPr>
            <a:xfrm>
              <a:off x="0" y="6170392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5" name="Shape 162"/>
            <p:cNvSpPr/>
            <p:nvPr/>
          </p:nvSpPr>
          <p:spPr>
            <a:xfrm>
              <a:off x="0" y="7271198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6" name="Shape 163"/>
            <p:cNvSpPr/>
            <p:nvPr/>
          </p:nvSpPr>
          <p:spPr>
            <a:xfrm>
              <a:off x="601344" y="1373835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7" name="Picture 1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59"/>
              <a:ext cx="933211" cy="933212"/>
            </a:xfrm>
            <a:prstGeom prst="rect">
              <a:avLst/>
            </a:prstGeom>
            <a:noFill/>
          </p:spPr>
        </p:pic>
      </p:grpSp>
      <p:sp>
        <p:nvSpPr>
          <p:cNvPr id="18" name="Rectangle 17"/>
          <p:cNvSpPr/>
          <p:nvPr/>
        </p:nvSpPr>
        <p:spPr>
          <a:xfrm>
            <a:off x="2488565" y="1520190"/>
            <a:ext cx="8389620" cy="837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0185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Kem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màu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gì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nhiều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nhất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?</a:t>
            </a:r>
            <a:br>
              <a:rPr lang="en-US" sz="375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pic>
        <p:nvPicPr>
          <p:cNvPr id="20" name="Picture 19"/>
          <p:cNvPicPr/>
          <p:nvPr/>
        </p:nvPicPr>
        <p:blipFill>
          <a:blip r:embed="rId2"/>
          <a:stretch>
            <a:fillRect/>
          </a:stretch>
        </p:blipFill>
        <p:spPr>
          <a:xfrm>
            <a:off x="2921899" y="3452089"/>
            <a:ext cx="389881" cy="806431"/>
          </a:xfrm>
          <a:prstGeom prst="rect">
            <a:avLst/>
          </a:prstGeom>
          <a:noFill/>
        </p:spPr>
      </p:pic>
      <p:pic>
        <p:nvPicPr>
          <p:cNvPr id="21" name="Picture 20"/>
          <p:cNvPicPr/>
          <p:nvPr/>
        </p:nvPicPr>
        <p:blipFill>
          <a:blip r:embed="rId3"/>
          <a:stretch>
            <a:fillRect/>
          </a:stretch>
        </p:blipFill>
        <p:spPr>
          <a:xfrm>
            <a:off x="2921899" y="4393137"/>
            <a:ext cx="389881" cy="806431"/>
          </a:xfrm>
          <a:prstGeom prst="rect">
            <a:avLst/>
          </a:prstGeom>
          <a:noFill/>
        </p:spPr>
      </p:pic>
      <p:pic>
        <p:nvPicPr>
          <p:cNvPr id="22" name="Picture 21"/>
          <p:cNvPicPr/>
          <p:nvPr/>
        </p:nvPicPr>
        <p:blipFill>
          <a:blip r:embed="rId2"/>
          <a:stretch>
            <a:fillRect/>
          </a:stretch>
        </p:blipFill>
        <p:spPr>
          <a:xfrm>
            <a:off x="3753729" y="3452089"/>
            <a:ext cx="389246" cy="806431"/>
          </a:xfrm>
          <a:prstGeom prst="rect">
            <a:avLst/>
          </a:prstGeom>
          <a:noFill/>
        </p:spPr>
      </p:pic>
      <p:pic>
        <p:nvPicPr>
          <p:cNvPr id="23" name="Picture 22"/>
          <p:cNvPicPr/>
          <p:nvPr/>
        </p:nvPicPr>
        <p:blipFill>
          <a:blip r:embed="rId4"/>
          <a:stretch>
            <a:fillRect/>
          </a:stretch>
        </p:blipFill>
        <p:spPr>
          <a:xfrm>
            <a:off x="3749919" y="4393137"/>
            <a:ext cx="389246" cy="806431"/>
          </a:xfrm>
          <a:prstGeom prst="rect">
            <a:avLst/>
          </a:prstGeom>
          <a:noFill/>
        </p:spPr>
      </p:pic>
      <p:pic>
        <p:nvPicPr>
          <p:cNvPr id="24" name="Picture 23"/>
          <p:cNvPicPr/>
          <p:nvPr/>
        </p:nvPicPr>
        <p:blipFill>
          <a:blip r:embed="rId2"/>
          <a:stretch>
            <a:fillRect/>
          </a:stretch>
        </p:blipFill>
        <p:spPr>
          <a:xfrm>
            <a:off x="4585560" y="3452089"/>
            <a:ext cx="389246" cy="806431"/>
          </a:xfrm>
          <a:prstGeom prst="rect">
            <a:avLst/>
          </a:prstGeom>
          <a:noFill/>
        </p:spPr>
      </p:pic>
      <p:pic>
        <p:nvPicPr>
          <p:cNvPr id="25" name="Picture 24"/>
          <p:cNvPicPr/>
          <p:nvPr/>
        </p:nvPicPr>
        <p:blipFill>
          <a:blip r:embed="rId2"/>
          <a:stretch>
            <a:fillRect/>
          </a:stretch>
        </p:blipFill>
        <p:spPr>
          <a:xfrm>
            <a:off x="5417390" y="3452089"/>
            <a:ext cx="389246" cy="806431"/>
          </a:xfrm>
          <a:prstGeom prst="rect">
            <a:avLst/>
          </a:prstGeom>
          <a:noFill/>
        </p:spPr>
      </p:pic>
      <p:pic>
        <p:nvPicPr>
          <p:cNvPr id="26" name="Picture 25"/>
          <p:cNvPicPr/>
          <p:nvPr/>
        </p:nvPicPr>
        <p:blipFill>
          <a:blip r:embed="rId5"/>
          <a:stretch>
            <a:fillRect/>
          </a:stretch>
        </p:blipFill>
        <p:spPr>
          <a:xfrm>
            <a:off x="2921899" y="2511041"/>
            <a:ext cx="389881" cy="806431"/>
          </a:xfrm>
          <a:prstGeom prst="rect">
            <a:avLst/>
          </a:prstGeom>
          <a:noFill/>
        </p:spPr>
      </p:pic>
      <p:pic>
        <p:nvPicPr>
          <p:cNvPr id="27" name="Picture 26"/>
          <p:cNvPicPr/>
          <p:nvPr/>
        </p:nvPicPr>
        <p:blipFill>
          <a:blip r:embed="rId6"/>
          <a:stretch>
            <a:fillRect/>
          </a:stretch>
        </p:blipFill>
        <p:spPr>
          <a:xfrm>
            <a:off x="3750554" y="2511041"/>
            <a:ext cx="389246" cy="806431"/>
          </a:xfrm>
          <a:prstGeom prst="rect">
            <a:avLst/>
          </a:prstGeom>
          <a:noFill/>
        </p:spPr>
      </p:pic>
      <p:pic>
        <p:nvPicPr>
          <p:cNvPr id="28" name="Picture 27"/>
          <p:cNvPicPr/>
          <p:nvPr/>
        </p:nvPicPr>
        <p:blipFill>
          <a:blip r:embed="rId7"/>
          <a:stretch>
            <a:fillRect/>
          </a:stretch>
        </p:blipFill>
        <p:spPr>
          <a:xfrm>
            <a:off x="4579210" y="2511041"/>
            <a:ext cx="389246" cy="806431"/>
          </a:xfrm>
          <a:prstGeom prst="rect">
            <a:avLst/>
          </a:prstGeom>
          <a:noFill/>
        </p:spPr>
      </p:pic>
      <p:pic>
        <p:nvPicPr>
          <p:cNvPr id="29" name="Picture 28"/>
          <p:cNvPicPr/>
          <p:nvPr/>
        </p:nvPicPr>
        <p:blipFill>
          <a:blip r:embed="rId5"/>
          <a:stretch>
            <a:fillRect/>
          </a:stretch>
        </p:blipFill>
        <p:spPr>
          <a:xfrm>
            <a:off x="5407865" y="2511041"/>
            <a:ext cx="389246" cy="806431"/>
          </a:xfrm>
          <a:prstGeom prst="rect">
            <a:avLst/>
          </a:prstGeom>
          <a:noFill/>
        </p:spPr>
      </p:pic>
      <p:pic>
        <p:nvPicPr>
          <p:cNvPr id="30" name="Picture 29"/>
          <p:cNvPicPr/>
          <p:nvPr/>
        </p:nvPicPr>
        <p:blipFill>
          <a:blip r:embed="rId5"/>
          <a:stretch>
            <a:fillRect/>
          </a:stretch>
        </p:blipFill>
        <p:spPr>
          <a:xfrm>
            <a:off x="6236521" y="2511041"/>
            <a:ext cx="389246" cy="806431"/>
          </a:xfrm>
          <a:prstGeom prst="rect">
            <a:avLst/>
          </a:prstGeom>
          <a:noFill/>
        </p:spPr>
      </p:pic>
      <p:pic>
        <p:nvPicPr>
          <p:cNvPr id="31" name="Picture 30"/>
          <p:cNvPicPr/>
          <p:nvPr/>
        </p:nvPicPr>
        <p:blipFill>
          <a:blip r:embed="rId6"/>
          <a:stretch>
            <a:fillRect/>
          </a:stretch>
        </p:blipFill>
        <p:spPr>
          <a:xfrm>
            <a:off x="7064541" y="2511041"/>
            <a:ext cx="389246" cy="806431"/>
          </a:xfrm>
          <a:prstGeom prst="rect">
            <a:avLst/>
          </a:prstGeom>
          <a:noFill/>
        </p:spPr>
      </p:pic>
      <p:pic>
        <p:nvPicPr>
          <p:cNvPr id="32" name="Picture 31"/>
          <p:cNvPicPr/>
          <p:nvPr/>
        </p:nvPicPr>
        <p:blipFill>
          <a:blip r:embed="rId7"/>
          <a:stretch>
            <a:fillRect/>
          </a:stretch>
        </p:blipFill>
        <p:spPr>
          <a:xfrm>
            <a:off x="7893197" y="2511041"/>
            <a:ext cx="389246" cy="806431"/>
          </a:xfrm>
          <a:prstGeom prst="rect">
            <a:avLst/>
          </a:prstGeom>
          <a:noFill/>
        </p:spPr>
      </p:pic>
      <p:pic>
        <p:nvPicPr>
          <p:cNvPr id="33" name="Picture 32"/>
          <p:cNvPicPr/>
          <p:nvPr/>
        </p:nvPicPr>
        <p:blipFill>
          <a:blip r:embed="rId5"/>
          <a:stretch>
            <a:fillRect/>
          </a:stretch>
        </p:blipFill>
        <p:spPr>
          <a:xfrm>
            <a:off x="8721852" y="2511041"/>
            <a:ext cx="389246" cy="806431"/>
          </a:xfrm>
          <a:prstGeom prst="rect">
            <a:avLst/>
          </a:prstGeom>
          <a:noFill/>
        </p:spPr>
      </p:pic>
      <p:pic>
        <p:nvPicPr>
          <p:cNvPr id="34" name="Picture 33"/>
          <p:cNvPicPr/>
          <p:nvPr/>
        </p:nvPicPr>
        <p:blipFill>
          <a:blip r:embed="rId8"/>
          <a:stretch>
            <a:fillRect/>
          </a:stretch>
        </p:blipFill>
        <p:spPr>
          <a:xfrm>
            <a:off x="6249221" y="3452089"/>
            <a:ext cx="389246" cy="8064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Tm="29000">
        <p:wedge/>
      </p:transition>
    </mc:Choice>
    <mc:Fallback>
      <p:transition spd="slow" advTm="29000">
        <p:wedg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1" y="1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741334" y="1298709"/>
            <a:ext cx="933189" cy="933190"/>
          </a:xfrm>
          <a:prstGeom prst="rect">
            <a:avLst/>
          </a:prstGeom>
          <a:noFill/>
        </p:spPr>
      </p:pic>
      <p:sp>
        <p:nvSpPr>
          <p:cNvPr id="34" name="Rectangle 33"/>
          <p:cNvSpPr/>
          <p:nvPr/>
        </p:nvSpPr>
        <p:spPr>
          <a:xfrm>
            <a:off x="3103223" y="1633113"/>
            <a:ext cx="6096000" cy="83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0185" marR="0" indent="0">
              <a:spcBef>
                <a:spcPts val="0"/>
              </a:spcBef>
              <a:spcAft>
                <a:spcPts val="0"/>
              </a:spcAft>
            </a:pP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Hình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kế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dirty="0" err="1">
                <a:solidFill>
                  <a:srgbClr val="000000"/>
                </a:solidFill>
                <a:latin typeface="MQGGE+BeVietnamMedium"/>
              </a:rPr>
              <a:t>tiếp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có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màu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gì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?</a:t>
            </a:r>
            <a:br>
              <a:rPr lang="en-US" sz="375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pic>
        <p:nvPicPr>
          <p:cNvPr id="35" name="Picture 34"/>
          <p:cNvPicPr/>
          <p:nvPr/>
        </p:nvPicPr>
        <p:blipFill>
          <a:blip r:embed="rId2"/>
          <a:stretch>
            <a:fillRect/>
          </a:stretch>
        </p:blipFill>
        <p:spPr>
          <a:xfrm>
            <a:off x="1753035" y="2655927"/>
            <a:ext cx="1590676" cy="1546225"/>
          </a:xfrm>
          <a:prstGeom prst="rect">
            <a:avLst/>
          </a:prstGeom>
          <a:noFill/>
        </p:spPr>
      </p:pic>
      <p:pic>
        <p:nvPicPr>
          <p:cNvPr id="36" name="Picture 35"/>
          <p:cNvPicPr/>
          <p:nvPr/>
        </p:nvPicPr>
        <p:blipFill>
          <a:blip r:embed="rId3"/>
          <a:stretch>
            <a:fillRect/>
          </a:stretch>
        </p:blipFill>
        <p:spPr>
          <a:xfrm>
            <a:off x="3543669" y="2655848"/>
            <a:ext cx="1590638" cy="1546189"/>
          </a:xfrm>
          <a:prstGeom prst="rect">
            <a:avLst/>
          </a:prstGeom>
          <a:noFill/>
        </p:spPr>
      </p:pic>
      <p:pic>
        <p:nvPicPr>
          <p:cNvPr id="37" name="Picture 36"/>
          <p:cNvPicPr/>
          <p:nvPr/>
        </p:nvPicPr>
        <p:blipFill>
          <a:blip r:embed="rId4"/>
          <a:stretch>
            <a:fillRect/>
          </a:stretch>
        </p:blipFill>
        <p:spPr>
          <a:xfrm>
            <a:off x="5334326" y="2655848"/>
            <a:ext cx="1590003" cy="1546189"/>
          </a:xfrm>
          <a:prstGeom prst="rect">
            <a:avLst/>
          </a:prstGeom>
          <a:noFill/>
        </p:spPr>
      </p:pic>
      <p:pic>
        <p:nvPicPr>
          <p:cNvPr id="38" name="Picture 37"/>
          <p:cNvPicPr/>
          <p:nvPr/>
        </p:nvPicPr>
        <p:blipFill>
          <a:blip r:embed="rId3"/>
          <a:stretch>
            <a:fillRect/>
          </a:stretch>
        </p:blipFill>
        <p:spPr>
          <a:xfrm>
            <a:off x="7124349" y="2655848"/>
            <a:ext cx="1590638" cy="1546189"/>
          </a:xfrm>
          <a:prstGeom prst="rect">
            <a:avLst/>
          </a:prstGeom>
          <a:noFill/>
        </p:spPr>
      </p:pic>
      <p:sp>
        <p:nvSpPr>
          <p:cNvPr id="39" name="Shape 362"/>
          <p:cNvSpPr/>
          <p:nvPr/>
        </p:nvSpPr>
        <p:spPr>
          <a:xfrm>
            <a:off x="10011704" y="3024870"/>
            <a:ext cx="427261" cy="567280"/>
          </a:xfrm>
          <a:custGeom>
            <a:avLst/>
            <a:gdLst/>
            <a:ahLst/>
            <a:cxnLst/>
            <a:rect l="0" t="0" r="0" b="0"/>
            <a:pathLst>
              <a:path w="427271" h="567293">
                <a:moveTo>
                  <a:pt x="200977" y="0"/>
                </a:moveTo>
                <a:lnTo>
                  <a:pt x="185182" y="317"/>
                </a:lnTo>
                <a:lnTo>
                  <a:pt x="169227" y="1747"/>
                </a:lnTo>
                <a:lnTo>
                  <a:pt x="152955" y="4524"/>
                </a:lnTo>
                <a:lnTo>
                  <a:pt x="136445" y="8493"/>
                </a:lnTo>
                <a:lnTo>
                  <a:pt x="126524" y="11589"/>
                </a:lnTo>
                <a:lnTo>
                  <a:pt x="116761" y="15319"/>
                </a:lnTo>
                <a:lnTo>
                  <a:pt x="107315" y="19527"/>
                </a:lnTo>
                <a:lnTo>
                  <a:pt x="98028" y="24289"/>
                </a:lnTo>
                <a:lnTo>
                  <a:pt x="88979" y="29607"/>
                </a:lnTo>
                <a:lnTo>
                  <a:pt x="80327" y="35322"/>
                </a:lnTo>
                <a:lnTo>
                  <a:pt x="63897" y="48181"/>
                </a:lnTo>
                <a:lnTo>
                  <a:pt x="48895" y="62627"/>
                </a:lnTo>
                <a:lnTo>
                  <a:pt x="35480" y="78502"/>
                </a:lnTo>
                <a:lnTo>
                  <a:pt x="29527" y="86836"/>
                </a:lnTo>
                <a:lnTo>
                  <a:pt x="23971" y="95488"/>
                </a:lnTo>
                <a:lnTo>
                  <a:pt x="18970" y="104378"/>
                </a:lnTo>
                <a:lnTo>
                  <a:pt x="14526" y="113506"/>
                </a:lnTo>
                <a:lnTo>
                  <a:pt x="10557" y="122793"/>
                </a:lnTo>
                <a:lnTo>
                  <a:pt x="7223" y="132239"/>
                </a:lnTo>
                <a:lnTo>
                  <a:pt x="4523" y="141843"/>
                </a:lnTo>
                <a:lnTo>
                  <a:pt x="2381" y="151527"/>
                </a:lnTo>
                <a:lnTo>
                  <a:pt x="873" y="161290"/>
                </a:lnTo>
                <a:lnTo>
                  <a:pt x="79" y="171133"/>
                </a:lnTo>
                <a:lnTo>
                  <a:pt x="0" y="181054"/>
                </a:lnTo>
                <a:lnTo>
                  <a:pt x="634" y="190977"/>
                </a:lnTo>
                <a:lnTo>
                  <a:pt x="1985" y="200818"/>
                </a:lnTo>
                <a:lnTo>
                  <a:pt x="4127" y="210661"/>
                </a:lnTo>
                <a:lnTo>
                  <a:pt x="7063" y="220424"/>
                </a:lnTo>
                <a:lnTo>
                  <a:pt x="10795" y="230108"/>
                </a:lnTo>
                <a:lnTo>
                  <a:pt x="15399" y="239633"/>
                </a:lnTo>
                <a:lnTo>
                  <a:pt x="20796" y="248999"/>
                </a:lnTo>
                <a:lnTo>
                  <a:pt x="27146" y="258207"/>
                </a:lnTo>
                <a:lnTo>
                  <a:pt x="34449" y="267256"/>
                </a:lnTo>
                <a:lnTo>
                  <a:pt x="39370" y="272494"/>
                </a:lnTo>
                <a:lnTo>
                  <a:pt x="44450" y="277098"/>
                </a:lnTo>
                <a:lnTo>
                  <a:pt x="49530" y="280908"/>
                </a:lnTo>
                <a:lnTo>
                  <a:pt x="54688" y="284162"/>
                </a:lnTo>
                <a:lnTo>
                  <a:pt x="59928" y="286703"/>
                </a:lnTo>
                <a:lnTo>
                  <a:pt x="65087" y="288687"/>
                </a:lnTo>
                <a:lnTo>
                  <a:pt x="70247" y="290036"/>
                </a:lnTo>
                <a:lnTo>
                  <a:pt x="75247" y="290829"/>
                </a:lnTo>
                <a:lnTo>
                  <a:pt x="80248" y="291068"/>
                </a:lnTo>
                <a:lnTo>
                  <a:pt x="85011" y="290829"/>
                </a:lnTo>
                <a:lnTo>
                  <a:pt x="89613" y="290036"/>
                </a:lnTo>
                <a:lnTo>
                  <a:pt x="93980" y="288766"/>
                </a:lnTo>
                <a:lnTo>
                  <a:pt x="101917" y="284797"/>
                </a:lnTo>
                <a:lnTo>
                  <a:pt x="108663" y="279241"/>
                </a:lnTo>
                <a:lnTo>
                  <a:pt x="112632" y="274637"/>
                </a:lnTo>
                <a:lnTo>
                  <a:pt x="115728" y="270113"/>
                </a:lnTo>
                <a:lnTo>
                  <a:pt x="118030" y="265747"/>
                </a:lnTo>
                <a:lnTo>
                  <a:pt x="119697" y="261382"/>
                </a:lnTo>
                <a:lnTo>
                  <a:pt x="120570" y="257175"/>
                </a:lnTo>
                <a:lnTo>
                  <a:pt x="120967" y="253047"/>
                </a:lnTo>
                <a:lnTo>
                  <a:pt x="120729" y="248921"/>
                </a:lnTo>
                <a:lnTo>
                  <a:pt x="120015" y="244792"/>
                </a:lnTo>
                <a:lnTo>
                  <a:pt x="117395" y="236776"/>
                </a:lnTo>
                <a:lnTo>
                  <a:pt x="113506" y="228759"/>
                </a:lnTo>
                <a:lnTo>
                  <a:pt x="108823" y="220742"/>
                </a:lnTo>
                <a:lnTo>
                  <a:pt x="103822" y="212566"/>
                </a:lnTo>
                <a:lnTo>
                  <a:pt x="99298" y="204232"/>
                </a:lnTo>
                <a:lnTo>
                  <a:pt x="95884" y="195897"/>
                </a:lnTo>
                <a:lnTo>
                  <a:pt x="93582" y="187642"/>
                </a:lnTo>
                <a:lnTo>
                  <a:pt x="92233" y="179467"/>
                </a:lnTo>
                <a:lnTo>
                  <a:pt x="91836" y="171529"/>
                </a:lnTo>
                <a:lnTo>
                  <a:pt x="92472" y="163672"/>
                </a:lnTo>
                <a:lnTo>
                  <a:pt x="93901" y="156131"/>
                </a:lnTo>
                <a:lnTo>
                  <a:pt x="96202" y="148748"/>
                </a:lnTo>
                <a:lnTo>
                  <a:pt x="99218" y="141604"/>
                </a:lnTo>
                <a:lnTo>
                  <a:pt x="103107" y="134858"/>
                </a:lnTo>
                <a:lnTo>
                  <a:pt x="107632" y="128349"/>
                </a:lnTo>
                <a:lnTo>
                  <a:pt x="112792" y="122237"/>
                </a:lnTo>
                <a:lnTo>
                  <a:pt x="118586" y="116522"/>
                </a:lnTo>
                <a:lnTo>
                  <a:pt x="124936" y="111204"/>
                </a:lnTo>
                <a:lnTo>
                  <a:pt x="131842" y="106442"/>
                </a:lnTo>
                <a:lnTo>
                  <a:pt x="139144" y="102077"/>
                </a:lnTo>
                <a:lnTo>
                  <a:pt x="146923" y="98266"/>
                </a:lnTo>
                <a:lnTo>
                  <a:pt x="155099" y="94933"/>
                </a:lnTo>
                <a:lnTo>
                  <a:pt x="163671" y="92234"/>
                </a:lnTo>
                <a:lnTo>
                  <a:pt x="172402" y="90171"/>
                </a:lnTo>
                <a:lnTo>
                  <a:pt x="181530" y="88741"/>
                </a:lnTo>
                <a:lnTo>
                  <a:pt x="190738" y="87947"/>
                </a:lnTo>
                <a:lnTo>
                  <a:pt x="200183" y="87868"/>
                </a:lnTo>
                <a:lnTo>
                  <a:pt x="209708" y="88583"/>
                </a:lnTo>
                <a:lnTo>
                  <a:pt x="219313" y="90011"/>
                </a:lnTo>
                <a:lnTo>
                  <a:pt x="228917" y="92234"/>
                </a:lnTo>
                <a:lnTo>
                  <a:pt x="238522" y="95329"/>
                </a:lnTo>
                <a:lnTo>
                  <a:pt x="248047" y="99298"/>
                </a:lnTo>
                <a:lnTo>
                  <a:pt x="257492" y="104140"/>
                </a:lnTo>
                <a:lnTo>
                  <a:pt x="266779" y="109854"/>
                </a:lnTo>
                <a:lnTo>
                  <a:pt x="275828" y="116602"/>
                </a:lnTo>
                <a:lnTo>
                  <a:pt x="284717" y="124302"/>
                </a:lnTo>
                <a:lnTo>
                  <a:pt x="294481" y="134303"/>
                </a:lnTo>
                <a:lnTo>
                  <a:pt x="303451" y="145177"/>
                </a:lnTo>
                <a:lnTo>
                  <a:pt x="311626" y="156766"/>
                </a:lnTo>
                <a:lnTo>
                  <a:pt x="319007" y="169068"/>
                </a:lnTo>
                <a:lnTo>
                  <a:pt x="325437" y="181928"/>
                </a:lnTo>
                <a:lnTo>
                  <a:pt x="330834" y="195342"/>
                </a:lnTo>
                <a:lnTo>
                  <a:pt x="335201" y="209153"/>
                </a:lnTo>
                <a:lnTo>
                  <a:pt x="338376" y="223282"/>
                </a:lnTo>
                <a:lnTo>
                  <a:pt x="340359" y="237648"/>
                </a:lnTo>
                <a:lnTo>
                  <a:pt x="340995" y="252096"/>
                </a:lnTo>
                <a:lnTo>
                  <a:pt x="340359" y="266620"/>
                </a:lnTo>
                <a:lnTo>
                  <a:pt x="338217" y="281067"/>
                </a:lnTo>
                <a:lnTo>
                  <a:pt x="334566" y="295434"/>
                </a:lnTo>
                <a:lnTo>
                  <a:pt x="329406" y="309562"/>
                </a:lnTo>
                <a:lnTo>
                  <a:pt x="322501" y="323294"/>
                </a:lnTo>
                <a:lnTo>
                  <a:pt x="313928" y="336709"/>
                </a:lnTo>
                <a:lnTo>
                  <a:pt x="306626" y="344804"/>
                </a:lnTo>
                <a:lnTo>
                  <a:pt x="298847" y="351393"/>
                </a:lnTo>
                <a:lnTo>
                  <a:pt x="290512" y="356632"/>
                </a:lnTo>
                <a:lnTo>
                  <a:pt x="281781" y="360679"/>
                </a:lnTo>
                <a:lnTo>
                  <a:pt x="272732" y="363854"/>
                </a:lnTo>
                <a:lnTo>
                  <a:pt x="263286" y="366078"/>
                </a:lnTo>
                <a:lnTo>
                  <a:pt x="253682" y="367744"/>
                </a:lnTo>
                <a:lnTo>
                  <a:pt x="243919" y="368856"/>
                </a:lnTo>
                <a:lnTo>
                  <a:pt x="224155" y="370364"/>
                </a:lnTo>
                <a:lnTo>
                  <a:pt x="204391" y="371872"/>
                </a:lnTo>
                <a:lnTo>
                  <a:pt x="194786" y="373062"/>
                </a:lnTo>
                <a:lnTo>
                  <a:pt x="185341" y="374729"/>
                </a:lnTo>
                <a:lnTo>
                  <a:pt x="176132" y="377111"/>
                </a:lnTo>
                <a:lnTo>
                  <a:pt x="167322" y="380286"/>
                </a:lnTo>
                <a:lnTo>
                  <a:pt x="159384" y="384413"/>
                </a:lnTo>
                <a:lnTo>
                  <a:pt x="152241" y="389652"/>
                </a:lnTo>
                <a:lnTo>
                  <a:pt x="145732" y="395843"/>
                </a:lnTo>
                <a:lnTo>
                  <a:pt x="139938" y="402987"/>
                </a:lnTo>
                <a:lnTo>
                  <a:pt x="134778" y="410846"/>
                </a:lnTo>
                <a:lnTo>
                  <a:pt x="130254" y="419338"/>
                </a:lnTo>
                <a:lnTo>
                  <a:pt x="126286" y="428308"/>
                </a:lnTo>
                <a:lnTo>
                  <a:pt x="122872" y="437673"/>
                </a:lnTo>
                <a:lnTo>
                  <a:pt x="119936" y="447358"/>
                </a:lnTo>
                <a:lnTo>
                  <a:pt x="117554" y="457279"/>
                </a:lnTo>
                <a:lnTo>
                  <a:pt x="114141" y="477043"/>
                </a:lnTo>
                <a:lnTo>
                  <a:pt x="112236" y="496014"/>
                </a:lnTo>
                <a:lnTo>
                  <a:pt x="111838" y="504984"/>
                </a:lnTo>
                <a:lnTo>
                  <a:pt x="111680" y="513397"/>
                </a:lnTo>
                <a:lnTo>
                  <a:pt x="111918" y="519668"/>
                </a:lnTo>
                <a:lnTo>
                  <a:pt x="112712" y="525622"/>
                </a:lnTo>
                <a:lnTo>
                  <a:pt x="115491" y="536337"/>
                </a:lnTo>
                <a:lnTo>
                  <a:pt x="119856" y="545544"/>
                </a:lnTo>
                <a:lnTo>
                  <a:pt x="125412" y="553164"/>
                </a:lnTo>
                <a:lnTo>
                  <a:pt x="132080" y="559197"/>
                </a:lnTo>
                <a:lnTo>
                  <a:pt x="139541" y="563562"/>
                </a:lnTo>
                <a:lnTo>
                  <a:pt x="147398" y="566260"/>
                </a:lnTo>
                <a:lnTo>
                  <a:pt x="155654" y="567293"/>
                </a:lnTo>
                <a:lnTo>
                  <a:pt x="163830" y="566658"/>
                </a:lnTo>
                <a:lnTo>
                  <a:pt x="171767" y="564197"/>
                </a:lnTo>
                <a:lnTo>
                  <a:pt x="179228" y="559990"/>
                </a:lnTo>
                <a:lnTo>
                  <a:pt x="185896" y="553878"/>
                </a:lnTo>
                <a:lnTo>
                  <a:pt x="191532" y="545941"/>
                </a:lnTo>
                <a:lnTo>
                  <a:pt x="193913" y="541337"/>
                </a:lnTo>
                <a:lnTo>
                  <a:pt x="195897" y="536178"/>
                </a:lnTo>
                <a:lnTo>
                  <a:pt x="197563" y="530542"/>
                </a:lnTo>
                <a:lnTo>
                  <a:pt x="198755" y="524431"/>
                </a:lnTo>
                <a:lnTo>
                  <a:pt x="199549" y="517842"/>
                </a:lnTo>
                <a:lnTo>
                  <a:pt x="199866" y="510778"/>
                </a:lnTo>
                <a:lnTo>
                  <a:pt x="200183" y="501570"/>
                </a:lnTo>
                <a:lnTo>
                  <a:pt x="200818" y="493474"/>
                </a:lnTo>
                <a:lnTo>
                  <a:pt x="201930" y="486489"/>
                </a:lnTo>
                <a:lnTo>
                  <a:pt x="203438" y="480378"/>
                </a:lnTo>
                <a:lnTo>
                  <a:pt x="205342" y="475139"/>
                </a:lnTo>
                <a:lnTo>
                  <a:pt x="207566" y="470773"/>
                </a:lnTo>
                <a:lnTo>
                  <a:pt x="210263" y="467122"/>
                </a:lnTo>
                <a:lnTo>
                  <a:pt x="213359" y="464106"/>
                </a:lnTo>
                <a:lnTo>
                  <a:pt x="216773" y="461646"/>
                </a:lnTo>
                <a:lnTo>
                  <a:pt x="220582" y="459740"/>
                </a:lnTo>
                <a:lnTo>
                  <a:pt x="229313" y="457200"/>
                </a:lnTo>
                <a:lnTo>
                  <a:pt x="239473" y="455772"/>
                </a:lnTo>
                <a:lnTo>
                  <a:pt x="251063" y="454978"/>
                </a:lnTo>
                <a:lnTo>
                  <a:pt x="268685" y="453311"/>
                </a:lnTo>
                <a:lnTo>
                  <a:pt x="285432" y="450373"/>
                </a:lnTo>
                <a:lnTo>
                  <a:pt x="301307" y="446326"/>
                </a:lnTo>
                <a:lnTo>
                  <a:pt x="316310" y="441166"/>
                </a:lnTo>
                <a:lnTo>
                  <a:pt x="330438" y="434816"/>
                </a:lnTo>
                <a:lnTo>
                  <a:pt x="343693" y="427354"/>
                </a:lnTo>
                <a:lnTo>
                  <a:pt x="355997" y="418862"/>
                </a:lnTo>
                <a:lnTo>
                  <a:pt x="367347" y="409258"/>
                </a:lnTo>
                <a:lnTo>
                  <a:pt x="377825" y="398622"/>
                </a:lnTo>
                <a:lnTo>
                  <a:pt x="387350" y="386953"/>
                </a:lnTo>
                <a:lnTo>
                  <a:pt x="395922" y="374253"/>
                </a:lnTo>
                <a:lnTo>
                  <a:pt x="403463" y="360522"/>
                </a:lnTo>
                <a:lnTo>
                  <a:pt x="410051" y="345916"/>
                </a:lnTo>
                <a:lnTo>
                  <a:pt x="415607" y="330279"/>
                </a:lnTo>
                <a:lnTo>
                  <a:pt x="420211" y="313690"/>
                </a:lnTo>
                <a:lnTo>
                  <a:pt x="423703" y="296228"/>
                </a:lnTo>
                <a:lnTo>
                  <a:pt x="425767" y="281226"/>
                </a:lnTo>
                <a:lnTo>
                  <a:pt x="426957" y="266065"/>
                </a:lnTo>
                <a:lnTo>
                  <a:pt x="427271" y="251067"/>
                </a:lnTo>
                <a:lnTo>
                  <a:pt x="427271" y="250662"/>
                </a:lnTo>
                <a:lnTo>
                  <a:pt x="426798" y="235584"/>
                </a:lnTo>
                <a:lnTo>
                  <a:pt x="425450" y="220266"/>
                </a:lnTo>
                <a:lnTo>
                  <a:pt x="423307" y="205104"/>
                </a:lnTo>
                <a:lnTo>
                  <a:pt x="420370" y="190103"/>
                </a:lnTo>
                <a:lnTo>
                  <a:pt x="416638" y="175339"/>
                </a:lnTo>
                <a:lnTo>
                  <a:pt x="412194" y="160893"/>
                </a:lnTo>
                <a:lnTo>
                  <a:pt x="406955" y="146764"/>
                </a:lnTo>
                <a:lnTo>
                  <a:pt x="401002" y="133112"/>
                </a:lnTo>
                <a:lnTo>
                  <a:pt x="394334" y="119936"/>
                </a:lnTo>
                <a:lnTo>
                  <a:pt x="386874" y="107315"/>
                </a:lnTo>
                <a:lnTo>
                  <a:pt x="378777" y="95329"/>
                </a:lnTo>
                <a:lnTo>
                  <a:pt x="370046" y="84058"/>
                </a:lnTo>
                <a:lnTo>
                  <a:pt x="360601" y="73502"/>
                </a:lnTo>
                <a:lnTo>
                  <a:pt x="349805" y="62944"/>
                </a:lnTo>
                <a:lnTo>
                  <a:pt x="338455" y="53022"/>
                </a:lnTo>
                <a:lnTo>
                  <a:pt x="326628" y="43815"/>
                </a:lnTo>
                <a:lnTo>
                  <a:pt x="314325" y="35322"/>
                </a:lnTo>
                <a:lnTo>
                  <a:pt x="301625" y="27702"/>
                </a:lnTo>
                <a:lnTo>
                  <a:pt x="288369" y="20876"/>
                </a:lnTo>
                <a:lnTo>
                  <a:pt x="274717" y="14922"/>
                </a:lnTo>
                <a:lnTo>
                  <a:pt x="260667" y="9922"/>
                </a:lnTo>
                <a:lnTo>
                  <a:pt x="246301" y="5873"/>
                </a:lnTo>
                <a:lnTo>
                  <a:pt x="231536" y="2858"/>
                </a:lnTo>
                <a:lnTo>
                  <a:pt x="216376" y="873"/>
                </a:lnTo>
                <a:lnTo>
                  <a:pt x="200977" y="0"/>
                </a:lnTo>
                <a:close/>
              </a:path>
            </a:pathLst>
          </a:custGeom>
          <a:solidFill>
            <a:srgbClr val="1A1A1A"/>
          </a:solidFill>
        </p:spPr>
      </p:sp>
      <p:pic>
        <p:nvPicPr>
          <p:cNvPr id="40" name="Picture 39"/>
          <p:cNvPicPr/>
          <p:nvPr/>
        </p:nvPicPr>
        <p:blipFill>
          <a:blip r:embed="rId7"/>
          <a:stretch>
            <a:fillRect/>
          </a:stretch>
        </p:blipFill>
        <p:spPr>
          <a:xfrm>
            <a:off x="9633015" y="3203460"/>
            <a:ext cx="345670" cy="152158"/>
          </a:xfrm>
          <a:prstGeom prst="rect">
            <a:avLst/>
          </a:prstGeom>
          <a:noFill/>
        </p:spPr>
      </p:pic>
      <p:pic>
        <p:nvPicPr>
          <p:cNvPr id="41" name="Picture 40"/>
          <p:cNvPicPr/>
          <p:nvPr/>
        </p:nvPicPr>
        <p:blipFill>
          <a:blip r:embed="rId8"/>
          <a:stretch>
            <a:fillRect/>
          </a:stretch>
        </p:blipFill>
        <p:spPr>
          <a:xfrm>
            <a:off x="9228847" y="3318074"/>
            <a:ext cx="794128" cy="5481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Tm="25000">
        <p:wedge/>
      </p:transition>
    </mc:Choice>
    <mc:Fallback>
      <p:transition spd="slow" advTm="25000">
        <p:wedg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0" y="60349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835281" y="1329789"/>
            <a:ext cx="933189" cy="93319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883093" y="1611103"/>
            <a:ext cx="2645276" cy="6694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Banh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ở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đâu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?</a:t>
            </a:r>
            <a:endParaRPr lang="en-US" sz="1100" dirty="0">
              <a:latin typeface="Calibri" panose="020F0502020204030204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9"/>
          <a:stretch>
            <a:fillRect/>
          </a:stretch>
        </p:blipFill>
        <p:spPr>
          <a:xfrm>
            <a:off x="5718904" y="3483990"/>
            <a:ext cx="678481" cy="645462"/>
          </a:xfrm>
          <a:prstGeom prst="rect">
            <a:avLst/>
          </a:prstGeom>
          <a:noFill/>
        </p:spPr>
      </p:pic>
      <p:sp>
        <p:nvSpPr>
          <p:cNvPr id="35" name="Shape 390"/>
          <p:cNvSpPr/>
          <p:nvPr/>
        </p:nvSpPr>
        <p:spPr>
          <a:xfrm>
            <a:off x="4312098" y="2839540"/>
            <a:ext cx="3560997" cy="1456814"/>
          </a:xfrm>
          <a:custGeom>
            <a:avLst/>
            <a:gdLst/>
            <a:ahLst/>
            <a:cxnLst/>
            <a:rect l="0" t="0" r="0" b="0"/>
            <a:pathLst>
              <a:path w="3561081" h="1456848">
                <a:moveTo>
                  <a:pt x="354409" y="0"/>
                </a:moveTo>
                <a:lnTo>
                  <a:pt x="356712" y="15954"/>
                </a:lnTo>
                <a:lnTo>
                  <a:pt x="3244057" y="15954"/>
                </a:lnTo>
                <a:lnTo>
                  <a:pt x="3527584" y="217329"/>
                </a:lnTo>
                <a:lnTo>
                  <a:pt x="39282" y="217329"/>
                </a:lnTo>
                <a:lnTo>
                  <a:pt x="16034" y="233362"/>
                </a:lnTo>
                <a:lnTo>
                  <a:pt x="3524647" y="233362"/>
                </a:lnTo>
                <a:lnTo>
                  <a:pt x="3521234" y="240188"/>
                </a:lnTo>
                <a:lnTo>
                  <a:pt x="3516868" y="246379"/>
                </a:lnTo>
                <a:lnTo>
                  <a:pt x="3511629" y="251857"/>
                </a:lnTo>
                <a:lnTo>
                  <a:pt x="3505675" y="256541"/>
                </a:lnTo>
                <a:lnTo>
                  <a:pt x="3499088" y="260271"/>
                </a:lnTo>
                <a:lnTo>
                  <a:pt x="3491944" y="263048"/>
                </a:lnTo>
                <a:lnTo>
                  <a:pt x="3484244" y="264794"/>
                </a:lnTo>
                <a:lnTo>
                  <a:pt x="3476228" y="265429"/>
                </a:lnTo>
                <a:lnTo>
                  <a:pt x="2705537" y="265429"/>
                </a:lnTo>
                <a:lnTo>
                  <a:pt x="3064112" y="305910"/>
                </a:lnTo>
                <a:lnTo>
                  <a:pt x="3111975" y="305910"/>
                </a:lnTo>
                <a:lnTo>
                  <a:pt x="3319066" y="1420098"/>
                </a:lnTo>
                <a:lnTo>
                  <a:pt x="3319303" y="1424226"/>
                </a:lnTo>
                <a:lnTo>
                  <a:pt x="3310572" y="1422558"/>
                </a:lnTo>
                <a:lnTo>
                  <a:pt x="3302397" y="1419702"/>
                </a:lnTo>
                <a:lnTo>
                  <a:pt x="3294777" y="1415812"/>
                </a:lnTo>
                <a:lnTo>
                  <a:pt x="3287872" y="1410810"/>
                </a:lnTo>
                <a:lnTo>
                  <a:pt x="3280569" y="1403667"/>
                </a:lnTo>
                <a:lnTo>
                  <a:pt x="3274537" y="1395333"/>
                </a:lnTo>
                <a:lnTo>
                  <a:pt x="3270012" y="1386046"/>
                </a:lnTo>
                <a:lnTo>
                  <a:pt x="3267154" y="1375885"/>
                </a:lnTo>
                <a:lnTo>
                  <a:pt x="3064112" y="305910"/>
                </a:lnTo>
                <a:lnTo>
                  <a:pt x="2705537" y="265429"/>
                </a:lnTo>
                <a:lnTo>
                  <a:pt x="2595206" y="265429"/>
                </a:lnTo>
                <a:lnTo>
                  <a:pt x="2936954" y="305910"/>
                </a:lnTo>
                <a:lnTo>
                  <a:pt x="2977197" y="305910"/>
                </a:lnTo>
                <a:lnTo>
                  <a:pt x="3101419" y="1075769"/>
                </a:lnTo>
                <a:lnTo>
                  <a:pt x="3096498" y="1073943"/>
                </a:lnTo>
                <a:lnTo>
                  <a:pt x="3091736" y="1071642"/>
                </a:lnTo>
                <a:lnTo>
                  <a:pt x="3083084" y="1065848"/>
                </a:lnTo>
                <a:lnTo>
                  <a:pt x="3076416" y="1059179"/>
                </a:lnTo>
                <a:lnTo>
                  <a:pt x="3071019" y="1051480"/>
                </a:lnTo>
                <a:lnTo>
                  <a:pt x="3066970" y="1042908"/>
                </a:lnTo>
                <a:lnTo>
                  <a:pt x="3064430" y="1033462"/>
                </a:lnTo>
                <a:lnTo>
                  <a:pt x="2936954" y="305910"/>
                </a:lnTo>
                <a:lnTo>
                  <a:pt x="2595206" y="265429"/>
                </a:lnTo>
                <a:lnTo>
                  <a:pt x="588434" y="265429"/>
                </a:lnTo>
                <a:lnTo>
                  <a:pt x="624126" y="305910"/>
                </a:lnTo>
                <a:lnTo>
                  <a:pt x="664687" y="305910"/>
                </a:lnTo>
                <a:lnTo>
                  <a:pt x="536972" y="1033779"/>
                </a:lnTo>
                <a:lnTo>
                  <a:pt x="534432" y="1043067"/>
                </a:lnTo>
                <a:lnTo>
                  <a:pt x="530384" y="1051718"/>
                </a:lnTo>
                <a:lnTo>
                  <a:pt x="524987" y="1059418"/>
                </a:lnTo>
                <a:lnTo>
                  <a:pt x="518318" y="1066085"/>
                </a:lnTo>
                <a:lnTo>
                  <a:pt x="509587" y="1071959"/>
                </a:lnTo>
                <a:lnTo>
                  <a:pt x="504825" y="1074260"/>
                </a:lnTo>
                <a:lnTo>
                  <a:pt x="499904" y="1076008"/>
                </a:lnTo>
                <a:lnTo>
                  <a:pt x="624126" y="305910"/>
                </a:lnTo>
                <a:lnTo>
                  <a:pt x="588434" y="265429"/>
                </a:lnTo>
                <a:lnTo>
                  <a:pt x="461435" y="265429"/>
                </a:lnTo>
                <a:lnTo>
                  <a:pt x="477758" y="305910"/>
                </a:lnTo>
                <a:lnTo>
                  <a:pt x="525542" y="305910"/>
                </a:lnTo>
                <a:lnTo>
                  <a:pt x="322898" y="1375885"/>
                </a:lnTo>
                <a:lnTo>
                  <a:pt x="320040" y="1386204"/>
                </a:lnTo>
                <a:lnTo>
                  <a:pt x="315516" y="1395571"/>
                </a:lnTo>
                <a:lnTo>
                  <a:pt x="309483" y="1403827"/>
                </a:lnTo>
                <a:lnTo>
                  <a:pt x="302181" y="1410810"/>
                </a:lnTo>
                <a:lnTo>
                  <a:pt x="295195" y="1415812"/>
                </a:lnTo>
                <a:lnTo>
                  <a:pt x="287497" y="1419780"/>
                </a:lnTo>
                <a:lnTo>
                  <a:pt x="279320" y="1422638"/>
                </a:lnTo>
                <a:lnTo>
                  <a:pt x="270668" y="1424226"/>
                </a:lnTo>
                <a:lnTo>
                  <a:pt x="270668" y="1420098"/>
                </a:lnTo>
                <a:lnTo>
                  <a:pt x="477758" y="305910"/>
                </a:lnTo>
                <a:lnTo>
                  <a:pt x="461435" y="265429"/>
                </a:lnTo>
                <a:lnTo>
                  <a:pt x="37068" y="265429"/>
                </a:lnTo>
                <a:lnTo>
                  <a:pt x="28257" y="264635"/>
                </a:lnTo>
                <a:lnTo>
                  <a:pt x="19843" y="262493"/>
                </a:lnTo>
                <a:lnTo>
                  <a:pt x="17066" y="254079"/>
                </a:lnTo>
                <a:lnTo>
                  <a:pt x="16272" y="249476"/>
                </a:lnTo>
                <a:lnTo>
                  <a:pt x="16034" y="244713"/>
                </a:lnTo>
                <a:lnTo>
                  <a:pt x="16034" y="233362"/>
                </a:lnTo>
                <a:lnTo>
                  <a:pt x="39282" y="217329"/>
                </a:lnTo>
                <a:lnTo>
                  <a:pt x="36194" y="217329"/>
                </a:lnTo>
                <a:lnTo>
                  <a:pt x="356712" y="15954"/>
                </a:lnTo>
                <a:lnTo>
                  <a:pt x="354409" y="0"/>
                </a:lnTo>
                <a:lnTo>
                  <a:pt x="352187" y="238"/>
                </a:lnTo>
                <a:lnTo>
                  <a:pt x="350043" y="1111"/>
                </a:lnTo>
                <a:lnTo>
                  <a:pt x="3811" y="218519"/>
                </a:lnTo>
                <a:lnTo>
                  <a:pt x="2937" y="219075"/>
                </a:lnTo>
                <a:lnTo>
                  <a:pt x="2063" y="219631"/>
                </a:lnTo>
                <a:lnTo>
                  <a:pt x="873" y="221377"/>
                </a:lnTo>
                <a:lnTo>
                  <a:pt x="636" y="222012"/>
                </a:lnTo>
                <a:lnTo>
                  <a:pt x="0" y="225187"/>
                </a:lnTo>
                <a:lnTo>
                  <a:pt x="0" y="244713"/>
                </a:lnTo>
                <a:lnTo>
                  <a:pt x="318" y="250985"/>
                </a:lnTo>
                <a:lnTo>
                  <a:pt x="1269" y="257017"/>
                </a:lnTo>
                <a:lnTo>
                  <a:pt x="2778" y="262891"/>
                </a:lnTo>
                <a:lnTo>
                  <a:pt x="4842" y="268526"/>
                </a:lnTo>
                <a:lnTo>
                  <a:pt x="7382" y="273923"/>
                </a:lnTo>
                <a:lnTo>
                  <a:pt x="10478" y="278923"/>
                </a:lnTo>
                <a:lnTo>
                  <a:pt x="17938" y="287973"/>
                </a:lnTo>
                <a:lnTo>
                  <a:pt x="27067" y="295434"/>
                </a:lnTo>
                <a:lnTo>
                  <a:pt x="32068" y="298529"/>
                </a:lnTo>
                <a:lnTo>
                  <a:pt x="37465" y="301069"/>
                </a:lnTo>
                <a:lnTo>
                  <a:pt x="43101" y="303133"/>
                </a:lnTo>
                <a:lnTo>
                  <a:pt x="48974" y="304642"/>
                </a:lnTo>
                <a:lnTo>
                  <a:pt x="55007" y="305593"/>
                </a:lnTo>
                <a:lnTo>
                  <a:pt x="61278" y="305910"/>
                </a:lnTo>
                <a:lnTo>
                  <a:pt x="461724" y="305910"/>
                </a:lnTo>
                <a:lnTo>
                  <a:pt x="254953" y="1416923"/>
                </a:lnTo>
                <a:lnTo>
                  <a:pt x="254475" y="1424304"/>
                </a:lnTo>
                <a:lnTo>
                  <a:pt x="255508" y="1431528"/>
                </a:lnTo>
                <a:lnTo>
                  <a:pt x="258128" y="1438354"/>
                </a:lnTo>
                <a:lnTo>
                  <a:pt x="262256" y="1444624"/>
                </a:lnTo>
                <a:lnTo>
                  <a:pt x="267573" y="1449704"/>
                </a:lnTo>
                <a:lnTo>
                  <a:pt x="273764" y="1453594"/>
                </a:lnTo>
                <a:lnTo>
                  <a:pt x="280749" y="1455976"/>
                </a:lnTo>
                <a:lnTo>
                  <a:pt x="288211" y="1456848"/>
                </a:lnTo>
                <a:lnTo>
                  <a:pt x="294243" y="1456610"/>
                </a:lnTo>
                <a:lnTo>
                  <a:pt x="300197" y="1455817"/>
                </a:lnTo>
                <a:lnTo>
                  <a:pt x="305991" y="1454467"/>
                </a:lnTo>
                <a:lnTo>
                  <a:pt x="311625" y="1452721"/>
                </a:lnTo>
                <a:lnTo>
                  <a:pt x="322183" y="1447799"/>
                </a:lnTo>
                <a:lnTo>
                  <a:pt x="331708" y="1441212"/>
                </a:lnTo>
                <a:lnTo>
                  <a:pt x="339963" y="1433116"/>
                </a:lnTo>
                <a:lnTo>
                  <a:pt x="346789" y="1423671"/>
                </a:lnTo>
                <a:lnTo>
                  <a:pt x="351949" y="1413113"/>
                </a:lnTo>
                <a:lnTo>
                  <a:pt x="353854" y="1407398"/>
                </a:lnTo>
                <a:lnTo>
                  <a:pt x="355282" y="1401524"/>
                </a:lnTo>
                <a:lnTo>
                  <a:pt x="562928" y="305910"/>
                </a:lnTo>
                <a:lnTo>
                  <a:pt x="608092" y="305910"/>
                </a:lnTo>
                <a:lnTo>
                  <a:pt x="483869" y="1074817"/>
                </a:lnTo>
                <a:lnTo>
                  <a:pt x="483553" y="1080055"/>
                </a:lnTo>
                <a:lnTo>
                  <a:pt x="484426" y="1085214"/>
                </a:lnTo>
                <a:lnTo>
                  <a:pt x="486411" y="1089977"/>
                </a:lnTo>
                <a:lnTo>
                  <a:pt x="489425" y="1094423"/>
                </a:lnTo>
                <a:lnTo>
                  <a:pt x="493316" y="1097914"/>
                </a:lnTo>
                <a:lnTo>
                  <a:pt x="497761" y="1100534"/>
                </a:lnTo>
                <a:lnTo>
                  <a:pt x="502603" y="1102280"/>
                </a:lnTo>
                <a:lnTo>
                  <a:pt x="507762" y="1102835"/>
                </a:lnTo>
                <a:lnTo>
                  <a:pt x="513398" y="1102598"/>
                </a:lnTo>
                <a:lnTo>
                  <a:pt x="518954" y="1101804"/>
                </a:lnTo>
                <a:lnTo>
                  <a:pt x="529431" y="1098947"/>
                </a:lnTo>
                <a:lnTo>
                  <a:pt x="539194" y="1094343"/>
                </a:lnTo>
                <a:lnTo>
                  <a:pt x="547926" y="1088231"/>
                </a:lnTo>
                <a:lnTo>
                  <a:pt x="555545" y="1080610"/>
                </a:lnTo>
                <a:lnTo>
                  <a:pt x="561737" y="1071879"/>
                </a:lnTo>
                <a:lnTo>
                  <a:pt x="566419" y="1062037"/>
                </a:lnTo>
                <a:lnTo>
                  <a:pt x="568087" y="1056719"/>
                </a:lnTo>
                <a:lnTo>
                  <a:pt x="569357" y="1051242"/>
                </a:lnTo>
                <a:lnTo>
                  <a:pt x="699691" y="305910"/>
                </a:lnTo>
                <a:lnTo>
                  <a:pt x="2901712" y="305910"/>
                </a:lnTo>
                <a:lnTo>
                  <a:pt x="3032363" y="1051242"/>
                </a:lnTo>
                <a:lnTo>
                  <a:pt x="3033553" y="1056798"/>
                </a:lnTo>
                <a:lnTo>
                  <a:pt x="3035300" y="1062037"/>
                </a:lnTo>
                <a:lnTo>
                  <a:pt x="3039903" y="1071959"/>
                </a:lnTo>
                <a:lnTo>
                  <a:pt x="3046094" y="1080771"/>
                </a:lnTo>
                <a:lnTo>
                  <a:pt x="3053715" y="1088310"/>
                </a:lnTo>
                <a:lnTo>
                  <a:pt x="3062447" y="1094423"/>
                </a:lnTo>
                <a:lnTo>
                  <a:pt x="3072210" y="1099027"/>
                </a:lnTo>
                <a:lnTo>
                  <a:pt x="3082766" y="1101883"/>
                </a:lnTo>
                <a:lnTo>
                  <a:pt x="3088243" y="1102598"/>
                </a:lnTo>
                <a:lnTo>
                  <a:pt x="3093878" y="1102835"/>
                </a:lnTo>
                <a:lnTo>
                  <a:pt x="3099038" y="1102280"/>
                </a:lnTo>
                <a:lnTo>
                  <a:pt x="3103960" y="1100534"/>
                </a:lnTo>
                <a:lnTo>
                  <a:pt x="3108404" y="1097914"/>
                </a:lnTo>
                <a:lnTo>
                  <a:pt x="3112294" y="1094423"/>
                </a:lnTo>
                <a:lnTo>
                  <a:pt x="3115230" y="1090135"/>
                </a:lnTo>
                <a:lnTo>
                  <a:pt x="3117057" y="1085294"/>
                </a:lnTo>
                <a:lnTo>
                  <a:pt x="3117929" y="1080136"/>
                </a:lnTo>
                <a:lnTo>
                  <a:pt x="3117770" y="1074817"/>
                </a:lnTo>
                <a:lnTo>
                  <a:pt x="2993549" y="305910"/>
                </a:lnTo>
                <a:lnTo>
                  <a:pt x="3027124" y="305910"/>
                </a:lnTo>
                <a:lnTo>
                  <a:pt x="3234769" y="1401524"/>
                </a:lnTo>
                <a:lnTo>
                  <a:pt x="3236198" y="1407398"/>
                </a:lnTo>
                <a:lnTo>
                  <a:pt x="3238024" y="1413113"/>
                </a:lnTo>
                <a:lnTo>
                  <a:pt x="3243183" y="1423671"/>
                </a:lnTo>
                <a:lnTo>
                  <a:pt x="3250010" y="1433116"/>
                </a:lnTo>
                <a:lnTo>
                  <a:pt x="3258264" y="1441212"/>
                </a:lnTo>
                <a:lnTo>
                  <a:pt x="3267789" y="1447799"/>
                </a:lnTo>
                <a:lnTo>
                  <a:pt x="3278347" y="1452721"/>
                </a:lnTo>
                <a:lnTo>
                  <a:pt x="3283982" y="1454467"/>
                </a:lnTo>
                <a:lnTo>
                  <a:pt x="3289775" y="1455817"/>
                </a:lnTo>
                <a:lnTo>
                  <a:pt x="3295729" y="1456610"/>
                </a:lnTo>
                <a:lnTo>
                  <a:pt x="3301841" y="1456848"/>
                </a:lnTo>
                <a:lnTo>
                  <a:pt x="3309144" y="1456054"/>
                </a:lnTo>
                <a:lnTo>
                  <a:pt x="3316128" y="1453673"/>
                </a:lnTo>
                <a:lnTo>
                  <a:pt x="3322399" y="1449864"/>
                </a:lnTo>
                <a:lnTo>
                  <a:pt x="3327797" y="1444624"/>
                </a:lnTo>
                <a:lnTo>
                  <a:pt x="3331924" y="1438513"/>
                </a:lnTo>
                <a:lnTo>
                  <a:pt x="3334544" y="1431608"/>
                </a:lnTo>
                <a:lnTo>
                  <a:pt x="3335576" y="1424384"/>
                </a:lnTo>
                <a:lnTo>
                  <a:pt x="3335099" y="1416923"/>
                </a:lnTo>
                <a:lnTo>
                  <a:pt x="3128328" y="305910"/>
                </a:lnTo>
                <a:lnTo>
                  <a:pt x="3500756" y="305910"/>
                </a:lnTo>
                <a:lnTo>
                  <a:pt x="3506947" y="305593"/>
                </a:lnTo>
                <a:lnTo>
                  <a:pt x="3512899" y="304721"/>
                </a:lnTo>
                <a:lnTo>
                  <a:pt x="3518694" y="303212"/>
                </a:lnTo>
                <a:lnTo>
                  <a:pt x="3524250" y="301148"/>
                </a:lnTo>
                <a:lnTo>
                  <a:pt x="3529488" y="298609"/>
                </a:lnTo>
                <a:lnTo>
                  <a:pt x="3534489" y="295592"/>
                </a:lnTo>
                <a:lnTo>
                  <a:pt x="3543379" y="288210"/>
                </a:lnTo>
                <a:lnTo>
                  <a:pt x="3550762" y="279321"/>
                </a:lnTo>
                <a:lnTo>
                  <a:pt x="3553778" y="274319"/>
                </a:lnTo>
                <a:lnTo>
                  <a:pt x="3556318" y="269081"/>
                </a:lnTo>
                <a:lnTo>
                  <a:pt x="3558382" y="263524"/>
                </a:lnTo>
                <a:lnTo>
                  <a:pt x="3559889" y="257730"/>
                </a:lnTo>
                <a:lnTo>
                  <a:pt x="3560763" y="251778"/>
                </a:lnTo>
                <a:lnTo>
                  <a:pt x="3561081" y="245586"/>
                </a:lnTo>
                <a:lnTo>
                  <a:pt x="3561081" y="225504"/>
                </a:lnTo>
                <a:lnTo>
                  <a:pt x="3560524" y="222567"/>
                </a:lnTo>
                <a:lnTo>
                  <a:pt x="3560207" y="221694"/>
                </a:lnTo>
                <a:lnTo>
                  <a:pt x="3559809" y="220822"/>
                </a:lnTo>
                <a:lnTo>
                  <a:pt x="3559095" y="220266"/>
                </a:lnTo>
                <a:lnTo>
                  <a:pt x="3558222" y="219392"/>
                </a:lnTo>
                <a:lnTo>
                  <a:pt x="3557588" y="218757"/>
                </a:lnTo>
                <a:lnTo>
                  <a:pt x="3251359" y="1429"/>
                </a:lnTo>
                <a:lnTo>
                  <a:pt x="3249137" y="397"/>
                </a:lnTo>
                <a:lnTo>
                  <a:pt x="3246676" y="0"/>
                </a:lnTo>
                <a:lnTo>
                  <a:pt x="354409" y="0"/>
                </a:lnTo>
                <a:close/>
              </a:path>
            </a:pathLst>
          </a:custGeom>
          <a:solidFill>
            <a:srgbClr val="333333"/>
          </a:solidFill>
        </p:spPr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Tm="23000">
        <p:comb/>
      </p:transition>
    </mc:Choice>
    <mc:Fallback>
      <p:transition spd="slow" advTm="23000">
        <p:comb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1" y="1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774354" y="1353546"/>
            <a:ext cx="933189" cy="9331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3565723" y="1663126"/>
            <a:ext cx="6096000" cy="83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0185" marR="0" indent="0">
              <a:spcBef>
                <a:spcPts val="0"/>
              </a:spcBef>
              <a:spcAft>
                <a:spcPts val="0"/>
              </a:spcAft>
            </a:pP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Banh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ở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đâu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?</a:t>
            </a:r>
            <a:br>
              <a:rPr lang="en-US" sz="375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sp>
        <p:nvSpPr>
          <p:cNvPr id="34" name="Shape 413"/>
          <p:cNvSpPr/>
          <p:nvPr/>
        </p:nvSpPr>
        <p:spPr>
          <a:xfrm>
            <a:off x="4332585" y="3548849"/>
            <a:ext cx="3560997" cy="1456833"/>
          </a:xfrm>
          <a:custGeom>
            <a:avLst/>
            <a:gdLst/>
            <a:ahLst/>
            <a:cxnLst/>
            <a:rect l="0" t="0" r="0" b="0"/>
            <a:pathLst>
              <a:path w="3561081" h="1456865">
                <a:moveTo>
                  <a:pt x="353759" y="0"/>
                </a:moveTo>
                <a:lnTo>
                  <a:pt x="356711" y="15970"/>
                </a:lnTo>
                <a:lnTo>
                  <a:pt x="3244056" y="15970"/>
                </a:lnTo>
                <a:lnTo>
                  <a:pt x="3527504" y="217345"/>
                </a:lnTo>
                <a:lnTo>
                  <a:pt x="39237" y="217345"/>
                </a:lnTo>
                <a:lnTo>
                  <a:pt x="16035" y="233378"/>
                </a:lnTo>
                <a:lnTo>
                  <a:pt x="3524568" y="233378"/>
                </a:lnTo>
                <a:lnTo>
                  <a:pt x="3521154" y="240205"/>
                </a:lnTo>
                <a:lnTo>
                  <a:pt x="3516789" y="246396"/>
                </a:lnTo>
                <a:lnTo>
                  <a:pt x="3511550" y="251793"/>
                </a:lnTo>
                <a:lnTo>
                  <a:pt x="3505597" y="256476"/>
                </a:lnTo>
                <a:lnTo>
                  <a:pt x="3499008" y="260286"/>
                </a:lnTo>
                <a:lnTo>
                  <a:pt x="3491865" y="263065"/>
                </a:lnTo>
                <a:lnTo>
                  <a:pt x="3484166" y="264811"/>
                </a:lnTo>
                <a:lnTo>
                  <a:pt x="3476149" y="265446"/>
                </a:lnTo>
                <a:lnTo>
                  <a:pt x="2705471" y="265446"/>
                </a:lnTo>
                <a:lnTo>
                  <a:pt x="3064113" y="305927"/>
                </a:lnTo>
                <a:lnTo>
                  <a:pt x="3111897" y="305927"/>
                </a:lnTo>
                <a:lnTo>
                  <a:pt x="3318987" y="1420115"/>
                </a:lnTo>
                <a:lnTo>
                  <a:pt x="3319305" y="1424242"/>
                </a:lnTo>
                <a:lnTo>
                  <a:pt x="3310573" y="1422575"/>
                </a:lnTo>
                <a:lnTo>
                  <a:pt x="3302318" y="1419717"/>
                </a:lnTo>
                <a:lnTo>
                  <a:pt x="3294698" y="1415827"/>
                </a:lnTo>
                <a:lnTo>
                  <a:pt x="3287792" y="1410827"/>
                </a:lnTo>
                <a:lnTo>
                  <a:pt x="3280490" y="1403683"/>
                </a:lnTo>
                <a:lnTo>
                  <a:pt x="3274457" y="1395348"/>
                </a:lnTo>
                <a:lnTo>
                  <a:pt x="3269933" y="1385984"/>
                </a:lnTo>
                <a:lnTo>
                  <a:pt x="3267075" y="1375823"/>
                </a:lnTo>
                <a:lnTo>
                  <a:pt x="3064113" y="305927"/>
                </a:lnTo>
                <a:lnTo>
                  <a:pt x="2705471" y="265446"/>
                </a:lnTo>
                <a:lnTo>
                  <a:pt x="2595139" y="265446"/>
                </a:lnTo>
                <a:lnTo>
                  <a:pt x="2936955" y="305927"/>
                </a:lnTo>
                <a:lnTo>
                  <a:pt x="2977198" y="305927"/>
                </a:lnTo>
                <a:lnTo>
                  <a:pt x="3101419" y="1075706"/>
                </a:lnTo>
                <a:lnTo>
                  <a:pt x="3096498" y="1073960"/>
                </a:lnTo>
                <a:lnTo>
                  <a:pt x="3091736" y="1071659"/>
                </a:lnTo>
                <a:lnTo>
                  <a:pt x="3083083" y="1065864"/>
                </a:lnTo>
                <a:lnTo>
                  <a:pt x="3076417" y="1059196"/>
                </a:lnTo>
                <a:lnTo>
                  <a:pt x="3071018" y="1051496"/>
                </a:lnTo>
                <a:lnTo>
                  <a:pt x="3066892" y="1042923"/>
                </a:lnTo>
                <a:lnTo>
                  <a:pt x="3064352" y="1033478"/>
                </a:lnTo>
                <a:lnTo>
                  <a:pt x="2936955" y="305927"/>
                </a:lnTo>
                <a:lnTo>
                  <a:pt x="2595139" y="265446"/>
                </a:lnTo>
                <a:lnTo>
                  <a:pt x="588350" y="265446"/>
                </a:lnTo>
                <a:lnTo>
                  <a:pt x="624126" y="305927"/>
                </a:lnTo>
                <a:lnTo>
                  <a:pt x="664686" y="305927"/>
                </a:lnTo>
                <a:lnTo>
                  <a:pt x="536892" y="1033796"/>
                </a:lnTo>
                <a:lnTo>
                  <a:pt x="534353" y="1043084"/>
                </a:lnTo>
                <a:lnTo>
                  <a:pt x="530305" y="1051655"/>
                </a:lnTo>
                <a:lnTo>
                  <a:pt x="524907" y="1059433"/>
                </a:lnTo>
                <a:lnTo>
                  <a:pt x="518240" y="1066102"/>
                </a:lnTo>
                <a:lnTo>
                  <a:pt x="509508" y="1071896"/>
                </a:lnTo>
                <a:lnTo>
                  <a:pt x="504825" y="1074198"/>
                </a:lnTo>
                <a:lnTo>
                  <a:pt x="499905" y="1076023"/>
                </a:lnTo>
                <a:lnTo>
                  <a:pt x="624126" y="305927"/>
                </a:lnTo>
                <a:lnTo>
                  <a:pt x="588350" y="265446"/>
                </a:lnTo>
                <a:lnTo>
                  <a:pt x="461282" y="265446"/>
                </a:lnTo>
                <a:lnTo>
                  <a:pt x="477680" y="305927"/>
                </a:lnTo>
                <a:lnTo>
                  <a:pt x="525542" y="305927"/>
                </a:lnTo>
                <a:lnTo>
                  <a:pt x="322819" y="1375823"/>
                </a:lnTo>
                <a:lnTo>
                  <a:pt x="319961" y="1386142"/>
                </a:lnTo>
                <a:lnTo>
                  <a:pt x="315436" y="1395509"/>
                </a:lnTo>
                <a:lnTo>
                  <a:pt x="309405" y="1403762"/>
                </a:lnTo>
                <a:lnTo>
                  <a:pt x="302102" y="1410827"/>
                </a:lnTo>
                <a:lnTo>
                  <a:pt x="295117" y="1415827"/>
                </a:lnTo>
                <a:lnTo>
                  <a:pt x="287497" y="1419796"/>
                </a:lnTo>
                <a:lnTo>
                  <a:pt x="279242" y="1422655"/>
                </a:lnTo>
                <a:lnTo>
                  <a:pt x="270668" y="1424242"/>
                </a:lnTo>
                <a:lnTo>
                  <a:pt x="270668" y="1420115"/>
                </a:lnTo>
                <a:lnTo>
                  <a:pt x="477680" y="305927"/>
                </a:lnTo>
                <a:lnTo>
                  <a:pt x="461282" y="265446"/>
                </a:lnTo>
                <a:lnTo>
                  <a:pt x="36989" y="265446"/>
                </a:lnTo>
                <a:lnTo>
                  <a:pt x="28178" y="264652"/>
                </a:lnTo>
                <a:lnTo>
                  <a:pt x="19843" y="262508"/>
                </a:lnTo>
                <a:lnTo>
                  <a:pt x="17066" y="254095"/>
                </a:lnTo>
                <a:lnTo>
                  <a:pt x="16272" y="249491"/>
                </a:lnTo>
                <a:lnTo>
                  <a:pt x="16035" y="244728"/>
                </a:lnTo>
                <a:lnTo>
                  <a:pt x="16035" y="233378"/>
                </a:lnTo>
                <a:lnTo>
                  <a:pt x="39237" y="217345"/>
                </a:lnTo>
                <a:lnTo>
                  <a:pt x="36116" y="217345"/>
                </a:lnTo>
                <a:lnTo>
                  <a:pt x="356711" y="15970"/>
                </a:lnTo>
                <a:lnTo>
                  <a:pt x="353759" y="0"/>
                </a:lnTo>
                <a:lnTo>
                  <a:pt x="352187" y="175"/>
                </a:lnTo>
                <a:lnTo>
                  <a:pt x="349965" y="1127"/>
                </a:lnTo>
                <a:lnTo>
                  <a:pt x="3811" y="218535"/>
                </a:lnTo>
                <a:lnTo>
                  <a:pt x="2858" y="219091"/>
                </a:lnTo>
                <a:lnTo>
                  <a:pt x="1985" y="219646"/>
                </a:lnTo>
                <a:lnTo>
                  <a:pt x="873" y="221392"/>
                </a:lnTo>
                <a:lnTo>
                  <a:pt x="556" y="222027"/>
                </a:lnTo>
                <a:lnTo>
                  <a:pt x="0" y="225202"/>
                </a:lnTo>
                <a:lnTo>
                  <a:pt x="0" y="244728"/>
                </a:lnTo>
                <a:lnTo>
                  <a:pt x="317" y="251000"/>
                </a:lnTo>
                <a:lnTo>
                  <a:pt x="1271" y="257032"/>
                </a:lnTo>
                <a:lnTo>
                  <a:pt x="2778" y="262906"/>
                </a:lnTo>
                <a:lnTo>
                  <a:pt x="4842" y="268541"/>
                </a:lnTo>
                <a:lnTo>
                  <a:pt x="7382" y="273938"/>
                </a:lnTo>
                <a:lnTo>
                  <a:pt x="10478" y="278940"/>
                </a:lnTo>
                <a:lnTo>
                  <a:pt x="17939" y="287989"/>
                </a:lnTo>
                <a:lnTo>
                  <a:pt x="26987" y="295450"/>
                </a:lnTo>
                <a:lnTo>
                  <a:pt x="31988" y="298545"/>
                </a:lnTo>
                <a:lnTo>
                  <a:pt x="37386" y="301085"/>
                </a:lnTo>
                <a:lnTo>
                  <a:pt x="43022" y="303148"/>
                </a:lnTo>
                <a:lnTo>
                  <a:pt x="48896" y="304657"/>
                </a:lnTo>
                <a:lnTo>
                  <a:pt x="54928" y="305610"/>
                </a:lnTo>
                <a:lnTo>
                  <a:pt x="61198" y="305927"/>
                </a:lnTo>
                <a:lnTo>
                  <a:pt x="461646" y="305927"/>
                </a:lnTo>
                <a:lnTo>
                  <a:pt x="254873" y="1416940"/>
                </a:lnTo>
                <a:lnTo>
                  <a:pt x="254397" y="1424321"/>
                </a:lnTo>
                <a:lnTo>
                  <a:pt x="255430" y="1431544"/>
                </a:lnTo>
                <a:lnTo>
                  <a:pt x="258048" y="1438371"/>
                </a:lnTo>
                <a:lnTo>
                  <a:pt x="262176" y="1444641"/>
                </a:lnTo>
                <a:lnTo>
                  <a:pt x="267493" y="1449721"/>
                </a:lnTo>
                <a:lnTo>
                  <a:pt x="273765" y="1453611"/>
                </a:lnTo>
                <a:lnTo>
                  <a:pt x="280671" y="1455992"/>
                </a:lnTo>
                <a:lnTo>
                  <a:pt x="288131" y="1456865"/>
                </a:lnTo>
                <a:lnTo>
                  <a:pt x="294244" y="1456627"/>
                </a:lnTo>
                <a:lnTo>
                  <a:pt x="300117" y="1455834"/>
                </a:lnTo>
                <a:lnTo>
                  <a:pt x="305911" y="1454483"/>
                </a:lnTo>
                <a:lnTo>
                  <a:pt x="311547" y="1452737"/>
                </a:lnTo>
                <a:lnTo>
                  <a:pt x="322105" y="1447816"/>
                </a:lnTo>
                <a:lnTo>
                  <a:pt x="331630" y="1441148"/>
                </a:lnTo>
                <a:lnTo>
                  <a:pt x="339885" y="1433052"/>
                </a:lnTo>
                <a:lnTo>
                  <a:pt x="346711" y="1423606"/>
                </a:lnTo>
                <a:lnTo>
                  <a:pt x="351869" y="1413050"/>
                </a:lnTo>
                <a:lnTo>
                  <a:pt x="353775" y="1407335"/>
                </a:lnTo>
                <a:lnTo>
                  <a:pt x="355203" y="1401461"/>
                </a:lnTo>
                <a:lnTo>
                  <a:pt x="562848" y="305927"/>
                </a:lnTo>
                <a:lnTo>
                  <a:pt x="608092" y="305927"/>
                </a:lnTo>
                <a:lnTo>
                  <a:pt x="483791" y="1074834"/>
                </a:lnTo>
                <a:lnTo>
                  <a:pt x="483553" y="1080071"/>
                </a:lnTo>
                <a:lnTo>
                  <a:pt x="484426" y="1085152"/>
                </a:lnTo>
                <a:lnTo>
                  <a:pt x="486411" y="1089915"/>
                </a:lnTo>
                <a:lnTo>
                  <a:pt x="489347" y="1094358"/>
                </a:lnTo>
                <a:lnTo>
                  <a:pt x="493236" y="1097931"/>
                </a:lnTo>
                <a:lnTo>
                  <a:pt x="497681" y="1100550"/>
                </a:lnTo>
                <a:lnTo>
                  <a:pt x="502603" y="1102296"/>
                </a:lnTo>
                <a:lnTo>
                  <a:pt x="507762" y="1102852"/>
                </a:lnTo>
                <a:lnTo>
                  <a:pt x="513398" y="1102615"/>
                </a:lnTo>
                <a:lnTo>
                  <a:pt x="518875" y="1101821"/>
                </a:lnTo>
                <a:lnTo>
                  <a:pt x="529431" y="1098962"/>
                </a:lnTo>
                <a:lnTo>
                  <a:pt x="539194" y="1094358"/>
                </a:lnTo>
                <a:lnTo>
                  <a:pt x="547926" y="1088167"/>
                </a:lnTo>
                <a:lnTo>
                  <a:pt x="555467" y="1080627"/>
                </a:lnTo>
                <a:lnTo>
                  <a:pt x="561737" y="1071817"/>
                </a:lnTo>
                <a:lnTo>
                  <a:pt x="566341" y="1061973"/>
                </a:lnTo>
                <a:lnTo>
                  <a:pt x="568087" y="1056736"/>
                </a:lnTo>
                <a:lnTo>
                  <a:pt x="569278" y="1051258"/>
                </a:lnTo>
                <a:lnTo>
                  <a:pt x="699691" y="305927"/>
                </a:lnTo>
                <a:lnTo>
                  <a:pt x="2901633" y="305927"/>
                </a:lnTo>
                <a:lnTo>
                  <a:pt x="3032283" y="1051258"/>
                </a:lnTo>
                <a:lnTo>
                  <a:pt x="3033475" y="1056815"/>
                </a:lnTo>
                <a:lnTo>
                  <a:pt x="3035221" y="1062053"/>
                </a:lnTo>
                <a:lnTo>
                  <a:pt x="3039825" y="1071975"/>
                </a:lnTo>
                <a:lnTo>
                  <a:pt x="3046016" y="1080786"/>
                </a:lnTo>
                <a:lnTo>
                  <a:pt x="3053636" y="1088327"/>
                </a:lnTo>
                <a:lnTo>
                  <a:pt x="3062367" y="1094439"/>
                </a:lnTo>
                <a:lnTo>
                  <a:pt x="3072131" y="1099042"/>
                </a:lnTo>
                <a:lnTo>
                  <a:pt x="3082687" y="1101900"/>
                </a:lnTo>
                <a:lnTo>
                  <a:pt x="3088164" y="1102615"/>
                </a:lnTo>
                <a:lnTo>
                  <a:pt x="3093800" y="1102852"/>
                </a:lnTo>
                <a:lnTo>
                  <a:pt x="3099038" y="1102296"/>
                </a:lnTo>
                <a:lnTo>
                  <a:pt x="3103881" y="1100550"/>
                </a:lnTo>
                <a:lnTo>
                  <a:pt x="3108325" y="1097931"/>
                </a:lnTo>
                <a:lnTo>
                  <a:pt x="3112215" y="1094358"/>
                </a:lnTo>
                <a:lnTo>
                  <a:pt x="3115152" y="1090073"/>
                </a:lnTo>
                <a:lnTo>
                  <a:pt x="3117056" y="1085231"/>
                </a:lnTo>
                <a:lnTo>
                  <a:pt x="3117929" y="1080071"/>
                </a:lnTo>
                <a:lnTo>
                  <a:pt x="3117771" y="1074834"/>
                </a:lnTo>
                <a:lnTo>
                  <a:pt x="2993469" y="305927"/>
                </a:lnTo>
                <a:lnTo>
                  <a:pt x="3027046" y="305927"/>
                </a:lnTo>
                <a:lnTo>
                  <a:pt x="3234690" y="1401461"/>
                </a:lnTo>
                <a:lnTo>
                  <a:pt x="3236118" y="1407335"/>
                </a:lnTo>
                <a:lnTo>
                  <a:pt x="3237944" y="1413050"/>
                </a:lnTo>
                <a:lnTo>
                  <a:pt x="3243105" y="1423606"/>
                </a:lnTo>
                <a:lnTo>
                  <a:pt x="3249931" y="1433052"/>
                </a:lnTo>
                <a:lnTo>
                  <a:pt x="3258186" y="1441148"/>
                </a:lnTo>
                <a:lnTo>
                  <a:pt x="3267711" y="1447816"/>
                </a:lnTo>
                <a:lnTo>
                  <a:pt x="3278267" y="1452737"/>
                </a:lnTo>
                <a:lnTo>
                  <a:pt x="3283902" y="1454483"/>
                </a:lnTo>
                <a:lnTo>
                  <a:pt x="3289697" y="1455834"/>
                </a:lnTo>
                <a:lnTo>
                  <a:pt x="3295650" y="1456627"/>
                </a:lnTo>
                <a:lnTo>
                  <a:pt x="3301762" y="1456865"/>
                </a:lnTo>
                <a:lnTo>
                  <a:pt x="3309065" y="1456071"/>
                </a:lnTo>
                <a:lnTo>
                  <a:pt x="3316050" y="1453690"/>
                </a:lnTo>
                <a:lnTo>
                  <a:pt x="3322321" y="1449880"/>
                </a:lnTo>
                <a:lnTo>
                  <a:pt x="3327718" y="1444641"/>
                </a:lnTo>
                <a:lnTo>
                  <a:pt x="3331846" y="1438530"/>
                </a:lnTo>
                <a:lnTo>
                  <a:pt x="3334465" y="1431623"/>
                </a:lnTo>
                <a:lnTo>
                  <a:pt x="3335496" y="1424400"/>
                </a:lnTo>
                <a:lnTo>
                  <a:pt x="3335021" y="1416940"/>
                </a:lnTo>
                <a:lnTo>
                  <a:pt x="3128248" y="305927"/>
                </a:lnTo>
                <a:lnTo>
                  <a:pt x="3500676" y="305927"/>
                </a:lnTo>
                <a:lnTo>
                  <a:pt x="3506867" y="305610"/>
                </a:lnTo>
                <a:lnTo>
                  <a:pt x="3512821" y="304657"/>
                </a:lnTo>
                <a:lnTo>
                  <a:pt x="3518615" y="303228"/>
                </a:lnTo>
                <a:lnTo>
                  <a:pt x="3524171" y="301165"/>
                </a:lnTo>
                <a:lnTo>
                  <a:pt x="3529410" y="298625"/>
                </a:lnTo>
                <a:lnTo>
                  <a:pt x="3534411" y="295608"/>
                </a:lnTo>
                <a:lnTo>
                  <a:pt x="3543379" y="288226"/>
                </a:lnTo>
                <a:lnTo>
                  <a:pt x="3550762" y="279257"/>
                </a:lnTo>
                <a:lnTo>
                  <a:pt x="3553777" y="274256"/>
                </a:lnTo>
                <a:lnTo>
                  <a:pt x="3556318" y="269017"/>
                </a:lnTo>
                <a:lnTo>
                  <a:pt x="3558381" y="263461"/>
                </a:lnTo>
                <a:lnTo>
                  <a:pt x="3559811" y="257746"/>
                </a:lnTo>
                <a:lnTo>
                  <a:pt x="3560762" y="251713"/>
                </a:lnTo>
                <a:lnTo>
                  <a:pt x="3561081" y="245602"/>
                </a:lnTo>
                <a:lnTo>
                  <a:pt x="3561081" y="225520"/>
                </a:lnTo>
                <a:lnTo>
                  <a:pt x="3560446" y="222583"/>
                </a:lnTo>
                <a:lnTo>
                  <a:pt x="3560207" y="221710"/>
                </a:lnTo>
                <a:lnTo>
                  <a:pt x="3559017" y="220281"/>
                </a:lnTo>
                <a:lnTo>
                  <a:pt x="3558144" y="219408"/>
                </a:lnTo>
                <a:lnTo>
                  <a:pt x="3557587" y="218773"/>
                </a:lnTo>
                <a:lnTo>
                  <a:pt x="3251358" y="1445"/>
                </a:lnTo>
                <a:lnTo>
                  <a:pt x="3249137" y="333"/>
                </a:lnTo>
                <a:lnTo>
                  <a:pt x="3247070" y="0"/>
                </a:lnTo>
                <a:lnTo>
                  <a:pt x="353759" y="0"/>
                </a:lnTo>
                <a:close/>
              </a:path>
            </a:pathLst>
          </a:custGeom>
          <a:solidFill>
            <a:srgbClr val="FF0000"/>
          </a:solidFill>
        </p:spPr>
      </p:sp>
      <p:pic>
        <p:nvPicPr>
          <p:cNvPr id="35" name="Picture 34"/>
          <p:cNvPicPr/>
          <p:nvPr/>
        </p:nvPicPr>
        <p:blipFill>
          <a:blip r:embed="rId9"/>
          <a:stretch>
            <a:fillRect/>
          </a:stretch>
        </p:blipFill>
        <p:spPr>
          <a:xfrm>
            <a:off x="5870757" y="2841809"/>
            <a:ext cx="901600" cy="8637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666" y="-17051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777615" y="1292287"/>
            <a:ext cx="933189" cy="9331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3684476" y="1541546"/>
            <a:ext cx="6096000" cy="83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0185" marR="0" indent="0">
              <a:spcBef>
                <a:spcPts val="0"/>
              </a:spcBef>
              <a:spcAft>
                <a:spcPts val="0"/>
              </a:spcAft>
            </a:pP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Có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10" dirty="0">
                <a:solidFill>
                  <a:srgbClr val="000000"/>
                </a:solidFill>
                <a:latin typeface="MQGGE+BeVietnamMedium"/>
              </a:rPr>
              <a:t>b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ao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nhiêu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hình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?</a:t>
            </a:r>
            <a:br>
              <a:rPr lang="en-US" sz="375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9"/>
          <a:stretch>
            <a:fillRect/>
          </a:stretch>
        </p:blipFill>
        <p:spPr>
          <a:xfrm>
            <a:off x="2377092" y="2641103"/>
            <a:ext cx="1033634" cy="1575795"/>
          </a:xfrm>
          <a:prstGeom prst="rect">
            <a:avLst/>
          </a:prstGeom>
          <a:noFill/>
        </p:spPr>
      </p:pic>
      <p:pic>
        <p:nvPicPr>
          <p:cNvPr id="35" name="Picture 34"/>
          <p:cNvPicPr/>
          <p:nvPr/>
        </p:nvPicPr>
        <p:blipFill>
          <a:blip r:embed="rId10"/>
          <a:stretch>
            <a:fillRect/>
          </a:stretch>
        </p:blipFill>
        <p:spPr>
          <a:xfrm>
            <a:off x="3657936" y="2641103"/>
            <a:ext cx="1033597" cy="1575795"/>
          </a:xfrm>
          <a:prstGeom prst="rect">
            <a:avLst/>
          </a:prstGeom>
          <a:noFill/>
        </p:spPr>
      </p:pic>
      <p:pic>
        <p:nvPicPr>
          <p:cNvPr id="36" name="Picture 35"/>
          <p:cNvPicPr/>
          <p:nvPr/>
        </p:nvPicPr>
        <p:blipFill>
          <a:blip r:embed="rId10"/>
          <a:stretch>
            <a:fillRect/>
          </a:stretch>
        </p:blipFill>
        <p:spPr>
          <a:xfrm>
            <a:off x="4938781" y="2641103"/>
            <a:ext cx="1033595" cy="1575795"/>
          </a:xfrm>
          <a:prstGeom prst="rect">
            <a:avLst/>
          </a:prstGeom>
          <a:noFill/>
        </p:spPr>
      </p:pic>
      <p:pic>
        <p:nvPicPr>
          <p:cNvPr id="37" name="Picture 36"/>
          <p:cNvPicPr/>
          <p:nvPr/>
        </p:nvPicPr>
        <p:blipFill>
          <a:blip r:embed="rId10"/>
          <a:stretch>
            <a:fillRect/>
          </a:stretch>
        </p:blipFill>
        <p:spPr>
          <a:xfrm>
            <a:off x="6219624" y="2641103"/>
            <a:ext cx="1033597" cy="1575795"/>
          </a:xfrm>
          <a:prstGeom prst="rect">
            <a:avLst/>
          </a:prstGeom>
          <a:noFill/>
        </p:spPr>
      </p:pic>
      <p:pic>
        <p:nvPicPr>
          <p:cNvPr id="38" name="Picture 37"/>
          <p:cNvPicPr/>
          <p:nvPr/>
        </p:nvPicPr>
        <p:blipFill>
          <a:blip r:embed="rId10"/>
          <a:stretch>
            <a:fillRect/>
          </a:stretch>
        </p:blipFill>
        <p:spPr>
          <a:xfrm>
            <a:off x="7500468" y="2641103"/>
            <a:ext cx="1033598" cy="1575795"/>
          </a:xfrm>
          <a:prstGeom prst="rect">
            <a:avLst/>
          </a:prstGeom>
          <a:noFill/>
        </p:spPr>
      </p:pic>
      <p:pic>
        <p:nvPicPr>
          <p:cNvPr id="39" name="Picture 38"/>
          <p:cNvPicPr/>
          <p:nvPr/>
        </p:nvPicPr>
        <p:blipFill>
          <a:blip r:embed="rId10"/>
          <a:stretch>
            <a:fillRect/>
          </a:stretch>
        </p:blipFill>
        <p:spPr>
          <a:xfrm>
            <a:off x="8781313" y="2641103"/>
            <a:ext cx="1033596" cy="15757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3176" y="-5714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821241" y="1369745"/>
            <a:ext cx="933189" cy="9331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688975" y="1238885"/>
            <a:ext cx="10813415" cy="3082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0185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4100" spc="-905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Bé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vẽ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  <a:spcAft>
                <a:spcPts val="170"/>
              </a:spcAft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marL="1527175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8400" spc="5" dirty="0">
                <a:solidFill>
                  <a:srgbClr val="E2086D"/>
                </a:solidFill>
                <a:latin typeface="WSSXK+PaytoneOne"/>
              </a:rPr>
              <a:t>4 </a:t>
            </a:r>
            <a:r>
              <a:rPr lang="en-US" sz="8400" spc="10" dirty="0" err="1">
                <a:solidFill>
                  <a:srgbClr val="E2086D"/>
                </a:solidFill>
                <a:latin typeface="WSSXK+PaytoneOne"/>
              </a:rPr>
              <a:t>quả</a:t>
            </a:r>
            <a:r>
              <a:rPr lang="en-US" sz="8400" dirty="0">
                <a:solidFill>
                  <a:srgbClr val="E2086D"/>
                </a:solidFill>
                <a:latin typeface="WSSXK+PaytoneOne"/>
              </a:rPr>
              <a:t> </a:t>
            </a:r>
            <a:r>
              <a:rPr lang="en-US" sz="8400" spc="10" dirty="0">
                <a:solidFill>
                  <a:srgbClr val="E2086D"/>
                </a:solidFill>
                <a:latin typeface="WSSXK+PaytoneOne"/>
              </a:rPr>
              <a:t>banh</a:t>
            </a:r>
            <a:br>
              <a:rPr lang="en-US" sz="8400" dirty="0">
                <a:solidFill>
                  <a:srgbClr val="E2086D"/>
                </a:solidFill>
                <a:latin typeface="Calibri" panose="020F0502020204030204" pitchFamily="34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1" y="1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825347" y="1347740"/>
            <a:ext cx="933189" cy="9331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1116795" y="1927307"/>
            <a:ext cx="10249858" cy="3003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0185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Bé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dirty="0" err="1">
                <a:solidFill>
                  <a:srgbClr val="000000"/>
                </a:solidFill>
                <a:latin typeface="MQGGE+BeVietnamMedium"/>
              </a:rPr>
              <a:t>viết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số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700"/>
              </a:lnSpc>
              <a:spcAft>
                <a:spcPts val="55"/>
              </a:spcAft>
            </a:pPr>
            <a:r>
              <a:rPr lang="en-US" sz="7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marL="3879215" marR="0" indent="0">
              <a:spcBef>
                <a:spcPts val="0"/>
              </a:spcBef>
              <a:spcAft>
                <a:spcPts val="0"/>
              </a:spcAft>
            </a:pPr>
            <a:r>
              <a:rPr lang="en-US" sz="8400" spc="10" dirty="0" err="1">
                <a:solidFill>
                  <a:srgbClr val="E2086D"/>
                </a:solidFill>
                <a:latin typeface="WSSXK+PaytoneOne"/>
              </a:rPr>
              <a:t>ba</a:t>
            </a:r>
            <a:br>
              <a:rPr lang="en-US" sz="8400" dirty="0">
                <a:solidFill>
                  <a:srgbClr val="E2086D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57"/>
          <p:cNvGrpSpPr/>
          <p:nvPr/>
        </p:nvGrpSpPr>
        <p:grpSpPr>
          <a:xfrm>
            <a:off x="0" y="12064"/>
            <a:ext cx="12099235" cy="7203123"/>
            <a:chOff x="0" y="0"/>
            <a:chExt cx="10692382" cy="7560605"/>
          </a:xfrm>
          <a:noFill/>
        </p:grpSpPr>
        <p:sp>
          <p:nvSpPr>
            <p:cNvPr id="59" name="Shape 58"/>
            <p:cNvSpPr/>
            <p:nvPr/>
          </p:nvSpPr>
          <p:spPr>
            <a:xfrm>
              <a:off x="0" y="1513378"/>
              <a:ext cx="4769007" cy="6047227"/>
            </a:xfrm>
            <a:custGeom>
              <a:avLst/>
              <a:gdLst/>
              <a:ahLst/>
              <a:cxnLst/>
              <a:rect l="0" t="0" r="0" b="0"/>
              <a:pathLst>
                <a:path w="4769007" h="6047227">
                  <a:moveTo>
                    <a:pt x="2651760" y="0"/>
                  </a:moveTo>
                  <a:lnTo>
                    <a:pt x="2666206" y="47942"/>
                  </a:lnTo>
                  <a:lnTo>
                    <a:pt x="2679778" y="96202"/>
                  </a:lnTo>
                  <a:lnTo>
                    <a:pt x="2692558" y="144621"/>
                  </a:lnTo>
                  <a:lnTo>
                    <a:pt x="2704384" y="193277"/>
                  </a:lnTo>
                  <a:lnTo>
                    <a:pt x="2715338" y="242172"/>
                  </a:lnTo>
                  <a:lnTo>
                    <a:pt x="2725340" y="291226"/>
                  </a:lnTo>
                  <a:lnTo>
                    <a:pt x="2734310" y="340597"/>
                  </a:lnTo>
                  <a:lnTo>
                    <a:pt x="2742326" y="390127"/>
                  </a:lnTo>
                  <a:lnTo>
                    <a:pt x="2753042" y="469978"/>
                  </a:lnTo>
                  <a:lnTo>
                    <a:pt x="2760979" y="549988"/>
                  </a:lnTo>
                  <a:lnTo>
                    <a:pt x="2766297" y="630078"/>
                  </a:lnTo>
                  <a:lnTo>
                    <a:pt x="2768917" y="710167"/>
                  </a:lnTo>
                  <a:lnTo>
                    <a:pt x="2768996" y="790336"/>
                  </a:lnTo>
                  <a:lnTo>
                    <a:pt x="2766456" y="870346"/>
                  </a:lnTo>
                  <a:lnTo>
                    <a:pt x="2761456" y="950277"/>
                  </a:lnTo>
                  <a:lnTo>
                    <a:pt x="2753915" y="1030049"/>
                  </a:lnTo>
                  <a:lnTo>
                    <a:pt x="2743993" y="1109582"/>
                  </a:lnTo>
                  <a:lnTo>
                    <a:pt x="2731611" y="1188799"/>
                  </a:lnTo>
                  <a:lnTo>
                    <a:pt x="2716926" y="1267698"/>
                  </a:lnTo>
                  <a:lnTo>
                    <a:pt x="2699861" y="1346120"/>
                  </a:lnTo>
                  <a:lnTo>
                    <a:pt x="2680493" y="1424146"/>
                  </a:lnTo>
                  <a:lnTo>
                    <a:pt x="2658903" y="1501616"/>
                  </a:lnTo>
                  <a:lnTo>
                    <a:pt x="2635169" y="1578531"/>
                  </a:lnTo>
                  <a:lnTo>
                    <a:pt x="2609214" y="1654888"/>
                  </a:lnTo>
                  <a:lnTo>
                    <a:pt x="2581114" y="1730455"/>
                  </a:lnTo>
                  <a:lnTo>
                    <a:pt x="2550952" y="1805383"/>
                  </a:lnTo>
                  <a:lnTo>
                    <a:pt x="2518727" y="1879441"/>
                  </a:lnTo>
                  <a:lnTo>
                    <a:pt x="2484437" y="1952705"/>
                  </a:lnTo>
                  <a:lnTo>
                    <a:pt x="2448242" y="2025015"/>
                  </a:lnTo>
                  <a:lnTo>
                    <a:pt x="2410062" y="2096373"/>
                  </a:lnTo>
                  <a:lnTo>
                    <a:pt x="2370057" y="2166778"/>
                  </a:lnTo>
                  <a:lnTo>
                    <a:pt x="2328147" y="2236073"/>
                  </a:lnTo>
                  <a:lnTo>
                    <a:pt x="2284412" y="2304176"/>
                  </a:lnTo>
                  <a:lnTo>
                    <a:pt x="2238930" y="2371168"/>
                  </a:lnTo>
                  <a:lnTo>
                    <a:pt x="2191702" y="2436892"/>
                  </a:lnTo>
                  <a:lnTo>
                    <a:pt x="2142727" y="2501343"/>
                  </a:lnTo>
                  <a:lnTo>
                    <a:pt x="2092164" y="2564447"/>
                  </a:lnTo>
                  <a:lnTo>
                    <a:pt x="2039937" y="2626121"/>
                  </a:lnTo>
                  <a:lnTo>
                    <a:pt x="1986121" y="2686367"/>
                  </a:lnTo>
                  <a:lnTo>
                    <a:pt x="1930796" y="2745104"/>
                  </a:lnTo>
                  <a:lnTo>
                    <a:pt x="1874043" y="2802254"/>
                  </a:lnTo>
                  <a:lnTo>
                    <a:pt x="1815939" y="2857976"/>
                  </a:lnTo>
                  <a:lnTo>
                    <a:pt x="1756568" y="2912188"/>
                  </a:lnTo>
                  <a:lnTo>
                    <a:pt x="1695924" y="2964893"/>
                  </a:lnTo>
                  <a:lnTo>
                    <a:pt x="1634092" y="3016091"/>
                  </a:lnTo>
                  <a:lnTo>
                    <a:pt x="1571068" y="3065858"/>
                  </a:lnTo>
                  <a:lnTo>
                    <a:pt x="1506933" y="3114118"/>
                  </a:lnTo>
                  <a:lnTo>
                    <a:pt x="1441687" y="3160949"/>
                  </a:lnTo>
                  <a:lnTo>
                    <a:pt x="1375410" y="3206273"/>
                  </a:lnTo>
                  <a:lnTo>
                    <a:pt x="1308100" y="3250167"/>
                  </a:lnTo>
                  <a:lnTo>
                    <a:pt x="1239837" y="3292553"/>
                  </a:lnTo>
                  <a:lnTo>
                    <a:pt x="1170621" y="3333511"/>
                  </a:lnTo>
                  <a:lnTo>
                    <a:pt x="1100533" y="3372961"/>
                  </a:lnTo>
                  <a:lnTo>
                    <a:pt x="1029572" y="3410980"/>
                  </a:lnTo>
                  <a:lnTo>
                    <a:pt x="957817" y="3447573"/>
                  </a:lnTo>
                  <a:lnTo>
                    <a:pt x="885268" y="3482657"/>
                  </a:lnTo>
                  <a:lnTo>
                    <a:pt x="811926" y="3516391"/>
                  </a:lnTo>
                  <a:lnTo>
                    <a:pt x="737948" y="3548618"/>
                  </a:lnTo>
                  <a:lnTo>
                    <a:pt x="663257" y="3579416"/>
                  </a:lnTo>
                  <a:lnTo>
                    <a:pt x="588009" y="3608704"/>
                  </a:lnTo>
                  <a:lnTo>
                    <a:pt x="512126" y="3636644"/>
                  </a:lnTo>
                  <a:lnTo>
                    <a:pt x="435768" y="3663156"/>
                  </a:lnTo>
                  <a:lnTo>
                    <a:pt x="358775" y="3688238"/>
                  </a:lnTo>
                  <a:lnTo>
                    <a:pt x="281462" y="3711892"/>
                  </a:lnTo>
                  <a:lnTo>
                    <a:pt x="203596" y="3734037"/>
                  </a:lnTo>
                  <a:lnTo>
                    <a:pt x="125412" y="3754913"/>
                  </a:lnTo>
                  <a:lnTo>
                    <a:pt x="46831" y="3774281"/>
                  </a:lnTo>
                  <a:lnTo>
                    <a:pt x="0" y="3784940"/>
                  </a:lnTo>
                  <a:lnTo>
                    <a:pt x="0" y="6047227"/>
                  </a:lnTo>
                  <a:lnTo>
                    <a:pt x="87558" y="6047227"/>
                  </a:lnTo>
                  <a:lnTo>
                    <a:pt x="90407" y="5983604"/>
                  </a:lnTo>
                  <a:lnTo>
                    <a:pt x="94693" y="5920025"/>
                  </a:lnTo>
                  <a:lnTo>
                    <a:pt x="100330" y="5856525"/>
                  </a:lnTo>
                  <a:lnTo>
                    <a:pt x="107552" y="5793342"/>
                  </a:lnTo>
                  <a:lnTo>
                    <a:pt x="116204" y="5730239"/>
                  </a:lnTo>
                  <a:lnTo>
                    <a:pt x="126443" y="5667454"/>
                  </a:lnTo>
                  <a:lnTo>
                    <a:pt x="138349" y="5604827"/>
                  </a:lnTo>
                  <a:lnTo>
                    <a:pt x="151923" y="5542517"/>
                  </a:lnTo>
                  <a:lnTo>
                    <a:pt x="167242" y="5480526"/>
                  </a:lnTo>
                  <a:lnTo>
                    <a:pt x="184228" y="5418772"/>
                  </a:lnTo>
                  <a:lnTo>
                    <a:pt x="203119" y="5357414"/>
                  </a:lnTo>
                  <a:lnTo>
                    <a:pt x="224074" y="5296455"/>
                  </a:lnTo>
                  <a:lnTo>
                    <a:pt x="247331" y="5236130"/>
                  </a:lnTo>
                  <a:lnTo>
                    <a:pt x="272811" y="5176441"/>
                  </a:lnTo>
                  <a:lnTo>
                    <a:pt x="300433" y="5117623"/>
                  </a:lnTo>
                  <a:lnTo>
                    <a:pt x="330200" y="5059679"/>
                  </a:lnTo>
                  <a:lnTo>
                    <a:pt x="362028" y="5002688"/>
                  </a:lnTo>
                  <a:lnTo>
                    <a:pt x="395922" y="4946808"/>
                  </a:lnTo>
                  <a:lnTo>
                    <a:pt x="431641" y="4892118"/>
                  </a:lnTo>
                  <a:lnTo>
                    <a:pt x="469263" y="4838700"/>
                  </a:lnTo>
                  <a:lnTo>
                    <a:pt x="508713" y="4786629"/>
                  </a:lnTo>
                  <a:lnTo>
                    <a:pt x="549909" y="4736067"/>
                  </a:lnTo>
                  <a:lnTo>
                    <a:pt x="592772" y="4687093"/>
                  </a:lnTo>
                  <a:lnTo>
                    <a:pt x="637301" y="4639786"/>
                  </a:lnTo>
                  <a:lnTo>
                    <a:pt x="683338" y="4594225"/>
                  </a:lnTo>
                  <a:lnTo>
                    <a:pt x="730963" y="4550568"/>
                  </a:lnTo>
                  <a:lnTo>
                    <a:pt x="780017" y="4508897"/>
                  </a:lnTo>
                  <a:lnTo>
                    <a:pt x="830421" y="4469210"/>
                  </a:lnTo>
                  <a:lnTo>
                    <a:pt x="882172" y="4431743"/>
                  </a:lnTo>
                  <a:lnTo>
                    <a:pt x="935196" y="4396501"/>
                  </a:lnTo>
                  <a:lnTo>
                    <a:pt x="989408" y="4363561"/>
                  </a:lnTo>
                  <a:lnTo>
                    <a:pt x="1044733" y="4333159"/>
                  </a:lnTo>
                  <a:lnTo>
                    <a:pt x="1101168" y="4305300"/>
                  </a:lnTo>
                  <a:lnTo>
                    <a:pt x="1158636" y="4279978"/>
                  </a:lnTo>
                  <a:lnTo>
                    <a:pt x="1217056" y="4257516"/>
                  </a:lnTo>
                  <a:lnTo>
                    <a:pt x="1276428" y="4237831"/>
                  </a:lnTo>
                  <a:lnTo>
                    <a:pt x="1336594" y="4221082"/>
                  </a:lnTo>
                  <a:lnTo>
                    <a:pt x="1397555" y="4207431"/>
                  </a:lnTo>
                  <a:lnTo>
                    <a:pt x="1459149" y="4196873"/>
                  </a:lnTo>
                  <a:lnTo>
                    <a:pt x="1521538" y="4189491"/>
                  </a:lnTo>
                  <a:lnTo>
                    <a:pt x="1584403" y="4185522"/>
                  </a:lnTo>
                  <a:lnTo>
                    <a:pt x="1647903" y="4184887"/>
                  </a:lnTo>
                  <a:lnTo>
                    <a:pt x="1711799" y="4187825"/>
                  </a:lnTo>
                  <a:lnTo>
                    <a:pt x="1776093" y="4194253"/>
                  </a:lnTo>
                  <a:lnTo>
                    <a:pt x="1839515" y="4203858"/>
                  </a:lnTo>
                  <a:lnTo>
                    <a:pt x="1902142" y="4216400"/>
                  </a:lnTo>
                  <a:lnTo>
                    <a:pt x="1964054" y="4231798"/>
                  </a:lnTo>
                  <a:lnTo>
                    <a:pt x="2025252" y="4249737"/>
                  </a:lnTo>
                  <a:lnTo>
                    <a:pt x="2085736" y="4269978"/>
                  </a:lnTo>
                  <a:lnTo>
                    <a:pt x="2145743" y="4292441"/>
                  </a:lnTo>
                  <a:lnTo>
                    <a:pt x="2205116" y="4316888"/>
                  </a:lnTo>
                  <a:lnTo>
                    <a:pt x="2264092" y="4343003"/>
                  </a:lnTo>
                  <a:lnTo>
                    <a:pt x="2322671" y="4370785"/>
                  </a:lnTo>
                  <a:lnTo>
                    <a:pt x="2380852" y="4399834"/>
                  </a:lnTo>
                  <a:lnTo>
                    <a:pt x="2438717" y="4430155"/>
                  </a:lnTo>
                  <a:lnTo>
                    <a:pt x="2553811" y="4493259"/>
                  </a:lnTo>
                  <a:lnTo>
                    <a:pt x="2668348" y="4558664"/>
                  </a:lnTo>
                  <a:lnTo>
                    <a:pt x="2782887" y="4624546"/>
                  </a:lnTo>
                  <a:lnTo>
                    <a:pt x="2897822" y="4689475"/>
                  </a:lnTo>
                  <a:lnTo>
                    <a:pt x="3013551" y="4751704"/>
                  </a:lnTo>
                  <a:lnTo>
                    <a:pt x="3071891" y="4781311"/>
                  </a:lnTo>
                  <a:lnTo>
                    <a:pt x="3130550" y="4809648"/>
                  </a:lnTo>
                  <a:lnTo>
                    <a:pt x="3189763" y="4836555"/>
                  </a:lnTo>
                  <a:lnTo>
                    <a:pt x="3249373" y="4861718"/>
                  </a:lnTo>
                  <a:lnTo>
                    <a:pt x="3309618" y="4885054"/>
                  </a:lnTo>
                  <a:lnTo>
                    <a:pt x="3370419" y="4906247"/>
                  </a:lnTo>
                  <a:lnTo>
                    <a:pt x="3431856" y="4925218"/>
                  </a:lnTo>
                  <a:lnTo>
                    <a:pt x="3494087" y="4941728"/>
                  </a:lnTo>
                  <a:lnTo>
                    <a:pt x="3557031" y="4955539"/>
                  </a:lnTo>
                  <a:lnTo>
                    <a:pt x="3620848" y="4966414"/>
                  </a:lnTo>
                  <a:lnTo>
                    <a:pt x="3647122" y="4969986"/>
                  </a:lnTo>
                  <a:lnTo>
                    <a:pt x="3673632" y="4972843"/>
                  </a:lnTo>
                  <a:lnTo>
                    <a:pt x="3700303" y="4974986"/>
                  </a:lnTo>
                  <a:lnTo>
                    <a:pt x="3726973" y="4976416"/>
                  </a:lnTo>
                  <a:lnTo>
                    <a:pt x="3753722" y="4976971"/>
                  </a:lnTo>
                  <a:lnTo>
                    <a:pt x="3780392" y="4976573"/>
                  </a:lnTo>
                  <a:lnTo>
                    <a:pt x="3806903" y="4975303"/>
                  </a:lnTo>
                  <a:lnTo>
                    <a:pt x="3833336" y="4972922"/>
                  </a:lnTo>
                  <a:lnTo>
                    <a:pt x="3859529" y="4969509"/>
                  </a:lnTo>
                  <a:lnTo>
                    <a:pt x="3885484" y="4964906"/>
                  </a:lnTo>
                  <a:lnTo>
                    <a:pt x="3911043" y="4959032"/>
                  </a:lnTo>
                  <a:lnTo>
                    <a:pt x="3936206" y="4951967"/>
                  </a:lnTo>
                  <a:lnTo>
                    <a:pt x="3960891" y="4943475"/>
                  </a:lnTo>
                  <a:lnTo>
                    <a:pt x="3985100" y="4933632"/>
                  </a:lnTo>
                  <a:lnTo>
                    <a:pt x="4008754" y="4922280"/>
                  </a:lnTo>
                  <a:lnTo>
                    <a:pt x="4031693" y="4909343"/>
                  </a:lnTo>
                  <a:lnTo>
                    <a:pt x="4055268" y="4894023"/>
                  </a:lnTo>
                  <a:lnTo>
                    <a:pt x="4077255" y="4877434"/>
                  </a:lnTo>
                  <a:lnTo>
                    <a:pt x="4097892" y="4859654"/>
                  </a:lnTo>
                  <a:lnTo>
                    <a:pt x="4117022" y="4840763"/>
                  </a:lnTo>
                  <a:lnTo>
                    <a:pt x="4134801" y="4820761"/>
                  </a:lnTo>
                  <a:lnTo>
                    <a:pt x="4151232" y="4799806"/>
                  </a:lnTo>
                  <a:lnTo>
                    <a:pt x="4166313" y="4777818"/>
                  </a:lnTo>
                  <a:lnTo>
                    <a:pt x="4180044" y="4755038"/>
                  </a:lnTo>
                  <a:lnTo>
                    <a:pt x="4192507" y="4731305"/>
                  </a:lnTo>
                  <a:lnTo>
                    <a:pt x="4203778" y="4706857"/>
                  </a:lnTo>
                  <a:lnTo>
                    <a:pt x="4213859" y="4681616"/>
                  </a:lnTo>
                  <a:lnTo>
                    <a:pt x="4222670" y="4655819"/>
                  </a:lnTo>
                  <a:lnTo>
                    <a:pt x="4230368" y="4629308"/>
                  </a:lnTo>
                  <a:lnTo>
                    <a:pt x="4236957" y="4602241"/>
                  </a:lnTo>
                  <a:lnTo>
                    <a:pt x="4242513" y="4574698"/>
                  </a:lnTo>
                  <a:lnTo>
                    <a:pt x="4246958" y="4546758"/>
                  </a:lnTo>
                  <a:lnTo>
                    <a:pt x="4250372" y="4518342"/>
                  </a:lnTo>
                  <a:lnTo>
                    <a:pt x="4252753" y="4489608"/>
                  </a:lnTo>
                  <a:lnTo>
                    <a:pt x="4254261" y="4460637"/>
                  </a:lnTo>
                  <a:lnTo>
                    <a:pt x="4254737" y="4431426"/>
                  </a:lnTo>
                  <a:lnTo>
                    <a:pt x="4254420" y="4402137"/>
                  </a:lnTo>
                  <a:lnTo>
                    <a:pt x="4253150" y="4372688"/>
                  </a:lnTo>
                  <a:lnTo>
                    <a:pt x="4251086" y="4343162"/>
                  </a:lnTo>
                  <a:lnTo>
                    <a:pt x="4248150" y="4313635"/>
                  </a:lnTo>
                  <a:lnTo>
                    <a:pt x="4244498" y="4284266"/>
                  </a:lnTo>
                  <a:lnTo>
                    <a:pt x="4240053" y="4254975"/>
                  </a:lnTo>
                  <a:lnTo>
                    <a:pt x="4234893" y="4225845"/>
                  </a:lnTo>
                  <a:lnTo>
                    <a:pt x="4229100" y="4196953"/>
                  </a:lnTo>
                  <a:lnTo>
                    <a:pt x="4222591" y="4168378"/>
                  </a:lnTo>
                  <a:lnTo>
                    <a:pt x="4215526" y="4140200"/>
                  </a:lnTo>
                  <a:lnTo>
                    <a:pt x="4207826" y="4112338"/>
                  </a:lnTo>
                  <a:lnTo>
                    <a:pt x="4199572" y="4085035"/>
                  </a:lnTo>
                  <a:lnTo>
                    <a:pt x="4181871" y="4030741"/>
                  </a:lnTo>
                  <a:lnTo>
                    <a:pt x="4163218" y="3976369"/>
                  </a:lnTo>
                  <a:lnTo>
                    <a:pt x="4143930" y="3921918"/>
                  </a:lnTo>
                  <a:lnTo>
                    <a:pt x="4124403" y="3867308"/>
                  </a:lnTo>
                  <a:lnTo>
                    <a:pt x="4105195" y="3812618"/>
                  </a:lnTo>
                  <a:lnTo>
                    <a:pt x="4086542" y="3757771"/>
                  </a:lnTo>
                  <a:lnTo>
                    <a:pt x="4069000" y="3702922"/>
                  </a:lnTo>
                  <a:lnTo>
                    <a:pt x="4052887" y="3647916"/>
                  </a:lnTo>
                  <a:lnTo>
                    <a:pt x="4045425" y="3620372"/>
                  </a:lnTo>
                  <a:lnTo>
                    <a:pt x="4038600" y="3592829"/>
                  </a:lnTo>
                  <a:lnTo>
                    <a:pt x="4032250" y="3565287"/>
                  </a:lnTo>
                  <a:lnTo>
                    <a:pt x="4026534" y="3537743"/>
                  </a:lnTo>
                  <a:lnTo>
                    <a:pt x="4021533" y="3510199"/>
                  </a:lnTo>
                  <a:lnTo>
                    <a:pt x="4017247" y="3482577"/>
                  </a:lnTo>
                  <a:lnTo>
                    <a:pt x="4013675" y="3454955"/>
                  </a:lnTo>
                  <a:lnTo>
                    <a:pt x="4010976" y="3427332"/>
                  </a:lnTo>
                  <a:lnTo>
                    <a:pt x="4009072" y="3399709"/>
                  </a:lnTo>
                  <a:lnTo>
                    <a:pt x="4008118" y="3372087"/>
                  </a:lnTo>
                  <a:lnTo>
                    <a:pt x="4008198" y="3344386"/>
                  </a:lnTo>
                  <a:lnTo>
                    <a:pt x="4009231" y="3316763"/>
                  </a:lnTo>
                  <a:lnTo>
                    <a:pt x="4011373" y="3289061"/>
                  </a:lnTo>
                  <a:lnTo>
                    <a:pt x="4014707" y="3261438"/>
                  </a:lnTo>
                  <a:lnTo>
                    <a:pt x="4019152" y="3233737"/>
                  </a:lnTo>
                  <a:lnTo>
                    <a:pt x="4024787" y="3206034"/>
                  </a:lnTo>
                  <a:lnTo>
                    <a:pt x="4031852" y="3178174"/>
                  </a:lnTo>
                  <a:lnTo>
                    <a:pt x="4040187" y="3150789"/>
                  </a:lnTo>
                  <a:lnTo>
                    <a:pt x="4049712" y="3123961"/>
                  </a:lnTo>
                  <a:lnTo>
                    <a:pt x="4060348" y="3097688"/>
                  </a:lnTo>
                  <a:lnTo>
                    <a:pt x="4072254" y="3071971"/>
                  </a:lnTo>
                  <a:lnTo>
                    <a:pt x="4085192" y="3046808"/>
                  </a:lnTo>
                  <a:lnTo>
                    <a:pt x="4099162" y="3022282"/>
                  </a:lnTo>
                  <a:lnTo>
                    <a:pt x="4114163" y="2998311"/>
                  </a:lnTo>
                  <a:lnTo>
                    <a:pt x="4130198" y="2974894"/>
                  </a:lnTo>
                  <a:lnTo>
                    <a:pt x="4147184" y="2952193"/>
                  </a:lnTo>
                  <a:lnTo>
                    <a:pt x="4165043" y="2930127"/>
                  </a:lnTo>
                  <a:lnTo>
                    <a:pt x="4183856" y="2908617"/>
                  </a:lnTo>
                  <a:lnTo>
                    <a:pt x="4203381" y="2887821"/>
                  </a:lnTo>
                  <a:lnTo>
                    <a:pt x="4223781" y="2867660"/>
                  </a:lnTo>
                  <a:lnTo>
                    <a:pt x="4244975" y="2848212"/>
                  </a:lnTo>
                  <a:lnTo>
                    <a:pt x="4266802" y="2829401"/>
                  </a:lnTo>
                  <a:lnTo>
                    <a:pt x="4289345" y="2811303"/>
                  </a:lnTo>
                  <a:lnTo>
                    <a:pt x="4312601" y="2793920"/>
                  </a:lnTo>
                  <a:lnTo>
                    <a:pt x="4336334" y="2777331"/>
                  </a:lnTo>
                  <a:lnTo>
                    <a:pt x="4360782" y="2761376"/>
                  </a:lnTo>
                  <a:lnTo>
                    <a:pt x="4385626" y="2746216"/>
                  </a:lnTo>
                  <a:lnTo>
                    <a:pt x="4411026" y="2731770"/>
                  </a:lnTo>
                  <a:lnTo>
                    <a:pt x="4436903" y="2718117"/>
                  </a:lnTo>
                  <a:lnTo>
                    <a:pt x="4463176" y="2705180"/>
                  </a:lnTo>
                  <a:lnTo>
                    <a:pt x="4489846" y="2693113"/>
                  </a:lnTo>
                  <a:lnTo>
                    <a:pt x="4516833" y="2681843"/>
                  </a:lnTo>
                  <a:lnTo>
                    <a:pt x="4544059" y="2671365"/>
                  </a:lnTo>
                  <a:lnTo>
                    <a:pt x="4571681" y="2661681"/>
                  </a:lnTo>
                  <a:lnTo>
                    <a:pt x="4599462" y="2652871"/>
                  </a:lnTo>
                  <a:lnTo>
                    <a:pt x="4627403" y="2644855"/>
                  </a:lnTo>
                  <a:lnTo>
                    <a:pt x="4655501" y="2637711"/>
                  </a:lnTo>
                  <a:lnTo>
                    <a:pt x="4683759" y="2631440"/>
                  </a:lnTo>
                  <a:lnTo>
                    <a:pt x="4705031" y="2627312"/>
                  </a:lnTo>
                  <a:lnTo>
                    <a:pt x="4726304" y="2623661"/>
                  </a:lnTo>
                  <a:lnTo>
                    <a:pt x="4769007" y="2617390"/>
                  </a:lnTo>
                  <a:lnTo>
                    <a:pt x="4736623" y="2527776"/>
                  </a:lnTo>
                  <a:lnTo>
                    <a:pt x="4705825" y="2436574"/>
                  </a:lnTo>
                  <a:lnTo>
                    <a:pt x="4676456" y="2344023"/>
                  </a:lnTo>
                  <a:lnTo>
                    <a:pt x="4648120" y="2250440"/>
                  </a:lnTo>
                  <a:lnTo>
                    <a:pt x="4594066" y="2060733"/>
                  </a:lnTo>
                  <a:lnTo>
                    <a:pt x="4541916" y="1869201"/>
                  </a:lnTo>
                  <a:lnTo>
                    <a:pt x="4489925" y="1677828"/>
                  </a:lnTo>
                  <a:lnTo>
                    <a:pt x="4436347" y="1488281"/>
                  </a:lnTo>
                  <a:lnTo>
                    <a:pt x="4408407" y="1394777"/>
                  </a:lnTo>
                  <a:lnTo>
                    <a:pt x="4379436" y="1302385"/>
                  </a:lnTo>
                  <a:lnTo>
                    <a:pt x="4349193" y="1211342"/>
                  </a:lnTo>
                  <a:lnTo>
                    <a:pt x="4317443" y="1121965"/>
                  </a:lnTo>
                  <a:lnTo>
                    <a:pt x="4283947" y="1034336"/>
                  </a:lnTo>
                  <a:lnTo>
                    <a:pt x="4248546" y="948848"/>
                  </a:lnTo>
                  <a:lnTo>
                    <a:pt x="4211001" y="865583"/>
                  </a:lnTo>
                  <a:lnTo>
                    <a:pt x="4171076" y="784780"/>
                  </a:lnTo>
                  <a:lnTo>
                    <a:pt x="4128611" y="706754"/>
                  </a:lnTo>
                  <a:lnTo>
                    <a:pt x="4083287" y="631666"/>
                  </a:lnTo>
                  <a:lnTo>
                    <a:pt x="4034868" y="559672"/>
                  </a:lnTo>
                  <a:lnTo>
                    <a:pt x="3983275" y="491172"/>
                  </a:lnTo>
                  <a:lnTo>
                    <a:pt x="3928268" y="426243"/>
                  </a:lnTo>
                  <a:lnTo>
                    <a:pt x="3869451" y="365203"/>
                  </a:lnTo>
                  <a:lnTo>
                    <a:pt x="3806825" y="308292"/>
                  </a:lnTo>
                  <a:lnTo>
                    <a:pt x="3740070" y="255587"/>
                  </a:lnTo>
                  <a:lnTo>
                    <a:pt x="3668869" y="207486"/>
                  </a:lnTo>
                  <a:lnTo>
                    <a:pt x="3593226" y="164067"/>
                  </a:lnTo>
                  <a:lnTo>
                    <a:pt x="3553618" y="144223"/>
                  </a:lnTo>
                  <a:lnTo>
                    <a:pt x="3512739" y="125650"/>
                  </a:lnTo>
                  <a:lnTo>
                    <a:pt x="3470671" y="108426"/>
                  </a:lnTo>
                  <a:lnTo>
                    <a:pt x="3427253" y="92471"/>
                  </a:lnTo>
                  <a:lnTo>
                    <a:pt x="3403996" y="84692"/>
                  </a:lnTo>
                  <a:lnTo>
                    <a:pt x="3380738" y="77470"/>
                  </a:lnTo>
                  <a:lnTo>
                    <a:pt x="3357323" y="70722"/>
                  </a:lnTo>
                  <a:lnTo>
                    <a:pt x="3333750" y="64372"/>
                  </a:lnTo>
                  <a:lnTo>
                    <a:pt x="3286442" y="53181"/>
                  </a:lnTo>
                  <a:lnTo>
                    <a:pt x="3238817" y="43576"/>
                  </a:lnTo>
                  <a:lnTo>
                    <a:pt x="3190875" y="35401"/>
                  </a:lnTo>
                  <a:lnTo>
                    <a:pt x="3142614" y="28653"/>
                  </a:lnTo>
                  <a:lnTo>
                    <a:pt x="3094116" y="23097"/>
                  </a:lnTo>
                  <a:lnTo>
                    <a:pt x="3045460" y="18493"/>
                  </a:lnTo>
                  <a:lnTo>
                    <a:pt x="2996564" y="14842"/>
                  </a:lnTo>
                  <a:lnTo>
                    <a:pt x="2947511" y="11826"/>
                  </a:lnTo>
                  <a:lnTo>
                    <a:pt x="2898298" y="9445"/>
                  </a:lnTo>
                  <a:lnTo>
                    <a:pt x="2849086" y="7381"/>
                  </a:lnTo>
                  <a:lnTo>
                    <a:pt x="2750422" y="3888"/>
                  </a:lnTo>
                  <a:lnTo>
                    <a:pt x="265176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60" name="Shape 59"/>
            <p:cNvSpPr/>
            <p:nvPr/>
          </p:nvSpPr>
          <p:spPr>
            <a:xfrm>
              <a:off x="0" y="0"/>
              <a:ext cx="2768996" cy="5298318"/>
            </a:xfrm>
            <a:custGeom>
              <a:avLst/>
              <a:gdLst/>
              <a:ahLst/>
              <a:cxnLst/>
              <a:rect l="0" t="0" r="0" b="0"/>
              <a:pathLst>
                <a:path w="2768996" h="5298318">
                  <a:moveTo>
                    <a:pt x="0" y="0"/>
                  </a:moveTo>
                  <a:lnTo>
                    <a:pt x="0" y="5298318"/>
                  </a:lnTo>
                  <a:lnTo>
                    <a:pt x="46831" y="5287659"/>
                  </a:lnTo>
                  <a:lnTo>
                    <a:pt x="125412" y="5268291"/>
                  </a:lnTo>
                  <a:lnTo>
                    <a:pt x="203596" y="5247415"/>
                  </a:lnTo>
                  <a:lnTo>
                    <a:pt x="281462" y="5225270"/>
                  </a:lnTo>
                  <a:lnTo>
                    <a:pt x="358775" y="5201616"/>
                  </a:lnTo>
                  <a:lnTo>
                    <a:pt x="435768" y="5176534"/>
                  </a:lnTo>
                  <a:lnTo>
                    <a:pt x="512126" y="5150022"/>
                  </a:lnTo>
                  <a:lnTo>
                    <a:pt x="588009" y="5122083"/>
                  </a:lnTo>
                  <a:lnTo>
                    <a:pt x="663257" y="5092794"/>
                  </a:lnTo>
                  <a:lnTo>
                    <a:pt x="737948" y="5061996"/>
                  </a:lnTo>
                  <a:lnTo>
                    <a:pt x="811926" y="5029769"/>
                  </a:lnTo>
                  <a:lnTo>
                    <a:pt x="885268" y="4996035"/>
                  </a:lnTo>
                  <a:lnTo>
                    <a:pt x="957817" y="4960951"/>
                  </a:lnTo>
                  <a:lnTo>
                    <a:pt x="1029572" y="4924359"/>
                  </a:lnTo>
                  <a:lnTo>
                    <a:pt x="1100533" y="4886339"/>
                  </a:lnTo>
                  <a:lnTo>
                    <a:pt x="1170621" y="4846889"/>
                  </a:lnTo>
                  <a:lnTo>
                    <a:pt x="1239837" y="4805931"/>
                  </a:lnTo>
                  <a:lnTo>
                    <a:pt x="1308100" y="4763545"/>
                  </a:lnTo>
                  <a:lnTo>
                    <a:pt x="1375410" y="4719651"/>
                  </a:lnTo>
                  <a:lnTo>
                    <a:pt x="1441687" y="4674327"/>
                  </a:lnTo>
                  <a:lnTo>
                    <a:pt x="1506933" y="4627496"/>
                  </a:lnTo>
                  <a:lnTo>
                    <a:pt x="1571068" y="4579236"/>
                  </a:lnTo>
                  <a:lnTo>
                    <a:pt x="1634092" y="4529469"/>
                  </a:lnTo>
                  <a:lnTo>
                    <a:pt x="1695924" y="4478271"/>
                  </a:lnTo>
                  <a:lnTo>
                    <a:pt x="1756568" y="4425567"/>
                  </a:lnTo>
                  <a:lnTo>
                    <a:pt x="1815939" y="4371354"/>
                  </a:lnTo>
                  <a:lnTo>
                    <a:pt x="1874043" y="4315632"/>
                  </a:lnTo>
                  <a:lnTo>
                    <a:pt x="1930796" y="4258483"/>
                  </a:lnTo>
                  <a:lnTo>
                    <a:pt x="1986121" y="4199745"/>
                  </a:lnTo>
                  <a:lnTo>
                    <a:pt x="2039937" y="4139499"/>
                  </a:lnTo>
                  <a:lnTo>
                    <a:pt x="2092164" y="4077825"/>
                  </a:lnTo>
                  <a:lnTo>
                    <a:pt x="2142727" y="4014722"/>
                  </a:lnTo>
                  <a:lnTo>
                    <a:pt x="2191702" y="3950270"/>
                  </a:lnTo>
                  <a:lnTo>
                    <a:pt x="2238930" y="3884547"/>
                  </a:lnTo>
                  <a:lnTo>
                    <a:pt x="2284412" y="3817554"/>
                  </a:lnTo>
                  <a:lnTo>
                    <a:pt x="2328147" y="3749452"/>
                  </a:lnTo>
                  <a:lnTo>
                    <a:pt x="2370057" y="3680157"/>
                  </a:lnTo>
                  <a:lnTo>
                    <a:pt x="2410062" y="3609752"/>
                  </a:lnTo>
                  <a:lnTo>
                    <a:pt x="2448242" y="3538393"/>
                  </a:lnTo>
                  <a:lnTo>
                    <a:pt x="2484437" y="3466083"/>
                  </a:lnTo>
                  <a:lnTo>
                    <a:pt x="2518727" y="3392819"/>
                  </a:lnTo>
                  <a:lnTo>
                    <a:pt x="2550952" y="3318762"/>
                  </a:lnTo>
                  <a:lnTo>
                    <a:pt x="2581114" y="3243833"/>
                  </a:lnTo>
                  <a:lnTo>
                    <a:pt x="2609214" y="3168267"/>
                  </a:lnTo>
                  <a:lnTo>
                    <a:pt x="2635169" y="3091909"/>
                  </a:lnTo>
                  <a:lnTo>
                    <a:pt x="2658903" y="3014994"/>
                  </a:lnTo>
                  <a:lnTo>
                    <a:pt x="2680493" y="2937524"/>
                  </a:lnTo>
                  <a:lnTo>
                    <a:pt x="2699861" y="2859498"/>
                  </a:lnTo>
                  <a:lnTo>
                    <a:pt x="2716926" y="2781077"/>
                  </a:lnTo>
                  <a:lnTo>
                    <a:pt x="2731611" y="2702178"/>
                  </a:lnTo>
                  <a:lnTo>
                    <a:pt x="2743993" y="2622960"/>
                  </a:lnTo>
                  <a:lnTo>
                    <a:pt x="2753915" y="2543428"/>
                  </a:lnTo>
                  <a:lnTo>
                    <a:pt x="2761456" y="2463655"/>
                  </a:lnTo>
                  <a:lnTo>
                    <a:pt x="2766456" y="2383724"/>
                  </a:lnTo>
                  <a:lnTo>
                    <a:pt x="2768996" y="2303714"/>
                  </a:lnTo>
                  <a:lnTo>
                    <a:pt x="2768917" y="2223545"/>
                  </a:lnTo>
                  <a:lnTo>
                    <a:pt x="2766297" y="2143457"/>
                  </a:lnTo>
                  <a:lnTo>
                    <a:pt x="2760979" y="2063367"/>
                  </a:lnTo>
                  <a:lnTo>
                    <a:pt x="2753042" y="1983356"/>
                  </a:lnTo>
                  <a:lnTo>
                    <a:pt x="2742326" y="1903505"/>
                  </a:lnTo>
                  <a:lnTo>
                    <a:pt x="2734310" y="1853975"/>
                  </a:lnTo>
                  <a:lnTo>
                    <a:pt x="2725340" y="1804604"/>
                  </a:lnTo>
                  <a:lnTo>
                    <a:pt x="2715338" y="1755550"/>
                  </a:lnTo>
                  <a:lnTo>
                    <a:pt x="2704384" y="1706655"/>
                  </a:lnTo>
                  <a:lnTo>
                    <a:pt x="2692558" y="1657999"/>
                  </a:lnTo>
                  <a:lnTo>
                    <a:pt x="2679778" y="1609580"/>
                  </a:lnTo>
                  <a:lnTo>
                    <a:pt x="2666206" y="1561320"/>
                  </a:lnTo>
                  <a:lnTo>
                    <a:pt x="2651760" y="1513378"/>
                  </a:lnTo>
                  <a:lnTo>
                    <a:pt x="2595879" y="1510599"/>
                  </a:lnTo>
                  <a:lnTo>
                    <a:pt x="2540078" y="1507028"/>
                  </a:lnTo>
                  <a:lnTo>
                    <a:pt x="2484437" y="1502583"/>
                  </a:lnTo>
                  <a:lnTo>
                    <a:pt x="2429033" y="1496868"/>
                  </a:lnTo>
                  <a:lnTo>
                    <a:pt x="2373867" y="1489803"/>
                  </a:lnTo>
                  <a:lnTo>
                    <a:pt x="2319018" y="1480993"/>
                  </a:lnTo>
                  <a:lnTo>
                    <a:pt x="2291714" y="1475992"/>
                  </a:lnTo>
                  <a:lnTo>
                    <a:pt x="2264488" y="1470435"/>
                  </a:lnTo>
                  <a:lnTo>
                    <a:pt x="2237421" y="1464324"/>
                  </a:lnTo>
                  <a:lnTo>
                    <a:pt x="2210433" y="1457657"/>
                  </a:lnTo>
                  <a:lnTo>
                    <a:pt x="2150188" y="1440590"/>
                  </a:lnTo>
                  <a:lnTo>
                    <a:pt x="2091451" y="1420905"/>
                  </a:lnTo>
                  <a:lnTo>
                    <a:pt x="2034142" y="1398680"/>
                  </a:lnTo>
                  <a:lnTo>
                    <a:pt x="1978342" y="1373995"/>
                  </a:lnTo>
                  <a:lnTo>
                    <a:pt x="1924050" y="1347008"/>
                  </a:lnTo>
                  <a:lnTo>
                    <a:pt x="1871186" y="1317639"/>
                  </a:lnTo>
                  <a:lnTo>
                    <a:pt x="1819749" y="1286048"/>
                  </a:lnTo>
                  <a:lnTo>
                    <a:pt x="1769823" y="1252313"/>
                  </a:lnTo>
                  <a:lnTo>
                    <a:pt x="1721246" y="1216515"/>
                  </a:lnTo>
                  <a:lnTo>
                    <a:pt x="1674177" y="1178733"/>
                  </a:lnTo>
                  <a:lnTo>
                    <a:pt x="1628456" y="1138965"/>
                  </a:lnTo>
                  <a:lnTo>
                    <a:pt x="1584166" y="1097453"/>
                  </a:lnTo>
                  <a:lnTo>
                    <a:pt x="1541303" y="1054113"/>
                  </a:lnTo>
                  <a:lnTo>
                    <a:pt x="1499869" y="1009029"/>
                  </a:lnTo>
                  <a:lnTo>
                    <a:pt x="1459706" y="962356"/>
                  </a:lnTo>
                  <a:lnTo>
                    <a:pt x="1420971" y="914176"/>
                  </a:lnTo>
                  <a:lnTo>
                    <a:pt x="1383664" y="864566"/>
                  </a:lnTo>
                  <a:lnTo>
                    <a:pt x="1347628" y="813527"/>
                  </a:lnTo>
                  <a:lnTo>
                    <a:pt x="1312941" y="761140"/>
                  </a:lnTo>
                  <a:lnTo>
                    <a:pt x="1279683" y="707563"/>
                  </a:lnTo>
                  <a:lnTo>
                    <a:pt x="1247614" y="652874"/>
                  </a:lnTo>
                  <a:lnTo>
                    <a:pt x="1216977" y="596993"/>
                  </a:lnTo>
                  <a:lnTo>
                    <a:pt x="1187608" y="540161"/>
                  </a:lnTo>
                  <a:lnTo>
                    <a:pt x="1159588" y="482455"/>
                  </a:lnTo>
                  <a:lnTo>
                    <a:pt x="1132839" y="423796"/>
                  </a:lnTo>
                  <a:lnTo>
                    <a:pt x="1107360" y="364424"/>
                  </a:lnTo>
                  <a:lnTo>
                    <a:pt x="1083151" y="304338"/>
                  </a:lnTo>
                  <a:lnTo>
                    <a:pt x="1060211" y="243615"/>
                  </a:lnTo>
                  <a:lnTo>
                    <a:pt x="1018142" y="120663"/>
                  </a:lnTo>
                  <a:lnTo>
                    <a:pt x="9822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61" name="Shape 60"/>
            <p:cNvSpPr/>
            <p:nvPr/>
          </p:nvSpPr>
          <p:spPr>
            <a:xfrm>
              <a:off x="8978186" y="0"/>
              <a:ext cx="1714196" cy="2650860"/>
            </a:xfrm>
            <a:custGeom>
              <a:avLst/>
              <a:gdLst/>
              <a:ahLst/>
              <a:cxnLst/>
              <a:rect l="0" t="0" r="0" b="0"/>
              <a:pathLst>
                <a:path w="1714196" h="2650860">
                  <a:moveTo>
                    <a:pt x="0" y="0"/>
                  </a:moveTo>
                  <a:lnTo>
                    <a:pt x="10317" y="31446"/>
                  </a:lnTo>
                  <a:lnTo>
                    <a:pt x="22461" y="66609"/>
                  </a:lnTo>
                  <a:lnTo>
                    <a:pt x="35321" y="101772"/>
                  </a:lnTo>
                  <a:lnTo>
                    <a:pt x="48814" y="136776"/>
                  </a:lnTo>
                  <a:lnTo>
                    <a:pt x="62863" y="171622"/>
                  </a:lnTo>
                  <a:lnTo>
                    <a:pt x="77468" y="206309"/>
                  </a:lnTo>
                  <a:lnTo>
                    <a:pt x="92709" y="240917"/>
                  </a:lnTo>
                  <a:lnTo>
                    <a:pt x="108425" y="275445"/>
                  </a:lnTo>
                  <a:lnTo>
                    <a:pt x="124696" y="309735"/>
                  </a:lnTo>
                  <a:lnTo>
                    <a:pt x="141444" y="343866"/>
                  </a:lnTo>
                  <a:lnTo>
                    <a:pt x="158749" y="377918"/>
                  </a:lnTo>
                  <a:lnTo>
                    <a:pt x="176448" y="411733"/>
                  </a:lnTo>
                  <a:lnTo>
                    <a:pt x="213280" y="478883"/>
                  </a:lnTo>
                  <a:lnTo>
                    <a:pt x="251776" y="545320"/>
                  </a:lnTo>
                  <a:lnTo>
                    <a:pt x="291861" y="610884"/>
                  </a:lnTo>
                  <a:lnTo>
                    <a:pt x="333374" y="675654"/>
                  </a:lnTo>
                  <a:lnTo>
                    <a:pt x="376077" y="739551"/>
                  </a:lnTo>
                  <a:lnTo>
                    <a:pt x="419971" y="802495"/>
                  </a:lnTo>
                  <a:lnTo>
                    <a:pt x="464818" y="864407"/>
                  </a:lnTo>
                  <a:lnTo>
                    <a:pt x="510538" y="925289"/>
                  </a:lnTo>
                  <a:lnTo>
                    <a:pt x="556973" y="985057"/>
                  </a:lnTo>
                  <a:lnTo>
                    <a:pt x="603963" y="1043636"/>
                  </a:lnTo>
                  <a:lnTo>
                    <a:pt x="688974" y="1146666"/>
                  </a:lnTo>
                  <a:lnTo>
                    <a:pt x="775413" y="1249376"/>
                  </a:lnTo>
                  <a:lnTo>
                    <a:pt x="950117" y="1454799"/>
                  </a:lnTo>
                  <a:lnTo>
                    <a:pt x="1036953" y="1558145"/>
                  </a:lnTo>
                  <a:lnTo>
                    <a:pt x="1122519" y="1662285"/>
                  </a:lnTo>
                  <a:lnTo>
                    <a:pt x="1206181" y="1767456"/>
                  </a:lnTo>
                  <a:lnTo>
                    <a:pt x="1287223" y="1874058"/>
                  </a:lnTo>
                  <a:lnTo>
                    <a:pt x="1364931" y="1982245"/>
                  </a:lnTo>
                  <a:lnTo>
                    <a:pt x="1438750" y="2092259"/>
                  </a:lnTo>
                  <a:lnTo>
                    <a:pt x="1473913" y="2148139"/>
                  </a:lnTo>
                  <a:lnTo>
                    <a:pt x="1507886" y="2204575"/>
                  </a:lnTo>
                  <a:lnTo>
                    <a:pt x="1540509" y="2261645"/>
                  </a:lnTo>
                  <a:lnTo>
                    <a:pt x="1571704" y="2319351"/>
                  </a:lnTo>
                  <a:lnTo>
                    <a:pt x="1601389" y="2377771"/>
                  </a:lnTo>
                  <a:lnTo>
                    <a:pt x="1629488" y="2436826"/>
                  </a:lnTo>
                  <a:lnTo>
                    <a:pt x="1655919" y="2496754"/>
                  </a:lnTo>
                  <a:lnTo>
                    <a:pt x="1680606" y="2557397"/>
                  </a:lnTo>
                  <a:lnTo>
                    <a:pt x="1703466" y="2618913"/>
                  </a:lnTo>
                  <a:lnTo>
                    <a:pt x="1714196" y="2650860"/>
                  </a:lnTo>
                  <a:lnTo>
                    <a:pt x="1714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62" name="Shape 61"/>
            <p:cNvSpPr/>
            <p:nvPr/>
          </p:nvSpPr>
          <p:spPr>
            <a:xfrm>
              <a:off x="8482328" y="4139114"/>
              <a:ext cx="2210054" cy="3421490"/>
            </a:xfrm>
            <a:custGeom>
              <a:avLst/>
              <a:gdLst/>
              <a:ahLst/>
              <a:cxnLst/>
              <a:rect l="0" t="0" r="0" b="0"/>
              <a:pathLst>
                <a:path w="2210054" h="3421490">
                  <a:moveTo>
                    <a:pt x="2210054" y="0"/>
                  </a:moveTo>
                  <a:lnTo>
                    <a:pt x="2207500" y="2687"/>
                  </a:lnTo>
                  <a:lnTo>
                    <a:pt x="2184640" y="24197"/>
                  </a:lnTo>
                  <a:lnTo>
                    <a:pt x="2160112" y="44834"/>
                  </a:lnTo>
                  <a:lnTo>
                    <a:pt x="2133918" y="64441"/>
                  </a:lnTo>
                  <a:lnTo>
                    <a:pt x="2106057" y="83094"/>
                  </a:lnTo>
                  <a:lnTo>
                    <a:pt x="2076450" y="100714"/>
                  </a:lnTo>
                  <a:lnTo>
                    <a:pt x="2045097" y="117304"/>
                  </a:lnTo>
                  <a:lnTo>
                    <a:pt x="2011919" y="132782"/>
                  </a:lnTo>
                  <a:lnTo>
                    <a:pt x="1976914" y="147149"/>
                  </a:lnTo>
                  <a:lnTo>
                    <a:pt x="1940004" y="160325"/>
                  </a:lnTo>
                  <a:lnTo>
                    <a:pt x="1901190" y="172312"/>
                  </a:lnTo>
                  <a:lnTo>
                    <a:pt x="1860391" y="183185"/>
                  </a:lnTo>
                  <a:lnTo>
                    <a:pt x="1817528" y="192710"/>
                  </a:lnTo>
                  <a:lnTo>
                    <a:pt x="1772682" y="201044"/>
                  </a:lnTo>
                  <a:lnTo>
                    <a:pt x="1725692" y="208030"/>
                  </a:lnTo>
                  <a:lnTo>
                    <a:pt x="1676559" y="213744"/>
                  </a:lnTo>
                  <a:lnTo>
                    <a:pt x="1625283" y="218031"/>
                  </a:lnTo>
                  <a:lnTo>
                    <a:pt x="1571784" y="220888"/>
                  </a:lnTo>
                  <a:lnTo>
                    <a:pt x="1516062" y="222397"/>
                  </a:lnTo>
                  <a:lnTo>
                    <a:pt x="1457959" y="222397"/>
                  </a:lnTo>
                  <a:lnTo>
                    <a:pt x="1397556" y="220888"/>
                  </a:lnTo>
                  <a:lnTo>
                    <a:pt x="1334771" y="217872"/>
                  </a:lnTo>
                  <a:lnTo>
                    <a:pt x="1269603" y="213348"/>
                  </a:lnTo>
                  <a:lnTo>
                    <a:pt x="1248172" y="212633"/>
                  </a:lnTo>
                  <a:lnTo>
                    <a:pt x="1226900" y="212793"/>
                  </a:lnTo>
                  <a:lnTo>
                    <a:pt x="1205786" y="213824"/>
                  </a:lnTo>
                  <a:lnTo>
                    <a:pt x="1184831" y="215729"/>
                  </a:lnTo>
                  <a:lnTo>
                    <a:pt x="1163956" y="218507"/>
                  </a:lnTo>
                  <a:lnTo>
                    <a:pt x="1143238" y="222079"/>
                  </a:lnTo>
                  <a:lnTo>
                    <a:pt x="1122681" y="226444"/>
                  </a:lnTo>
                  <a:lnTo>
                    <a:pt x="1102202" y="231683"/>
                  </a:lnTo>
                  <a:lnTo>
                    <a:pt x="1081881" y="237636"/>
                  </a:lnTo>
                  <a:lnTo>
                    <a:pt x="1061641" y="244383"/>
                  </a:lnTo>
                  <a:lnTo>
                    <a:pt x="1041559" y="251924"/>
                  </a:lnTo>
                  <a:lnTo>
                    <a:pt x="1021477" y="260100"/>
                  </a:lnTo>
                  <a:lnTo>
                    <a:pt x="1001553" y="269069"/>
                  </a:lnTo>
                  <a:lnTo>
                    <a:pt x="981709" y="278673"/>
                  </a:lnTo>
                  <a:lnTo>
                    <a:pt x="962025" y="288992"/>
                  </a:lnTo>
                  <a:lnTo>
                    <a:pt x="942340" y="299945"/>
                  </a:lnTo>
                  <a:lnTo>
                    <a:pt x="922735" y="311614"/>
                  </a:lnTo>
                  <a:lnTo>
                    <a:pt x="903208" y="323838"/>
                  </a:lnTo>
                  <a:lnTo>
                    <a:pt x="883762" y="336697"/>
                  </a:lnTo>
                  <a:lnTo>
                    <a:pt x="864393" y="350110"/>
                  </a:lnTo>
                  <a:lnTo>
                    <a:pt x="845106" y="364160"/>
                  </a:lnTo>
                  <a:lnTo>
                    <a:pt x="825818" y="378685"/>
                  </a:lnTo>
                  <a:lnTo>
                    <a:pt x="806609" y="393767"/>
                  </a:lnTo>
                  <a:lnTo>
                    <a:pt x="787400" y="409404"/>
                  </a:lnTo>
                  <a:lnTo>
                    <a:pt x="768270" y="425597"/>
                  </a:lnTo>
                  <a:lnTo>
                    <a:pt x="749220" y="442185"/>
                  </a:lnTo>
                  <a:lnTo>
                    <a:pt x="711041" y="476793"/>
                  </a:lnTo>
                  <a:lnTo>
                    <a:pt x="673020" y="513227"/>
                  </a:lnTo>
                  <a:lnTo>
                    <a:pt x="635000" y="551246"/>
                  </a:lnTo>
                  <a:lnTo>
                    <a:pt x="596979" y="590697"/>
                  </a:lnTo>
                  <a:lnTo>
                    <a:pt x="558959" y="631495"/>
                  </a:lnTo>
                  <a:lnTo>
                    <a:pt x="520779" y="673484"/>
                  </a:lnTo>
                  <a:lnTo>
                    <a:pt x="482520" y="716505"/>
                  </a:lnTo>
                  <a:lnTo>
                    <a:pt x="444103" y="760479"/>
                  </a:lnTo>
                  <a:lnTo>
                    <a:pt x="405527" y="805246"/>
                  </a:lnTo>
                  <a:lnTo>
                    <a:pt x="366712" y="850649"/>
                  </a:lnTo>
                  <a:lnTo>
                    <a:pt x="327581" y="896528"/>
                  </a:lnTo>
                  <a:lnTo>
                    <a:pt x="248364" y="989238"/>
                  </a:lnTo>
                  <a:lnTo>
                    <a:pt x="167561" y="1082425"/>
                  </a:lnTo>
                  <a:lnTo>
                    <a:pt x="126444" y="1128779"/>
                  </a:lnTo>
                  <a:lnTo>
                    <a:pt x="84852" y="1174817"/>
                  </a:lnTo>
                  <a:lnTo>
                    <a:pt x="42703" y="1220379"/>
                  </a:lnTo>
                  <a:lnTo>
                    <a:pt x="0" y="1265384"/>
                  </a:lnTo>
                  <a:lnTo>
                    <a:pt x="15161" y="1281973"/>
                  </a:lnTo>
                  <a:lnTo>
                    <a:pt x="29766" y="1298880"/>
                  </a:lnTo>
                  <a:lnTo>
                    <a:pt x="43894" y="1315866"/>
                  </a:lnTo>
                  <a:lnTo>
                    <a:pt x="57468" y="1333012"/>
                  </a:lnTo>
                  <a:lnTo>
                    <a:pt x="894319" y="2679767"/>
                  </a:lnTo>
                  <a:lnTo>
                    <a:pt x="925037" y="2729377"/>
                  </a:lnTo>
                  <a:lnTo>
                    <a:pt x="955595" y="2779541"/>
                  </a:lnTo>
                  <a:lnTo>
                    <a:pt x="985678" y="2830262"/>
                  </a:lnTo>
                  <a:lnTo>
                    <a:pt x="1015127" y="2881538"/>
                  </a:lnTo>
                  <a:lnTo>
                    <a:pt x="1043464" y="2933370"/>
                  </a:lnTo>
                  <a:lnTo>
                    <a:pt x="1070531" y="2985678"/>
                  </a:lnTo>
                  <a:lnTo>
                    <a:pt x="1096009" y="3038543"/>
                  </a:lnTo>
                  <a:lnTo>
                    <a:pt x="1108075" y="3065212"/>
                  </a:lnTo>
                  <a:lnTo>
                    <a:pt x="1119585" y="3091962"/>
                  </a:lnTo>
                  <a:lnTo>
                    <a:pt x="1130618" y="3118949"/>
                  </a:lnTo>
                  <a:lnTo>
                    <a:pt x="1141016" y="3145937"/>
                  </a:lnTo>
                  <a:lnTo>
                    <a:pt x="1150858" y="3173162"/>
                  </a:lnTo>
                  <a:lnTo>
                    <a:pt x="1159987" y="3200468"/>
                  </a:lnTo>
                  <a:lnTo>
                    <a:pt x="1168479" y="3227932"/>
                  </a:lnTo>
                  <a:lnTo>
                    <a:pt x="1176178" y="3255553"/>
                  </a:lnTo>
                  <a:lnTo>
                    <a:pt x="1183164" y="3283255"/>
                  </a:lnTo>
                  <a:lnTo>
                    <a:pt x="1189356" y="3311115"/>
                  </a:lnTo>
                  <a:lnTo>
                    <a:pt x="1194753" y="3339055"/>
                  </a:lnTo>
                  <a:lnTo>
                    <a:pt x="1199197" y="3367234"/>
                  </a:lnTo>
                  <a:lnTo>
                    <a:pt x="1202769" y="3395491"/>
                  </a:lnTo>
                  <a:lnTo>
                    <a:pt x="1205246" y="3421490"/>
                  </a:lnTo>
                  <a:lnTo>
                    <a:pt x="2210054" y="3421490"/>
                  </a:lnTo>
                  <a:lnTo>
                    <a:pt x="2210054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63" name="Shape 62"/>
            <p:cNvSpPr/>
            <p:nvPr/>
          </p:nvSpPr>
          <p:spPr>
            <a:xfrm>
              <a:off x="87558" y="4130768"/>
              <a:ext cx="9600016" cy="3429836"/>
            </a:xfrm>
            <a:custGeom>
              <a:avLst/>
              <a:gdLst/>
              <a:ahLst/>
              <a:cxnLst/>
              <a:rect l="0" t="0" r="0" b="0"/>
              <a:pathLst>
                <a:path w="9600016" h="3429836">
                  <a:moveTo>
                    <a:pt x="4681448" y="0"/>
                  </a:moveTo>
                  <a:lnTo>
                    <a:pt x="4638745" y="6270"/>
                  </a:lnTo>
                  <a:lnTo>
                    <a:pt x="4617472" y="9922"/>
                  </a:lnTo>
                  <a:lnTo>
                    <a:pt x="4596200" y="14049"/>
                  </a:lnTo>
                  <a:lnTo>
                    <a:pt x="4567942" y="20321"/>
                  </a:lnTo>
                  <a:lnTo>
                    <a:pt x="4539844" y="27464"/>
                  </a:lnTo>
                  <a:lnTo>
                    <a:pt x="4511903" y="35402"/>
                  </a:lnTo>
                  <a:lnTo>
                    <a:pt x="4484122" y="44291"/>
                  </a:lnTo>
                  <a:lnTo>
                    <a:pt x="4456500" y="53895"/>
                  </a:lnTo>
                  <a:lnTo>
                    <a:pt x="4429274" y="64453"/>
                  </a:lnTo>
                  <a:lnTo>
                    <a:pt x="4402287" y="75723"/>
                  </a:lnTo>
                  <a:lnTo>
                    <a:pt x="4375617" y="87789"/>
                  </a:lnTo>
                  <a:lnTo>
                    <a:pt x="4349344" y="100727"/>
                  </a:lnTo>
                  <a:lnTo>
                    <a:pt x="4323467" y="114379"/>
                  </a:lnTo>
                  <a:lnTo>
                    <a:pt x="4298067" y="128826"/>
                  </a:lnTo>
                  <a:lnTo>
                    <a:pt x="4273223" y="143986"/>
                  </a:lnTo>
                  <a:lnTo>
                    <a:pt x="4248854" y="159861"/>
                  </a:lnTo>
                  <a:lnTo>
                    <a:pt x="4225042" y="176529"/>
                  </a:lnTo>
                  <a:lnTo>
                    <a:pt x="4201786" y="193913"/>
                  </a:lnTo>
                  <a:lnTo>
                    <a:pt x="4179243" y="212010"/>
                  </a:lnTo>
                  <a:lnTo>
                    <a:pt x="4157416" y="230822"/>
                  </a:lnTo>
                  <a:lnTo>
                    <a:pt x="4136222" y="250269"/>
                  </a:lnTo>
                  <a:lnTo>
                    <a:pt x="4115822" y="270430"/>
                  </a:lnTo>
                  <a:lnTo>
                    <a:pt x="4096297" y="291227"/>
                  </a:lnTo>
                  <a:lnTo>
                    <a:pt x="4077484" y="312737"/>
                  </a:lnTo>
                  <a:lnTo>
                    <a:pt x="4059625" y="334803"/>
                  </a:lnTo>
                  <a:lnTo>
                    <a:pt x="4042639" y="357584"/>
                  </a:lnTo>
                  <a:lnTo>
                    <a:pt x="4026604" y="380920"/>
                  </a:lnTo>
                  <a:lnTo>
                    <a:pt x="4011603" y="404892"/>
                  </a:lnTo>
                  <a:lnTo>
                    <a:pt x="3997633" y="429418"/>
                  </a:lnTo>
                  <a:lnTo>
                    <a:pt x="3984695" y="454580"/>
                  </a:lnTo>
                  <a:lnTo>
                    <a:pt x="3972789" y="480298"/>
                  </a:lnTo>
                  <a:lnTo>
                    <a:pt x="3962153" y="506570"/>
                  </a:lnTo>
                  <a:lnTo>
                    <a:pt x="3952628" y="533399"/>
                  </a:lnTo>
                  <a:lnTo>
                    <a:pt x="3944293" y="560784"/>
                  </a:lnTo>
                  <a:lnTo>
                    <a:pt x="3937228" y="588644"/>
                  </a:lnTo>
                  <a:lnTo>
                    <a:pt x="3931593" y="616347"/>
                  </a:lnTo>
                  <a:lnTo>
                    <a:pt x="3927148" y="644048"/>
                  </a:lnTo>
                  <a:lnTo>
                    <a:pt x="3923814" y="671670"/>
                  </a:lnTo>
                  <a:lnTo>
                    <a:pt x="3921672" y="699373"/>
                  </a:lnTo>
                  <a:lnTo>
                    <a:pt x="3920639" y="726995"/>
                  </a:lnTo>
                  <a:lnTo>
                    <a:pt x="3920559" y="754697"/>
                  </a:lnTo>
                  <a:lnTo>
                    <a:pt x="3921513" y="782319"/>
                  </a:lnTo>
                  <a:lnTo>
                    <a:pt x="3923417" y="809942"/>
                  </a:lnTo>
                  <a:lnTo>
                    <a:pt x="3926116" y="837564"/>
                  </a:lnTo>
                  <a:lnTo>
                    <a:pt x="3929688" y="865187"/>
                  </a:lnTo>
                  <a:lnTo>
                    <a:pt x="3933974" y="892809"/>
                  </a:lnTo>
                  <a:lnTo>
                    <a:pt x="3938975" y="920353"/>
                  </a:lnTo>
                  <a:lnTo>
                    <a:pt x="3944691" y="947897"/>
                  </a:lnTo>
                  <a:lnTo>
                    <a:pt x="3951041" y="975439"/>
                  </a:lnTo>
                  <a:lnTo>
                    <a:pt x="3957866" y="1002982"/>
                  </a:lnTo>
                  <a:lnTo>
                    <a:pt x="3965328" y="1030525"/>
                  </a:lnTo>
                  <a:lnTo>
                    <a:pt x="3981441" y="1085532"/>
                  </a:lnTo>
                  <a:lnTo>
                    <a:pt x="3998983" y="1140380"/>
                  </a:lnTo>
                  <a:lnTo>
                    <a:pt x="4017636" y="1195228"/>
                  </a:lnTo>
                  <a:lnTo>
                    <a:pt x="4036844" y="1249918"/>
                  </a:lnTo>
                  <a:lnTo>
                    <a:pt x="4056291" y="1304528"/>
                  </a:lnTo>
                  <a:lnTo>
                    <a:pt x="4075579" y="1358979"/>
                  </a:lnTo>
                  <a:lnTo>
                    <a:pt x="4094312" y="1413350"/>
                  </a:lnTo>
                  <a:lnTo>
                    <a:pt x="4112013" y="1467644"/>
                  </a:lnTo>
                  <a:lnTo>
                    <a:pt x="4120267" y="1494948"/>
                  </a:lnTo>
                  <a:lnTo>
                    <a:pt x="4127967" y="1522809"/>
                  </a:lnTo>
                  <a:lnTo>
                    <a:pt x="4135032" y="1550988"/>
                  </a:lnTo>
                  <a:lnTo>
                    <a:pt x="4141541" y="1579563"/>
                  </a:lnTo>
                  <a:lnTo>
                    <a:pt x="4147334" y="1608454"/>
                  </a:lnTo>
                  <a:lnTo>
                    <a:pt x="4152494" y="1637585"/>
                  </a:lnTo>
                  <a:lnTo>
                    <a:pt x="4156939" y="1666875"/>
                  </a:lnTo>
                  <a:lnTo>
                    <a:pt x="4160591" y="1696244"/>
                  </a:lnTo>
                  <a:lnTo>
                    <a:pt x="4163527" y="1725772"/>
                  </a:lnTo>
                  <a:lnTo>
                    <a:pt x="4165591" y="1755298"/>
                  </a:lnTo>
                  <a:lnTo>
                    <a:pt x="4166861" y="1784747"/>
                  </a:lnTo>
                  <a:lnTo>
                    <a:pt x="4167178" y="1814035"/>
                  </a:lnTo>
                  <a:lnTo>
                    <a:pt x="4166702" y="1843247"/>
                  </a:lnTo>
                  <a:lnTo>
                    <a:pt x="4165194" y="1872218"/>
                  </a:lnTo>
                  <a:lnTo>
                    <a:pt x="4162813" y="1900952"/>
                  </a:lnTo>
                  <a:lnTo>
                    <a:pt x="4159399" y="1929368"/>
                  </a:lnTo>
                  <a:lnTo>
                    <a:pt x="4154954" y="1957308"/>
                  </a:lnTo>
                  <a:lnTo>
                    <a:pt x="4149398" y="1984850"/>
                  </a:lnTo>
                  <a:lnTo>
                    <a:pt x="4142809" y="2011918"/>
                  </a:lnTo>
                  <a:lnTo>
                    <a:pt x="4135111" y="2038429"/>
                  </a:lnTo>
                  <a:lnTo>
                    <a:pt x="4126221" y="2064225"/>
                  </a:lnTo>
                  <a:lnTo>
                    <a:pt x="4116219" y="2089467"/>
                  </a:lnTo>
                  <a:lnTo>
                    <a:pt x="4104948" y="2113914"/>
                  </a:lnTo>
                  <a:lnTo>
                    <a:pt x="4092485" y="2137648"/>
                  </a:lnTo>
                  <a:lnTo>
                    <a:pt x="4078675" y="2160428"/>
                  </a:lnTo>
                  <a:lnTo>
                    <a:pt x="4063673" y="2182416"/>
                  </a:lnTo>
                  <a:lnTo>
                    <a:pt x="4047242" y="2203370"/>
                  </a:lnTo>
                  <a:lnTo>
                    <a:pt x="4029463" y="2223373"/>
                  </a:lnTo>
                  <a:lnTo>
                    <a:pt x="4010333" y="2242264"/>
                  </a:lnTo>
                  <a:lnTo>
                    <a:pt x="3989696" y="2260044"/>
                  </a:lnTo>
                  <a:lnTo>
                    <a:pt x="3967629" y="2276633"/>
                  </a:lnTo>
                  <a:lnTo>
                    <a:pt x="3944134" y="2291953"/>
                  </a:lnTo>
                  <a:lnTo>
                    <a:pt x="3921195" y="2304890"/>
                  </a:lnTo>
                  <a:lnTo>
                    <a:pt x="3897541" y="2316242"/>
                  </a:lnTo>
                  <a:lnTo>
                    <a:pt x="3873332" y="2326084"/>
                  </a:lnTo>
                  <a:lnTo>
                    <a:pt x="3848647" y="2334577"/>
                  </a:lnTo>
                  <a:lnTo>
                    <a:pt x="3823484" y="2341642"/>
                  </a:lnTo>
                  <a:lnTo>
                    <a:pt x="3797925" y="2347516"/>
                  </a:lnTo>
                  <a:lnTo>
                    <a:pt x="3771970" y="2352119"/>
                  </a:lnTo>
                  <a:lnTo>
                    <a:pt x="3745777" y="2355532"/>
                  </a:lnTo>
                  <a:lnTo>
                    <a:pt x="3719344" y="2357913"/>
                  </a:lnTo>
                  <a:lnTo>
                    <a:pt x="3692833" y="2359183"/>
                  </a:lnTo>
                  <a:lnTo>
                    <a:pt x="3666163" y="2359580"/>
                  </a:lnTo>
                  <a:lnTo>
                    <a:pt x="3639414" y="2359025"/>
                  </a:lnTo>
                  <a:lnTo>
                    <a:pt x="3612744" y="2357596"/>
                  </a:lnTo>
                  <a:lnTo>
                    <a:pt x="3586073" y="2355453"/>
                  </a:lnTo>
                  <a:lnTo>
                    <a:pt x="3559563" y="2352595"/>
                  </a:lnTo>
                  <a:lnTo>
                    <a:pt x="3533289" y="2349024"/>
                  </a:lnTo>
                  <a:lnTo>
                    <a:pt x="3469472" y="2338149"/>
                  </a:lnTo>
                  <a:lnTo>
                    <a:pt x="3406528" y="2324338"/>
                  </a:lnTo>
                  <a:lnTo>
                    <a:pt x="3344297" y="2307828"/>
                  </a:lnTo>
                  <a:lnTo>
                    <a:pt x="3282860" y="2288857"/>
                  </a:lnTo>
                  <a:lnTo>
                    <a:pt x="3222060" y="2267664"/>
                  </a:lnTo>
                  <a:lnTo>
                    <a:pt x="3161814" y="2244328"/>
                  </a:lnTo>
                  <a:lnTo>
                    <a:pt x="3102205" y="2219165"/>
                  </a:lnTo>
                  <a:lnTo>
                    <a:pt x="3042991" y="2192258"/>
                  </a:lnTo>
                  <a:lnTo>
                    <a:pt x="2984332" y="2163921"/>
                  </a:lnTo>
                  <a:lnTo>
                    <a:pt x="2925992" y="2134314"/>
                  </a:lnTo>
                  <a:lnTo>
                    <a:pt x="2810263" y="2072084"/>
                  </a:lnTo>
                  <a:lnTo>
                    <a:pt x="2695328" y="2007155"/>
                  </a:lnTo>
                  <a:lnTo>
                    <a:pt x="2580789" y="1941274"/>
                  </a:lnTo>
                  <a:lnTo>
                    <a:pt x="2466252" y="1875869"/>
                  </a:lnTo>
                  <a:lnTo>
                    <a:pt x="2351158" y="1812765"/>
                  </a:lnTo>
                  <a:lnTo>
                    <a:pt x="2293293" y="1782444"/>
                  </a:lnTo>
                  <a:lnTo>
                    <a:pt x="2235112" y="1753394"/>
                  </a:lnTo>
                  <a:lnTo>
                    <a:pt x="2176533" y="1725613"/>
                  </a:lnTo>
                  <a:lnTo>
                    <a:pt x="2117557" y="1699498"/>
                  </a:lnTo>
                  <a:lnTo>
                    <a:pt x="2058185" y="1675050"/>
                  </a:lnTo>
                  <a:lnTo>
                    <a:pt x="1998177" y="1652588"/>
                  </a:lnTo>
                  <a:lnTo>
                    <a:pt x="1937693" y="1632347"/>
                  </a:lnTo>
                  <a:lnTo>
                    <a:pt x="1876496" y="1614408"/>
                  </a:lnTo>
                  <a:lnTo>
                    <a:pt x="1814583" y="1599009"/>
                  </a:lnTo>
                  <a:lnTo>
                    <a:pt x="1751956" y="1586468"/>
                  </a:lnTo>
                  <a:lnTo>
                    <a:pt x="1688534" y="1576863"/>
                  </a:lnTo>
                  <a:lnTo>
                    <a:pt x="1624241" y="1570434"/>
                  </a:lnTo>
                  <a:lnTo>
                    <a:pt x="1560344" y="1567497"/>
                  </a:lnTo>
                  <a:lnTo>
                    <a:pt x="1496844" y="1568132"/>
                  </a:lnTo>
                  <a:lnTo>
                    <a:pt x="1433979" y="1572100"/>
                  </a:lnTo>
                  <a:lnTo>
                    <a:pt x="1371591" y="1579483"/>
                  </a:lnTo>
                  <a:lnTo>
                    <a:pt x="1309996" y="1590040"/>
                  </a:lnTo>
                  <a:lnTo>
                    <a:pt x="1249036" y="1603692"/>
                  </a:lnTo>
                  <a:lnTo>
                    <a:pt x="1188869" y="1620440"/>
                  </a:lnTo>
                  <a:lnTo>
                    <a:pt x="1129497" y="1640125"/>
                  </a:lnTo>
                  <a:lnTo>
                    <a:pt x="1071077" y="1662588"/>
                  </a:lnTo>
                  <a:lnTo>
                    <a:pt x="1013609" y="1687909"/>
                  </a:lnTo>
                  <a:lnTo>
                    <a:pt x="957174" y="1715769"/>
                  </a:lnTo>
                  <a:lnTo>
                    <a:pt x="901849" y="1746170"/>
                  </a:lnTo>
                  <a:lnTo>
                    <a:pt x="847637" y="1779110"/>
                  </a:lnTo>
                  <a:lnTo>
                    <a:pt x="794613" y="1814353"/>
                  </a:lnTo>
                  <a:lnTo>
                    <a:pt x="742862" y="1851819"/>
                  </a:lnTo>
                  <a:lnTo>
                    <a:pt x="692458" y="1891507"/>
                  </a:lnTo>
                  <a:lnTo>
                    <a:pt x="643404" y="1933178"/>
                  </a:lnTo>
                  <a:lnTo>
                    <a:pt x="595779" y="1976834"/>
                  </a:lnTo>
                  <a:lnTo>
                    <a:pt x="549742" y="2022395"/>
                  </a:lnTo>
                  <a:lnTo>
                    <a:pt x="505213" y="2069703"/>
                  </a:lnTo>
                  <a:lnTo>
                    <a:pt x="462351" y="2118677"/>
                  </a:lnTo>
                  <a:lnTo>
                    <a:pt x="421154" y="2169239"/>
                  </a:lnTo>
                  <a:lnTo>
                    <a:pt x="381704" y="2221309"/>
                  </a:lnTo>
                  <a:lnTo>
                    <a:pt x="344082" y="2274728"/>
                  </a:lnTo>
                  <a:lnTo>
                    <a:pt x="308363" y="2329418"/>
                  </a:lnTo>
                  <a:lnTo>
                    <a:pt x="274469" y="2385298"/>
                  </a:lnTo>
                  <a:lnTo>
                    <a:pt x="242641" y="2442289"/>
                  </a:lnTo>
                  <a:lnTo>
                    <a:pt x="212874" y="2500233"/>
                  </a:lnTo>
                  <a:lnTo>
                    <a:pt x="185252" y="2559050"/>
                  </a:lnTo>
                  <a:lnTo>
                    <a:pt x="159772" y="2618739"/>
                  </a:lnTo>
                  <a:lnTo>
                    <a:pt x="136516" y="2679064"/>
                  </a:lnTo>
                  <a:lnTo>
                    <a:pt x="115561" y="2740024"/>
                  </a:lnTo>
                  <a:lnTo>
                    <a:pt x="96669" y="2801382"/>
                  </a:lnTo>
                  <a:lnTo>
                    <a:pt x="79683" y="2863135"/>
                  </a:lnTo>
                  <a:lnTo>
                    <a:pt x="64364" y="2925127"/>
                  </a:lnTo>
                  <a:lnTo>
                    <a:pt x="50791" y="2987437"/>
                  </a:lnTo>
                  <a:lnTo>
                    <a:pt x="38884" y="3050064"/>
                  </a:lnTo>
                  <a:lnTo>
                    <a:pt x="28646" y="3112849"/>
                  </a:lnTo>
                  <a:lnTo>
                    <a:pt x="19993" y="3175952"/>
                  </a:lnTo>
                  <a:lnTo>
                    <a:pt x="12771" y="3239134"/>
                  </a:lnTo>
                  <a:lnTo>
                    <a:pt x="7134" y="3302634"/>
                  </a:lnTo>
                  <a:lnTo>
                    <a:pt x="2848" y="3366214"/>
                  </a:lnTo>
                  <a:lnTo>
                    <a:pt x="0" y="3429836"/>
                  </a:lnTo>
                  <a:lnTo>
                    <a:pt x="9600016" y="3429836"/>
                  </a:lnTo>
                  <a:lnTo>
                    <a:pt x="9597539" y="3403838"/>
                  </a:lnTo>
                  <a:lnTo>
                    <a:pt x="9593967" y="3375580"/>
                  </a:lnTo>
                  <a:lnTo>
                    <a:pt x="9589523" y="3347402"/>
                  </a:lnTo>
                  <a:lnTo>
                    <a:pt x="9584125" y="3319462"/>
                  </a:lnTo>
                  <a:lnTo>
                    <a:pt x="9577934" y="3291602"/>
                  </a:lnTo>
                  <a:lnTo>
                    <a:pt x="9570948" y="3263899"/>
                  </a:lnTo>
                  <a:lnTo>
                    <a:pt x="9563249" y="3236278"/>
                  </a:lnTo>
                  <a:lnTo>
                    <a:pt x="9554757" y="3208814"/>
                  </a:lnTo>
                  <a:lnTo>
                    <a:pt x="9545628" y="3181508"/>
                  </a:lnTo>
                  <a:lnTo>
                    <a:pt x="9535786" y="3154283"/>
                  </a:lnTo>
                  <a:lnTo>
                    <a:pt x="9525388" y="3127295"/>
                  </a:lnTo>
                  <a:lnTo>
                    <a:pt x="9514354" y="3100308"/>
                  </a:lnTo>
                  <a:lnTo>
                    <a:pt x="9502844" y="3073558"/>
                  </a:lnTo>
                  <a:lnTo>
                    <a:pt x="9490779" y="3046889"/>
                  </a:lnTo>
                  <a:lnTo>
                    <a:pt x="9465301" y="2994024"/>
                  </a:lnTo>
                  <a:lnTo>
                    <a:pt x="9438234" y="2941717"/>
                  </a:lnTo>
                  <a:lnTo>
                    <a:pt x="9409896" y="2889884"/>
                  </a:lnTo>
                  <a:lnTo>
                    <a:pt x="9380448" y="2838608"/>
                  </a:lnTo>
                  <a:lnTo>
                    <a:pt x="9350365" y="2787888"/>
                  </a:lnTo>
                  <a:lnTo>
                    <a:pt x="9319807" y="2737723"/>
                  </a:lnTo>
                  <a:lnTo>
                    <a:pt x="9289088" y="2688113"/>
                  </a:lnTo>
                  <a:lnTo>
                    <a:pt x="8452238" y="1341358"/>
                  </a:lnTo>
                  <a:lnTo>
                    <a:pt x="8438664" y="1324213"/>
                  </a:lnTo>
                  <a:lnTo>
                    <a:pt x="8424536" y="1307227"/>
                  </a:lnTo>
                  <a:lnTo>
                    <a:pt x="8409930" y="1290319"/>
                  </a:lnTo>
                  <a:lnTo>
                    <a:pt x="8394849" y="1273572"/>
                  </a:lnTo>
                  <a:lnTo>
                    <a:pt x="8326270" y="1342865"/>
                  </a:lnTo>
                  <a:lnTo>
                    <a:pt x="8256023" y="1409700"/>
                  </a:lnTo>
                  <a:lnTo>
                    <a:pt x="8183950" y="1473755"/>
                  </a:lnTo>
                  <a:lnTo>
                    <a:pt x="8109813" y="1534319"/>
                  </a:lnTo>
                  <a:lnTo>
                    <a:pt x="8033534" y="1590913"/>
                  </a:lnTo>
                  <a:lnTo>
                    <a:pt x="7954873" y="1642983"/>
                  </a:lnTo>
                  <a:lnTo>
                    <a:pt x="7914630" y="1667192"/>
                  </a:lnTo>
                  <a:lnTo>
                    <a:pt x="7873832" y="1690053"/>
                  </a:lnTo>
                  <a:lnTo>
                    <a:pt x="7832319" y="1711484"/>
                  </a:lnTo>
                  <a:lnTo>
                    <a:pt x="7790091" y="1731485"/>
                  </a:lnTo>
                  <a:lnTo>
                    <a:pt x="7747229" y="1749980"/>
                  </a:lnTo>
                  <a:lnTo>
                    <a:pt x="7703573" y="1766808"/>
                  </a:lnTo>
                  <a:lnTo>
                    <a:pt x="7659282" y="1782048"/>
                  </a:lnTo>
                  <a:lnTo>
                    <a:pt x="7614197" y="1795463"/>
                  </a:lnTo>
                  <a:lnTo>
                    <a:pt x="7568317" y="1807130"/>
                  </a:lnTo>
                  <a:lnTo>
                    <a:pt x="7521724" y="1816973"/>
                  </a:lnTo>
                  <a:lnTo>
                    <a:pt x="7474258" y="1824832"/>
                  </a:lnTo>
                  <a:lnTo>
                    <a:pt x="7425998" y="1830704"/>
                  </a:lnTo>
                  <a:lnTo>
                    <a:pt x="7376866" y="1834435"/>
                  </a:lnTo>
                  <a:lnTo>
                    <a:pt x="7326859" y="1836103"/>
                  </a:lnTo>
                  <a:lnTo>
                    <a:pt x="7275979" y="1835547"/>
                  </a:lnTo>
                  <a:lnTo>
                    <a:pt x="7224227" y="1832769"/>
                  </a:lnTo>
                  <a:lnTo>
                    <a:pt x="7171521" y="1827529"/>
                  </a:lnTo>
                  <a:lnTo>
                    <a:pt x="7117864" y="1819989"/>
                  </a:lnTo>
                  <a:lnTo>
                    <a:pt x="7063254" y="1809988"/>
                  </a:lnTo>
                  <a:lnTo>
                    <a:pt x="7007692" y="1797367"/>
                  </a:lnTo>
                  <a:lnTo>
                    <a:pt x="6924665" y="1776094"/>
                  </a:lnTo>
                  <a:lnTo>
                    <a:pt x="6841878" y="1753394"/>
                  </a:lnTo>
                  <a:lnTo>
                    <a:pt x="6759407" y="1729263"/>
                  </a:lnTo>
                  <a:lnTo>
                    <a:pt x="6677254" y="1703625"/>
                  </a:lnTo>
                  <a:lnTo>
                    <a:pt x="6595498" y="1676479"/>
                  </a:lnTo>
                  <a:lnTo>
                    <a:pt x="6514296" y="1647904"/>
                  </a:lnTo>
                  <a:lnTo>
                    <a:pt x="6433652" y="1617742"/>
                  </a:lnTo>
                  <a:lnTo>
                    <a:pt x="6353722" y="1586150"/>
                  </a:lnTo>
                  <a:lnTo>
                    <a:pt x="6274506" y="1552972"/>
                  </a:lnTo>
                  <a:lnTo>
                    <a:pt x="6196003" y="1518205"/>
                  </a:lnTo>
                  <a:lnTo>
                    <a:pt x="6118533" y="1481852"/>
                  </a:lnTo>
                  <a:lnTo>
                    <a:pt x="6041937" y="1443990"/>
                  </a:lnTo>
                  <a:lnTo>
                    <a:pt x="5966372" y="1404460"/>
                  </a:lnTo>
                  <a:lnTo>
                    <a:pt x="5891918" y="1363344"/>
                  </a:lnTo>
                  <a:lnTo>
                    <a:pt x="5818734" y="1320562"/>
                  </a:lnTo>
                  <a:lnTo>
                    <a:pt x="5746741" y="1276190"/>
                  </a:lnTo>
                  <a:lnTo>
                    <a:pt x="5705387" y="1249522"/>
                  </a:lnTo>
                  <a:lnTo>
                    <a:pt x="5664429" y="1222295"/>
                  </a:lnTo>
                  <a:lnTo>
                    <a:pt x="5624027" y="1194434"/>
                  </a:lnTo>
                  <a:lnTo>
                    <a:pt x="5584102" y="1166019"/>
                  </a:lnTo>
                  <a:lnTo>
                    <a:pt x="5544732" y="1137047"/>
                  </a:lnTo>
                  <a:lnTo>
                    <a:pt x="5505838" y="1107519"/>
                  </a:lnTo>
                  <a:lnTo>
                    <a:pt x="5467499" y="1077435"/>
                  </a:lnTo>
                  <a:lnTo>
                    <a:pt x="5429717" y="1046638"/>
                  </a:lnTo>
                  <a:lnTo>
                    <a:pt x="5392569" y="1015365"/>
                  </a:lnTo>
                  <a:lnTo>
                    <a:pt x="5355978" y="983457"/>
                  </a:lnTo>
                  <a:lnTo>
                    <a:pt x="5319942" y="950992"/>
                  </a:lnTo>
                  <a:lnTo>
                    <a:pt x="5284541" y="917892"/>
                  </a:lnTo>
                  <a:lnTo>
                    <a:pt x="5249853" y="884158"/>
                  </a:lnTo>
                  <a:lnTo>
                    <a:pt x="5215802" y="849868"/>
                  </a:lnTo>
                  <a:lnTo>
                    <a:pt x="5182384" y="814943"/>
                  </a:lnTo>
                  <a:lnTo>
                    <a:pt x="5149603" y="779383"/>
                  </a:lnTo>
                  <a:lnTo>
                    <a:pt x="5117614" y="743267"/>
                  </a:lnTo>
                  <a:lnTo>
                    <a:pt x="5086260" y="706517"/>
                  </a:lnTo>
                  <a:lnTo>
                    <a:pt x="5055702" y="669130"/>
                  </a:lnTo>
                  <a:lnTo>
                    <a:pt x="5025857" y="631110"/>
                  </a:lnTo>
                  <a:lnTo>
                    <a:pt x="4996727" y="592454"/>
                  </a:lnTo>
                  <a:lnTo>
                    <a:pt x="4968389" y="553243"/>
                  </a:lnTo>
                  <a:lnTo>
                    <a:pt x="4940847" y="513318"/>
                  </a:lnTo>
                  <a:lnTo>
                    <a:pt x="4914097" y="472837"/>
                  </a:lnTo>
                  <a:lnTo>
                    <a:pt x="4888221" y="431640"/>
                  </a:lnTo>
                  <a:lnTo>
                    <a:pt x="4863138" y="389810"/>
                  </a:lnTo>
                  <a:lnTo>
                    <a:pt x="4838928" y="347344"/>
                  </a:lnTo>
                  <a:lnTo>
                    <a:pt x="4815513" y="304244"/>
                  </a:lnTo>
                  <a:lnTo>
                    <a:pt x="4793050" y="260509"/>
                  </a:lnTo>
                  <a:lnTo>
                    <a:pt x="4771459" y="216138"/>
                  </a:lnTo>
                  <a:lnTo>
                    <a:pt x="4750743" y="171053"/>
                  </a:lnTo>
                  <a:lnTo>
                    <a:pt x="4730978" y="125333"/>
                  </a:lnTo>
                  <a:lnTo>
                    <a:pt x="4705738" y="63183"/>
                  </a:lnTo>
                  <a:lnTo>
                    <a:pt x="4681448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4" name="Shape 63"/>
            <p:cNvSpPr/>
            <p:nvPr/>
          </p:nvSpPr>
          <p:spPr>
            <a:xfrm>
              <a:off x="982228" y="0"/>
              <a:ext cx="9710154" cy="5966871"/>
            </a:xfrm>
            <a:custGeom>
              <a:avLst/>
              <a:gdLst/>
              <a:ahLst/>
              <a:cxnLst/>
              <a:rect l="0" t="0" r="0" b="0"/>
              <a:pathLst>
                <a:path w="9710154" h="5966871">
                  <a:moveTo>
                    <a:pt x="0" y="0"/>
                  </a:moveTo>
                  <a:lnTo>
                    <a:pt x="35914" y="120663"/>
                  </a:lnTo>
                  <a:lnTo>
                    <a:pt x="77983" y="243615"/>
                  </a:lnTo>
                  <a:lnTo>
                    <a:pt x="100923" y="304338"/>
                  </a:lnTo>
                  <a:lnTo>
                    <a:pt x="125131" y="364424"/>
                  </a:lnTo>
                  <a:lnTo>
                    <a:pt x="150611" y="423796"/>
                  </a:lnTo>
                  <a:lnTo>
                    <a:pt x="177360" y="482455"/>
                  </a:lnTo>
                  <a:lnTo>
                    <a:pt x="205380" y="540161"/>
                  </a:lnTo>
                  <a:lnTo>
                    <a:pt x="234749" y="596993"/>
                  </a:lnTo>
                  <a:lnTo>
                    <a:pt x="265386" y="652874"/>
                  </a:lnTo>
                  <a:lnTo>
                    <a:pt x="297455" y="707563"/>
                  </a:lnTo>
                  <a:lnTo>
                    <a:pt x="330713" y="761140"/>
                  </a:lnTo>
                  <a:lnTo>
                    <a:pt x="365400" y="813527"/>
                  </a:lnTo>
                  <a:lnTo>
                    <a:pt x="401436" y="864566"/>
                  </a:lnTo>
                  <a:lnTo>
                    <a:pt x="438743" y="914176"/>
                  </a:lnTo>
                  <a:lnTo>
                    <a:pt x="477478" y="962356"/>
                  </a:lnTo>
                  <a:lnTo>
                    <a:pt x="517641" y="1009029"/>
                  </a:lnTo>
                  <a:lnTo>
                    <a:pt x="559075" y="1054113"/>
                  </a:lnTo>
                  <a:lnTo>
                    <a:pt x="601938" y="1097453"/>
                  </a:lnTo>
                  <a:lnTo>
                    <a:pt x="646228" y="1138965"/>
                  </a:lnTo>
                  <a:lnTo>
                    <a:pt x="691949" y="1178733"/>
                  </a:lnTo>
                  <a:lnTo>
                    <a:pt x="739018" y="1216515"/>
                  </a:lnTo>
                  <a:lnTo>
                    <a:pt x="787595" y="1252313"/>
                  </a:lnTo>
                  <a:lnTo>
                    <a:pt x="837521" y="1286048"/>
                  </a:lnTo>
                  <a:lnTo>
                    <a:pt x="888958" y="1317639"/>
                  </a:lnTo>
                  <a:lnTo>
                    <a:pt x="941821" y="1347008"/>
                  </a:lnTo>
                  <a:lnTo>
                    <a:pt x="996114" y="1373995"/>
                  </a:lnTo>
                  <a:lnTo>
                    <a:pt x="1051914" y="1398680"/>
                  </a:lnTo>
                  <a:lnTo>
                    <a:pt x="1109223" y="1420905"/>
                  </a:lnTo>
                  <a:lnTo>
                    <a:pt x="1167960" y="1440590"/>
                  </a:lnTo>
                  <a:lnTo>
                    <a:pt x="1228205" y="1457657"/>
                  </a:lnTo>
                  <a:lnTo>
                    <a:pt x="1255193" y="1464324"/>
                  </a:lnTo>
                  <a:lnTo>
                    <a:pt x="1282260" y="1470435"/>
                  </a:lnTo>
                  <a:lnTo>
                    <a:pt x="1309486" y="1475992"/>
                  </a:lnTo>
                  <a:lnTo>
                    <a:pt x="1336790" y="1480993"/>
                  </a:lnTo>
                  <a:lnTo>
                    <a:pt x="1391639" y="1489803"/>
                  </a:lnTo>
                  <a:lnTo>
                    <a:pt x="1446805" y="1496868"/>
                  </a:lnTo>
                  <a:lnTo>
                    <a:pt x="1502209" y="1502583"/>
                  </a:lnTo>
                  <a:lnTo>
                    <a:pt x="1557850" y="1507028"/>
                  </a:lnTo>
                  <a:lnTo>
                    <a:pt x="1613651" y="1510599"/>
                  </a:lnTo>
                  <a:lnTo>
                    <a:pt x="1669531" y="1513378"/>
                  </a:lnTo>
                  <a:lnTo>
                    <a:pt x="1768194" y="1517188"/>
                  </a:lnTo>
                  <a:lnTo>
                    <a:pt x="1866858" y="1520759"/>
                  </a:lnTo>
                  <a:lnTo>
                    <a:pt x="1916149" y="1522744"/>
                  </a:lnTo>
                  <a:lnTo>
                    <a:pt x="1965283" y="1525204"/>
                  </a:lnTo>
                  <a:lnTo>
                    <a:pt x="2014336" y="1528220"/>
                  </a:lnTo>
                  <a:lnTo>
                    <a:pt x="2063231" y="1531872"/>
                  </a:lnTo>
                  <a:lnTo>
                    <a:pt x="2111888" y="1536475"/>
                  </a:lnTo>
                  <a:lnTo>
                    <a:pt x="2160386" y="1542031"/>
                  </a:lnTo>
                  <a:lnTo>
                    <a:pt x="2208646" y="1548779"/>
                  </a:lnTo>
                  <a:lnTo>
                    <a:pt x="2256589" y="1556954"/>
                  </a:lnTo>
                  <a:lnTo>
                    <a:pt x="2304214" y="1566479"/>
                  </a:lnTo>
                  <a:lnTo>
                    <a:pt x="2351521" y="1577750"/>
                  </a:lnTo>
                  <a:lnTo>
                    <a:pt x="2375095" y="1584100"/>
                  </a:lnTo>
                  <a:lnTo>
                    <a:pt x="2398510" y="1590848"/>
                  </a:lnTo>
                  <a:lnTo>
                    <a:pt x="2421768" y="1598070"/>
                  </a:lnTo>
                  <a:lnTo>
                    <a:pt x="2445025" y="1605849"/>
                  </a:lnTo>
                  <a:lnTo>
                    <a:pt x="2488443" y="1621804"/>
                  </a:lnTo>
                  <a:lnTo>
                    <a:pt x="2530511" y="1639028"/>
                  </a:lnTo>
                  <a:lnTo>
                    <a:pt x="2571390" y="1657601"/>
                  </a:lnTo>
                  <a:lnTo>
                    <a:pt x="2610998" y="1677445"/>
                  </a:lnTo>
                  <a:lnTo>
                    <a:pt x="2686641" y="1720864"/>
                  </a:lnTo>
                  <a:lnTo>
                    <a:pt x="2757842" y="1768965"/>
                  </a:lnTo>
                  <a:lnTo>
                    <a:pt x="2824596" y="1821670"/>
                  </a:lnTo>
                  <a:lnTo>
                    <a:pt x="2887223" y="1878581"/>
                  </a:lnTo>
                  <a:lnTo>
                    <a:pt x="2946040" y="1939621"/>
                  </a:lnTo>
                  <a:lnTo>
                    <a:pt x="3001047" y="2004550"/>
                  </a:lnTo>
                  <a:lnTo>
                    <a:pt x="3052640" y="2073050"/>
                  </a:lnTo>
                  <a:lnTo>
                    <a:pt x="3101059" y="2145044"/>
                  </a:lnTo>
                  <a:lnTo>
                    <a:pt x="3146383" y="2220133"/>
                  </a:lnTo>
                  <a:lnTo>
                    <a:pt x="3188848" y="2298158"/>
                  </a:lnTo>
                  <a:lnTo>
                    <a:pt x="3228773" y="2378962"/>
                  </a:lnTo>
                  <a:lnTo>
                    <a:pt x="3266318" y="2462226"/>
                  </a:lnTo>
                  <a:lnTo>
                    <a:pt x="3301719" y="2547714"/>
                  </a:lnTo>
                  <a:lnTo>
                    <a:pt x="3335215" y="2635343"/>
                  </a:lnTo>
                  <a:lnTo>
                    <a:pt x="3366965" y="2724720"/>
                  </a:lnTo>
                  <a:lnTo>
                    <a:pt x="3397208" y="2815763"/>
                  </a:lnTo>
                  <a:lnTo>
                    <a:pt x="3426179" y="2908155"/>
                  </a:lnTo>
                  <a:lnTo>
                    <a:pt x="3454119" y="3001659"/>
                  </a:lnTo>
                  <a:lnTo>
                    <a:pt x="3507697" y="3191207"/>
                  </a:lnTo>
                  <a:lnTo>
                    <a:pt x="3559688" y="3382579"/>
                  </a:lnTo>
                  <a:lnTo>
                    <a:pt x="3611838" y="3574112"/>
                  </a:lnTo>
                  <a:lnTo>
                    <a:pt x="3665892" y="3763818"/>
                  </a:lnTo>
                  <a:lnTo>
                    <a:pt x="3694228" y="3857402"/>
                  </a:lnTo>
                  <a:lnTo>
                    <a:pt x="3723597" y="3949953"/>
                  </a:lnTo>
                  <a:lnTo>
                    <a:pt x="3754395" y="4041154"/>
                  </a:lnTo>
                  <a:lnTo>
                    <a:pt x="3786779" y="4130768"/>
                  </a:lnTo>
                  <a:lnTo>
                    <a:pt x="3811069" y="4193952"/>
                  </a:lnTo>
                  <a:lnTo>
                    <a:pt x="3836309" y="4256101"/>
                  </a:lnTo>
                  <a:lnTo>
                    <a:pt x="3856074" y="4301821"/>
                  </a:lnTo>
                  <a:lnTo>
                    <a:pt x="3876790" y="4346906"/>
                  </a:lnTo>
                  <a:lnTo>
                    <a:pt x="3898381" y="4391277"/>
                  </a:lnTo>
                  <a:lnTo>
                    <a:pt x="3920844" y="4435013"/>
                  </a:lnTo>
                  <a:lnTo>
                    <a:pt x="3944259" y="4478113"/>
                  </a:lnTo>
                  <a:lnTo>
                    <a:pt x="3968469" y="4520579"/>
                  </a:lnTo>
                  <a:lnTo>
                    <a:pt x="3993551" y="4562409"/>
                  </a:lnTo>
                  <a:lnTo>
                    <a:pt x="4019508" y="4603605"/>
                  </a:lnTo>
                  <a:lnTo>
                    <a:pt x="4046178" y="4644087"/>
                  </a:lnTo>
                  <a:lnTo>
                    <a:pt x="4073720" y="4684011"/>
                  </a:lnTo>
                  <a:lnTo>
                    <a:pt x="4102058" y="4723223"/>
                  </a:lnTo>
                  <a:lnTo>
                    <a:pt x="4131188" y="4761879"/>
                  </a:lnTo>
                  <a:lnTo>
                    <a:pt x="4161033" y="4799899"/>
                  </a:lnTo>
                  <a:lnTo>
                    <a:pt x="4191591" y="4837285"/>
                  </a:lnTo>
                  <a:lnTo>
                    <a:pt x="4222945" y="4874035"/>
                  </a:lnTo>
                  <a:lnTo>
                    <a:pt x="4254934" y="4910151"/>
                  </a:lnTo>
                  <a:lnTo>
                    <a:pt x="4287715" y="4945712"/>
                  </a:lnTo>
                  <a:lnTo>
                    <a:pt x="4321133" y="4980637"/>
                  </a:lnTo>
                  <a:lnTo>
                    <a:pt x="4355184" y="5014926"/>
                  </a:lnTo>
                  <a:lnTo>
                    <a:pt x="4389871" y="5048660"/>
                  </a:lnTo>
                  <a:lnTo>
                    <a:pt x="4425273" y="5081760"/>
                  </a:lnTo>
                  <a:lnTo>
                    <a:pt x="4461309" y="5114225"/>
                  </a:lnTo>
                  <a:lnTo>
                    <a:pt x="4497900" y="5146134"/>
                  </a:lnTo>
                  <a:lnTo>
                    <a:pt x="4535048" y="5177406"/>
                  </a:lnTo>
                  <a:lnTo>
                    <a:pt x="4572830" y="5208204"/>
                  </a:lnTo>
                  <a:lnTo>
                    <a:pt x="4611169" y="5238288"/>
                  </a:lnTo>
                  <a:lnTo>
                    <a:pt x="4650063" y="5267815"/>
                  </a:lnTo>
                  <a:lnTo>
                    <a:pt x="4689433" y="5296788"/>
                  </a:lnTo>
                  <a:lnTo>
                    <a:pt x="4729358" y="5325202"/>
                  </a:lnTo>
                  <a:lnTo>
                    <a:pt x="4769760" y="5353064"/>
                  </a:lnTo>
                  <a:lnTo>
                    <a:pt x="4810718" y="5380290"/>
                  </a:lnTo>
                  <a:lnTo>
                    <a:pt x="4852072" y="5406959"/>
                  </a:lnTo>
                  <a:lnTo>
                    <a:pt x="4924065" y="5451330"/>
                  </a:lnTo>
                  <a:lnTo>
                    <a:pt x="4997249" y="5494113"/>
                  </a:lnTo>
                  <a:lnTo>
                    <a:pt x="5071703" y="5535229"/>
                  </a:lnTo>
                  <a:lnTo>
                    <a:pt x="5147268" y="5574759"/>
                  </a:lnTo>
                  <a:lnTo>
                    <a:pt x="5223864" y="5612620"/>
                  </a:lnTo>
                  <a:lnTo>
                    <a:pt x="5301334" y="5648974"/>
                  </a:lnTo>
                  <a:lnTo>
                    <a:pt x="5379837" y="5683740"/>
                  </a:lnTo>
                  <a:lnTo>
                    <a:pt x="5459053" y="5716919"/>
                  </a:lnTo>
                  <a:lnTo>
                    <a:pt x="5538983" y="5748510"/>
                  </a:lnTo>
                  <a:lnTo>
                    <a:pt x="5619627" y="5778672"/>
                  </a:lnTo>
                  <a:lnTo>
                    <a:pt x="5700829" y="5807247"/>
                  </a:lnTo>
                  <a:lnTo>
                    <a:pt x="5782585" y="5834394"/>
                  </a:lnTo>
                  <a:lnTo>
                    <a:pt x="5864738" y="5860031"/>
                  </a:lnTo>
                  <a:lnTo>
                    <a:pt x="5947209" y="5884163"/>
                  </a:lnTo>
                  <a:lnTo>
                    <a:pt x="6029996" y="5906863"/>
                  </a:lnTo>
                  <a:lnTo>
                    <a:pt x="6113023" y="5928135"/>
                  </a:lnTo>
                  <a:lnTo>
                    <a:pt x="6168585" y="5940756"/>
                  </a:lnTo>
                  <a:lnTo>
                    <a:pt x="6223195" y="5950758"/>
                  </a:lnTo>
                  <a:lnTo>
                    <a:pt x="6276852" y="5958298"/>
                  </a:lnTo>
                  <a:lnTo>
                    <a:pt x="6329558" y="5963538"/>
                  </a:lnTo>
                  <a:lnTo>
                    <a:pt x="6381310" y="5966315"/>
                  </a:lnTo>
                  <a:lnTo>
                    <a:pt x="6432190" y="5966871"/>
                  </a:lnTo>
                  <a:lnTo>
                    <a:pt x="6482196" y="5965204"/>
                  </a:lnTo>
                  <a:lnTo>
                    <a:pt x="6531329" y="5961473"/>
                  </a:lnTo>
                  <a:lnTo>
                    <a:pt x="6579589" y="5955600"/>
                  </a:lnTo>
                  <a:lnTo>
                    <a:pt x="6627055" y="5947741"/>
                  </a:lnTo>
                  <a:lnTo>
                    <a:pt x="6673647" y="5937899"/>
                  </a:lnTo>
                  <a:lnTo>
                    <a:pt x="6719527" y="5926232"/>
                  </a:lnTo>
                  <a:lnTo>
                    <a:pt x="6764612" y="5912816"/>
                  </a:lnTo>
                  <a:lnTo>
                    <a:pt x="6808903" y="5897576"/>
                  </a:lnTo>
                  <a:lnTo>
                    <a:pt x="6852560" y="5880749"/>
                  </a:lnTo>
                  <a:lnTo>
                    <a:pt x="6895422" y="5862254"/>
                  </a:lnTo>
                  <a:lnTo>
                    <a:pt x="6937650" y="5842253"/>
                  </a:lnTo>
                  <a:lnTo>
                    <a:pt x="6979163" y="5820821"/>
                  </a:lnTo>
                  <a:lnTo>
                    <a:pt x="7019961" y="5797960"/>
                  </a:lnTo>
                  <a:lnTo>
                    <a:pt x="7060203" y="5773751"/>
                  </a:lnTo>
                  <a:lnTo>
                    <a:pt x="7138865" y="5721681"/>
                  </a:lnTo>
                  <a:lnTo>
                    <a:pt x="7215144" y="5665088"/>
                  </a:lnTo>
                  <a:lnTo>
                    <a:pt x="7289281" y="5604524"/>
                  </a:lnTo>
                  <a:lnTo>
                    <a:pt x="7361353" y="5540469"/>
                  </a:lnTo>
                  <a:lnTo>
                    <a:pt x="7431600" y="5473634"/>
                  </a:lnTo>
                  <a:lnTo>
                    <a:pt x="7500180" y="5404340"/>
                  </a:lnTo>
                  <a:lnTo>
                    <a:pt x="7542883" y="5359334"/>
                  </a:lnTo>
                  <a:lnTo>
                    <a:pt x="7585031" y="5313773"/>
                  </a:lnTo>
                  <a:lnTo>
                    <a:pt x="7626625" y="5267735"/>
                  </a:lnTo>
                  <a:lnTo>
                    <a:pt x="7667741" y="5221460"/>
                  </a:lnTo>
                  <a:lnTo>
                    <a:pt x="7748465" y="5128352"/>
                  </a:lnTo>
                  <a:lnTo>
                    <a:pt x="7827681" y="5035564"/>
                  </a:lnTo>
                  <a:lnTo>
                    <a:pt x="7866812" y="4989685"/>
                  </a:lnTo>
                  <a:lnTo>
                    <a:pt x="7905627" y="4944283"/>
                  </a:lnTo>
                  <a:lnTo>
                    <a:pt x="7944284" y="4899594"/>
                  </a:lnTo>
                  <a:lnTo>
                    <a:pt x="7982700" y="4855620"/>
                  </a:lnTo>
                  <a:lnTo>
                    <a:pt x="8020960" y="4812520"/>
                  </a:lnTo>
                  <a:lnTo>
                    <a:pt x="8059060" y="4770530"/>
                  </a:lnTo>
                  <a:lnTo>
                    <a:pt x="8097080" y="4729812"/>
                  </a:lnTo>
                  <a:lnTo>
                    <a:pt x="8135100" y="4690283"/>
                  </a:lnTo>
                  <a:lnTo>
                    <a:pt x="8173121" y="4652341"/>
                  </a:lnTo>
                  <a:lnTo>
                    <a:pt x="8211141" y="4615908"/>
                  </a:lnTo>
                  <a:lnTo>
                    <a:pt x="8249321" y="4581300"/>
                  </a:lnTo>
                  <a:lnTo>
                    <a:pt x="8268371" y="4564712"/>
                  </a:lnTo>
                  <a:lnTo>
                    <a:pt x="8287500" y="4548519"/>
                  </a:lnTo>
                  <a:lnTo>
                    <a:pt x="8306710" y="4532881"/>
                  </a:lnTo>
                  <a:lnTo>
                    <a:pt x="8325918" y="4517800"/>
                  </a:lnTo>
                  <a:lnTo>
                    <a:pt x="8345206" y="4503275"/>
                  </a:lnTo>
                  <a:lnTo>
                    <a:pt x="8364494" y="4489225"/>
                  </a:lnTo>
                  <a:lnTo>
                    <a:pt x="8383941" y="4475812"/>
                  </a:lnTo>
                  <a:lnTo>
                    <a:pt x="8403308" y="4462953"/>
                  </a:lnTo>
                  <a:lnTo>
                    <a:pt x="8422835" y="4450729"/>
                  </a:lnTo>
                  <a:lnTo>
                    <a:pt x="8442441" y="4439140"/>
                  </a:lnTo>
                  <a:lnTo>
                    <a:pt x="8462125" y="4428106"/>
                  </a:lnTo>
                  <a:lnTo>
                    <a:pt x="8481810" y="4417868"/>
                  </a:lnTo>
                  <a:lnTo>
                    <a:pt x="8501653" y="4408184"/>
                  </a:lnTo>
                  <a:lnTo>
                    <a:pt x="8521577" y="4399294"/>
                  </a:lnTo>
                  <a:lnTo>
                    <a:pt x="8541660" y="4391038"/>
                  </a:lnTo>
                  <a:lnTo>
                    <a:pt x="8561741" y="4383578"/>
                  </a:lnTo>
                  <a:lnTo>
                    <a:pt x="8581981" y="4376830"/>
                  </a:lnTo>
                  <a:lnTo>
                    <a:pt x="8602302" y="4370798"/>
                  </a:lnTo>
                  <a:lnTo>
                    <a:pt x="8622781" y="4365638"/>
                  </a:lnTo>
                  <a:lnTo>
                    <a:pt x="8643339" y="4361194"/>
                  </a:lnTo>
                  <a:lnTo>
                    <a:pt x="8664056" y="4357621"/>
                  </a:lnTo>
                  <a:lnTo>
                    <a:pt x="8684931" y="4354844"/>
                  </a:lnTo>
                  <a:lnTo>
                    <a:pt x="8705886" y="4352938"/>
                  </a:lnTo>
                  <a:lnTo>
                    <a:pt x="8727000" y="4351908"/>
                  </a:lnTo>
                  <a:lnTo>
                    <a:pt x="8748272" y="4351748"/>
                  </a:lnTo>
                  <a:lnTo>
                    <a:pt x="8769704" y="4352463"/>
                  </a:lnTo>
                  <a:lnTo>
                    <a:pt x="8834871" y="4356986"/>
                  </a:lnTo>
                  <a:lnTo>
                    <a:pt x="8897656" y="4360002"/>
                  </a:lnTo>
                  <a:lnTo>
                    <a:pt x="8958060" y="4361512"/>
                  </a:lnTo>
                  <a:lnTo>
                    <a:pt x="9016162" y="4361512"/>
                  </a:lnTo>
                  <a:lnTo>
                    <a:pt x="9071885" y="4360002"/>
                  </a:lnTo>
                  <a:lnTo>
                    <a:pt x="9125384" y="4357146"/>
                  </a:lnTo>
                  <a:lnTo>
                    <a:pt x="9176660" y="4352859"/>
                  </a:lnTo>
                  <a:lnTo>
                    <a:pt x="9225792" y="4347145"/>
                  </a:lnTo>
                  <a:lnTo>
                    <a:pt x="9272782" y="4340159"/>
                  </a:lnTo>
                  <a:lnTo>
                    <a:pt x="9317628" y="4331825"/>
                  </a:lnTo>
                  <a:lnTo>
                    <a:pt x="9360491" y="4322300"/>
                  </a:lnTo>
                  <a:lnTo>
                    <a:pt x="9401291" y="4311427"/>
                  </a:lnTo>
                  <a:lnTo>
                    <a:pt x="9440105" y="4299440"/>
                  </a:lnTo>
                  <a:lnTo>
                    <a:pt x="9477015" y="4286264"/>
                  </a:lnTo>
                  <a:lnTo>
                    <a:pt x="9512019" y="4271897"/>
                  </a:lnTo>
                  <a:lnTo>
                    <a:pt x="9545197" y="4256419"/>
                  </a:lnTo>
                  <a:lnTo>
                    <a:pt x="9576550" y="4239829"/>
                  </a:lnTo>
                  <a:lnTo>
                    <a:pt x="9606157" y="4222209"/>
                  </a:lnTo>
                  <a:lnTo>
                    <a:pt x="9634018" y="4203555"/>
                  </a:lnTo>
                  <a:lnTo>
                    <a:pt x="9660212" y="4183949"/>
                  </a:lnTo>
                  <a:lnTo>
                    <a:pt x="9684740" y="4163312"/>
                  </a:lnTo>
                  <a:lnTo>
                    <a:pt x="9707600" y="4141801"/>
                  </a:lnTo>
                  <a:lnTo>
                    <a:pt x="9710154" y="4139114"/>
                  </a:lnTo>
                  <a:lnTo>
                    <a:pt x="9710154" y="2650860"/>
                  </a:lnTo>
                  <a:lnTo>
                    <a:pt x="9699424" y="2618913"/>
                  </a:lnTo>
                  <a:lnTo>
                    <a:pt x="9676564" y="2557397"/>
                  </a:lnTo>
                  <a:lnTo>
                    <a:pt x="9651877" y="2496754"/>
                  </a:lnTo>
                  <a:lnTo>
                    <a:pt x="9625446" y="2436826"/>
                  </a:lnTo>
                  <a:lnTo>
                    <a:pt x="9597347" y="2377771"/>
                  </a:lnTo>
                  <a:lnTo>
                    <a:pt x="9567661" y="2319351"/>
                  </a:lnTo>
                  <a:lnTo>
                    <a:pt x="9536466" y="2261645"/>
                  </a:lnTo>
                  <a:lnTo>
                    <a:pt x="9503843" y="2204575"/>
                  </a:lnTo>
                  <a:lnTo>
                    <a:pt x="9469871" y="2148139"/>
                  </a:lnTo>
                  <a:lnTo>
                    <a:pt x="9434707" y="2092259"/>
                  </a:lnTo>
                  <a:lnTo>
                    <a:pt x="9360889" y="1982245"/>
                  </a:lnTo>
                  <a:lnTo>
                    <a:pt x="9283181" y="1874058"/>
                  </a:lnTo>
                  <a:lnTo>
                    <a:pt x="9202139" y="1767456"/>
                  </a:lnTo>
                  <a:lnTo>
                    <a:pt x="9118477" y="1662285"/>
                  </a:lnTo>
                  <a:lnTo>
                    <a:pt x="9032911" y="1558145"/>
                  </a:lnTo>
                  <a:lnTo>
                    <a:pt x="8946075" y="1454799"/>
                  </a:lnTo>
                  <a:lnTo>
                    <a:pt x="8771371" y="1249376"/>
                  </a:lnTo>
                  <a:lnTo>
                    <a:pt x="8684931" y="1146666"/>
                  </a:lnTo>
                  <a:lnTo>
                    <a:pt x="8599921" y="1043636"/>
                  </a:lnTo>
                  <a:lnTo>
                    <a:pt x="8552931" y="985057"/>
                  </a:lnTo>
                  <a:lnTo>
                    <a:pt x="8506496" y="925289"/>
                  </a:lnTo>
                  <a:lnTo>
                    <a:pt x="8460776" y="864407"/>
                  </a:lnTo>
                  <a:lnTo>
                    <a:pt x="8415928" y="802495"/>
                  </a:lnTo>
                  <a:lnTo>
                    <a:pt x="8372035" y="739551"/>
                  </a:lnTo>
                  <a:lnTo>
                    <a:pt x="8329331" y="675654"/>
                  </a:lnTo>
                  <a:lnTo>
                    <a:pt x="8287818" y="610884"/>
                  </a:lnTo>
                  <a:lnTo>
                    <a:pt x="8247812" y="545320"/>
                  </a:lnTo>
                  <a:lnTo>
                    <a:pt x="8209237" y="478883"/>
                  </a:lnTo>
                  <a:lnTo>
                    <a:pt x="8172406" y="411733"/>
                  </a:lnTo>
                  <a:lnTo>
                    <a:pt x="8154706" y="377918"/>
                  </a:lnTo>
                  <a:lnTo>
                    <a:pt x="8137402" y="343866"/>
                  </a:lnTo>
                  <a:lnTo>
                    <a:pt x="8120653" y="309735"/>
                  </a:lnTo>
                  <a:lnTo>
                    <a:pt x="8104382" y="275445"/>
                  </a:lnTo>
                  <a:lnTo>
                    <a:pt x="8088666" y="240917"/>
                  </a:lnTo>
                  <a:lnTo>
                    <a:pt x="8073426" y="206309"/>
                  </a:lnTo>
                  <a:lnTo>
                    <a:pt x="8058821" y="171622"/>
                  </a:lnTo>
                  <a:lnTo>
                    <a:pt x="8044772" y="136776"/>
                  </a:lnTo>
                  <a:lnTo>
                    <a:pt x="8031278" y="101772"/>
                  </a:lnTo>
                  <a:lnTo>
                    <a:pt x="8018419" y="66609"/>
                  </a:lnTo>
                  <a:lnTo>
                    <a:pt x="8006275" y="31446"/>
                  </a:lnTo>
                  <a:lnTo>
                    <a:pt x="799595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65" name="Shape 64"/>
            <p:cNvSpPr/>
            <p:nvPr/>
          </p:nvSpPr>
          <p:spPr>
            <a:xfrm>
              <a:off x="606901" y="1373837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66" name="Picture 65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895826" y="2492785"/>
              <a:ext cx="217327" cy="217091"/>
            </a:xfrm>
            <a:prstGeom prst="rect">
              <a:avLst/>
            </a:prstGeom>
            <a:noFill/>
          </p:spPr>
        </p:pic>
        <p:pic>
          <p:nvPicPr>
            <p:cNvPr id="67" name="Picture 66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650523" y="2217434"/>
              <a:ext cx="441562" cy="314245"/>
            </a:xfrm>
            <a:prstGeom prst="rect">
              <a:avLst/>
            </a:prstGeom>
            <a:noFill/>
          </p:spPr>
        </p:pic>
        <p:pic>
          <p:nvPicPr>
            <p:cNvPr id="68" name="Picture 67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523682" y="1762376"/>
              <a:ext cx="345279" cy="308055"/>
            </a:xfrm>
            <a:prstGeom prst="rect">
              <a:avLst/>
            </a:prstGeom>
            <a:noFill/>
          </p:spPr>
        </p:pic>
        <p:pic>
          <p:nvPicPr>
            <p:cNvPr id="69" name="Picture 6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925318" y="1634504"/>
              <a:ext cx="308927" cy="290671"/>
            </a:xfrm>
            <a:prstGeom prst="rect">
              <a:avLst/>
            </a:prstGeom>
            <a:noFill/>
          </p:spPr>
        </p:pic>
        <p:sp>
          <p:nvSpPr>
            <p:cNvPr id="70" name="Shape 69"/>
            <p:cNvSpPr/>
            <p:nvPr/>
          </p:nvSpPr>
          <p:spPr>
            <a:xfrm>
              <a:off x="2024028" y="1269631"/>
              <a:ext cx="154467" cy="161197"/>
            </a:xfrm>
            <a:custGeom>
              <a:avLst/>
              <a:gdLst/>
              <a:ahLst/>
              <a:cxnLst/>
              <a:rect l="0" t="0" r="0" b="0"/>
              <a:pathLst>
                <a:path w="154467" h="161197">
                  <a:moveTo>
                    <a:pt x="94361" y="0"/>
                  </a:moveTo>
                  <a:lnTo>
                    <a:pt x="55744" y="40973"/>
                  </a:lnTo>
                  <a:lnTo>
                    <a:pt x="0" y="32407"/>
                  </a:lnTo>
                  <a:lnTo>
                    <a:pt x="27138" y="81779"/>
                  </a:lnTo>
                  <a:lnTo>
                    <a:pt x="1805" y="132045"/>
                  </a:lnTo>
                  <a:lnTo>
                    <a:pt x="57203" y="121572"/>
                  </a:lnTo>
                  <a:lnTo>
                    <a:pt x="97278" y="161197"/>
                  </a:lnTo>
                  <a:lnTo>
                    <a:pt x="104372" y="105348"/>
                  </a:lnTo>
                  <a:lnTo>
                    <a:pt x="154467" y="79549"/>
                  </a:lnTo>
                  <a:lnTo>
                    <a:pt x="103454" y="55526"/>
                  </a:lnTo>
                  <a:lnTo>
                    <a:pt x="94361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sp>
          <p:nvSpPr>
            <p:cNvPr id="71" name="Shape 70"/>
            <p:cNvSpPr/>
            <p:nvPr/>
          </p:nvSpPr>
          <p:spPr>
            <a:xfrm>
              <a:off x="1704238" y="1447515"/>
              <a:ext cx="141913" cy="144039"/>
            </a:xfrm>
            <a:custGeom>
              <a:avLst/>
              <a:gdLst/>
              <a:ahLst/>
              <a:cxnLst/>
              <a:rect l="0" t="0" r="0" b="0"/>
              <a:pathLst>
                <a:path w="141913" h="144039">
                  <a:moveTo>
                    <a:pt x="60016" y="0"/>
                  </a:moveTo>
                  <a:lnTo>
                    <a:pt x="47506" y="48998"/>
                  </a:lnTo>
                  <a:lnTo>
                    <a:pt x="0" y="66438"/>
                  </a:lnTo>
                  <a:lnTo>
                    <a:pt x="42820" y="93507"/>
                  </a:lnTo>
                  <a:lnTo>
                    <a:pt x="44780" y="144039"/>
                  </a:lnTo>
                  <a:lnTo>
                    <a:pt x="83738" y="111770"/>
                  </a:lnTo>
                  <a:lnTo>
                    <a:pt x="132478" y="125545"/>
                  </a:lnTo>
                  <a:lnTo>
                    <a:pt x="113762" y="78553"/>
                  </a:lnTo>
                  <a:lnTo>
                    <a:pt x="141913" y="36539"/>
                  </a:lnTo>
                  <a:lnTo>
                    <a:pt x="91353" y="39765"/>
                  </a:lnTo>
                  <a:lnTo>
                    <a:pt x="60016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sp>
          <p:nvSpPr>
            <p:cNvPr id="72" name="Shape 71"/>
            <p:cNvSpPr/>
            <p:nvPr/>
          </p:nvSpPr>
          <p:spPr>
            <a:xfrm>
              <a:off x="2139109" y="1966474"/>
              <a:ext cx="251602" cy="256514"/>
            </a:xfrm>
            <a:custGeom>
              <a:avLst/>
              <a:gdLst/>
              <a:ahLst/>
              <a:cxnLst/>
              <a:rect l="0" t="0" r="0" b="0"/>
              <a:pathLst>
                <a:path w="251602" h="256514">
                  <a:moveTo>
                    <a:pt x="146456" y="0"/>
                  </a:moveTo>
                  <a:lnTo>
                    <a:pt x="89791" y="69819"/>
                  </a:lnTo>
                  <a:lnTo>
                    <a:pt x="0" y="62716"/>
                  </a:lnTo>
                  <a:lnTo>
                    <a:pt x="49030" y="138181"/>
                  </a:lnTo>
                  <a:lnTo>
                    <a:pt x="14570" y="221241"/>
                  </a:lnTo>
                  <a:lnTo>
                    <a:pt x="101555" y="198066"/>
                  </a:lnTo>
                  <a:lnTo>
                    <a:pt x="170075" y="256514"/>
                  </a:lnTo>
                  <a:lnTo>
                    <a:pt x="174816" y="166700"/>
                  </a:lnTo>
                  <a:lnTo>
                    <a:pt x="251602" y="119759"/>
                  </a:lnTo>
                  <a:lnTo>
                    <a:pt x="167547" y="87440"/>
                  </a:lnTo>
                  <a:lnTo>
                    <a:pt x="146456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pic>
          <p:nvPicPr>
            <p:cNvPr id="73" name="Picture 72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043621" y="1948590"/>
              <a:ext cx="566237" cy="451429"/>
            </a:xfrm>
            <a:prstGeom prst="rect">
              <a:avLst/>
            </a:prstGeom>
            <a:noFill/>
          </p:spPr>
        </p:pic>
        <p:sp>
          <p:nvSpPr>
            <p:cNvPr id="74" name="Shape 73"/>
            <p:cNvSpPr/>
            <p:nvPr/>
          </p:nvSpPr>
          <p:spPr>
            <a:xfrm>
              <a:off x="398362" y="3198682"/>
              <a:ext cx="173559" cy="174043"/>
            </a:xfrm>
            <a:custGeom>
              <a:avLst/>
              <a:gdLst/>
              <a:ahLst/>
              <a:cxnLst/>
              <a:rect l="0" t="0" r="0" b="0"/>
              <a:pathLst>
                <a:path w="173559" h="174043">
                  <a:moveTo>
                    <a:pt x="77102" y="0"/>
                  </a:moveTo>
                  <a:lnTo>
                    <a:pt x="57464" y="58539"/>
                  </a:lnTo>
                  <a:lnTo>
                    <a:pt x="487" y="74824"/>
                  </a:lnTo>
                  <a:lnTo>
                    <a:pt x="0" y="76984"/>
                  </a:lnTo>
                  <a:lnTo>
                    <a:pt x="47732" y="112336"/>
                  </a:lnTo>
                  <a:lnTo>
                    <a:pt x="45582" y="174043"/>
                  </a:lnTo>
                  <a:lnTo>
                    <a:pt x="95949" y="138222"/>
                  </a:lnTo>
                  <a:lnTo>
                    <a:pt x="154064" y="159396"/>
                  </a:lnTo>
                  <a:lnTo>
                    <a:pt x="135516" y="100467"/>
                  </a:lnTo>
                  <a:lnTo>
                    <a:pt x="173559" y="51809"/>
                  </a:lnTo>
                  <a:lnTo>
                    <a:pt x="111706" y="51216"/>
                  </a:lnTo>
                  <a:lnTo>
                    <a:pt x="77102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pic>
          <p:nvPicPr>
            <p:cNvPr id="75" name="Picture 74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704928" y="2452464"/>
              <a:ext cx="2810271" cy="3769676"/>
            </a:xfrm>
            <a:prstGeom prst="rect">
              <a:avLst/>
            </a:prstGeom>
            <a:noFill/>
          </p:spPr>
        </p:pic>
        <p:pic>
          <p:nvPicPr>
            <p:cNvPr id="76" name="Picture 75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403272" y="1146903"/>
              <a:ext cx="1923415" cy="2631076"/>
            </a:xfrm>
            <a:prstGeom prst="rect">
              <a:avLst/>
            </a:prstGeom>
            <a:noFill/>
          </p:spPr>
        </p:pic>
        <p:pic>
          <p:nvPicPr>
            <p:cNvPr id="77" name="Picture 76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688942" y="2071780"/>
              <a:ext cx="271462" cy="247967"/>
            </a:xfrm>
            <a:prstGeom prst="rect">
              <a:avLst/>
            </a:prstGeom>
            <a:noFill/>
          </p:spPr>
        </p:pic>
        <p:pic>
          <p:nvPicPr>
            <p:cNvPr id="78" name="Picture 77"/>
            <p:cNvPicPr/>
            <p:nvPr/>
          </p:nvPicPr>
          <p:blipFill>
            <a:blip r:embed="rId9"/>
            <a:stretch>
              <a:fillRect/>
            </a:stretch>
          </p:blipFill>
          <p:spPr>
            <a:xfrm>
              <a:off x="8697355" y="1827703"/>
              <a:ext cx="569832" cy="588406"/>
            </a:xfrm>
            <a:prstGeom prst="rect">
              <a:avLst/>
            </a:prstGeom>
            <a:noFill/>
          </p:spPr>
        </p:pic>
        <p:pic>
          <p:nvPicPr>
            <p:cNvPr id="79" name="Picture 78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8891348" y="2319430"/>
              <a:ext cx="218757" cy="38100"/>
            </a:xfrm>
            <a:prstGeom prst="rect">
              <a:avLst/>
            </a:prstGeom>
            <a:noFill/>
          </p:spPr>
        </p:pic>
        <p:pic>
          <p:nvPicPr>
            <p:cNvPr id="80" name="Picture 79"/>
            <p:cNvPicPr/>
            <p:nvPr/>
          </p:nvPicPr>
          <p:blipFill>
            <a:blip r:embed="rId11"/>
            <a:stretch>
              <a:fillRect/>
            </a:stretch>
          </p:blipFill>
          <p:spPr>
            <a:xfrm>
              <a:off x="8697355" y="1850586"/>
              <a:ext cx="169289" cy="201668"/>
            </a:xfrm>
            <a:prstGeom prst="rect">
              <a:avLst/>
            </a:prstGeom>
            <a:noFill/>
          </p:spPr>
        </p:pic>
        <p:sp>
          <p:nvSpPr>
            <p:cNvPr id="81" name="Shape 80"/>
            <p:cNvSpPr/>
            <p:nvPr/>
          </p:nvSpPr>
          <p:spPr>
            <a:xfrm>
              <a:off x="8898968" y="1827703"/>
              <a:ext cx="368220" cy="588486"/>
            </a:xfrm>
            <a:custGeom>
              <a:avLst/>
              <a:gdLst/>
              <a:ahLst/>
              <a:cxnLst/>
              <a:rect l="0" t="0" r="0" b="0"/>
              <a:pathLst>
                <a:path w="368220" h="588486">
                  <a:moveTo>
                    <a:pt x="82074" y="0"/>
                  </a:moveTo>
                  <a:lnTo>
                    <a:pt x="65405" y="635"/>
                  </a:lnTo>
                  <a:lnTo>
                    <a:pt x="48816" y="2142"/>
                  </a:lnTo>
                  <a:lnTo>
                    <a:pt x="32385" y="4523"/>
                  </a:lnTo>
                  <a:lnTo>
                    <a:pt x="16033" y="7778"/>
                  </a:lnTo>
                  <a:lnTo>
                    <a:pt x="0" y="11826"/>
                  </a:lnTo>
                  <a:lnTo>
                    <a:pt x="28257" y="14683"/>
                  </a:lnTo>
                  <a:lnTo>
                    <a:pt x="56515" y="17462"/>
                  </a:lnTo>
                  <a:lnTo>
                    <a:pt x="84614" y="20716"/>
                  </a:lnTo>
                  <a:lnTo>
                    <a:pt x="112236" y="25161"/>
                  </a:lnTo>
                  <a:lnTo>
                    <a:pt x="125810" y="28018"/>
                  </a:lnTo>
                  <a:lnTo>
                    <a:pt x="139303" y="31432"/>
                  </a:lnTo>
                  <a:lnTo>
                    <a:pt x="152558" y="35401"/>
                  </a:lnTo>
                  <a:lnTo>
                    <a:pt x="165656" y="40083"/>
                  </a:lnTo>
                  <a:lnTo>
                    <a:pt x="178435" y="45561"/>
                  </a:lnTo>
                  <a:lnTo>
                    <a:pt x="191056" y="51911"/>
                  </a:lnTo>
                  <a:lnTo>
                    <a:pt x="203358" y="59213"/>
                  </a:lnTo>
                  <a:lnTo>
                    <a:pt x="215344" y="67547"/>
                  </a:lnTo>
                  <a:lnTo>
                    <a:pt x="225981" y="76437"/>
                  </a:lnTo>
                  <a:lnTo>
                    <a:pt x="235902" y="86280"/>
                  </a:lnTo>
                  <a:lnTo>
                    <a:pt x="245031" y="96837"/>
                  </a:lnTo>
                  <a:lnTo>
                    <a:pt x="253524" y="108187"/>
                  </a:lnTo>
                  <a:lnTo>
                    <a:pt x="261302" y="120173"/>
                  </a:lnTo>
                  <a:lnTo>
                    <a:pt x="268366" y="132873"/>
                  </a:lnTo>
                  <a:lnTo>
                    <a:pt x="274716" y="146050"/>
                  </a:lnTo>
                  <a:lnTo>
                    <a:pt x="280432" y="159861"/>
                  </a:lnTo>
                  <a:lnTo>
                    <a:pt x="285353" y="174068"/>
                  </a:lnTo>
                  <a:lnTo>
                    <a:pt x="289638" y="188673"/>
                  </a:lnTo>
                  <a:lnTo>
                    <a:pt x="293132" y="203676"/>
                  </a:lnTo>
                  <a:lnTo>
                    <a:pt x="295988" y="218916"/>
                  </a:lnTo>
                  <a:lnTo>
                    <a:pt x="298212" y="234393"/>
                  </a:lnTo>
                  <a:lnTo>
                    <a:pt x="299641" y="250109"/>
                  </a:lnTo>
                  <a:lnTo>
                    <a:pt x="300435" y="265906"/>
                  </a:lnTo>
                  <a:lnTo>
                    <a:pt x="300514" y="281701"/>
                  </a:lnTo>
                  <a:lnTo>
                    <a:pt x="299879" y="297576"/>
                  </a:lnTo>
                  <a:lnTo>
                    <a:pt x="298608" y="313451"/>
                  </a:lnTo>
                  <a:lnTo>
                    <a:pt x="296625" y="329167"/>
                  </a:lnTo>
                  <a:lnTo>
                    <a:pt x="294005" y="344646"/>
                  </a:lnTo>
                  <a:lnTo>
                    <a:pt x="290671" y="359965"/>
                  </a:lnTo>
                  <a:lnTo>
                    <a:pt x="286622" y="375046"/>
                  </a:lnTo>
                  <a:lnTo>
                    <a:pt x="281940" y="389731"/>
                  </a:lnTo>
                  <a:lnTo>
                    <a:pt x="276542" y="404097"/>
                  </a:lnTo>
                  <a:lnTo>
                    <a:pt x="270510" y="417908"/>
                  </a:lnTo>
                  <a:lnTo>
                    <a:pt x="263842" y="431323"/>
                  </a:lnTo>
                  <a:lnTo>
                    <a:pt x="256460" y="444102"/>
                  </a:lnTo>
                  <a:lnTo>
                    <a:pt x="248363" y="456247"/>
                  </a:lnTo>
                  <a:lnTo>
                    <a:pt x="239632" y="467756"/>
                  </a:lnTo>
                  <a:lnTo>
                    <a:pt x="230266" y="478472"/>
                  </a:lnTo>
                  <a:lnTo>
                    <a:pt x="220186" y="488473"/>
                  </a:lnTo>
                  <a:lnTo>
                    <a:pt x="209470" y="497601"/>
                  </a:lnTo>
                  <a:lnTo>
                    <a:pt x="199707" y="505538"/>
                  </a:lnTo>
                  <a:lnTo>
                    <a:pt x="190024" y="512921"/>
                  </a:lnTo>
                  <a:lnTo>
                    <a:pt x="180578" y="519588"/>
                  </a:lnTo>
                  <a:lnTo>
                    <a:pt x="171212" y="525779"/>
                  </a:lnTo>
                  <a:lnTo>
                    <a:pt x="152638" y="536971"/>
                  </a:lnTo>
                  <a:lnTo>
                    <a:pt x="134063" y="546973"/>
                  </a:lnTo>
                  <a:lnTo>
                    <a:pt x="115252" y="556418"/>
                  </a:lnTo>
                  <a:lnTo>
                    <a:pt x="95726" y="565863"/>
                  </a:lnTo>
                  <a:lnTo>
                    <a:pt x="75406" y="575945"/>
                  </a:lnTo>
                  <a:lnTo>
                    <a:pt x="53895" y="587216"/>
                  </a:lnTo>
                  <a:lnTo>
                    <a:pt x="65723" y="588168"/>
                  </a:lnTo>
                  <a:lnTo>
                    <a:pt x="77787" y="588486"/>
                  </a:lnTo>
                  <a:lnTo>
                    <a:pt x="90170" y="588248"/>
                  </a:lnTo>
                  <a:lnTo>
                    <a:pt x="102791" y="587455"/>
                  </a:lnTo>
                  <a:lnTo>
                    <a:pt x="115172" y="586183"/>
                  </a:lnTo>
                  <a:lnTo>
                    <a:pt x="127476" y="584517"/>
                  </a:lnTo>
                  <a:lnTo>
                    <a:pt x="151448" y="579675"/>
                  </a:lnTo>
                  <a:lnTo>
                    <a:pt x="174783" y="573007"/>
                  </a:lnTo>
                  <a:lnTo>
                    <a:pt x="197247" y="564752"/>
                  </a:lnTo>
                  <a:lnTo>
                    <a:pt x="218757" y="554831"/>
                  </a:lnTo>
                  <a:lnTo>
                    <a:pt x="239236" y="543321"/>
                  </a:lnTo>
                  <a:lnTo>
                    <a:pt x="258604" y="530383"/>
                  </a:lnTo>
                  <a:lnTo>
                    <a:pt x="276701" y="516096"/>
                  </a:lnTo>
                  <a:lnTo>
                    <a:pt x="293450" y="500458"/>
                  </a:lnTo>
                  <a:lnTo>
                    <a:pt x="308688" y="483552"/>
                  </a:lnTo>
                  <a:lnTo>
                    <a:pt x="322421" y="465533"/>
                  </a:lnTo>
                  <a:lnTo>
                    <a:pt x="334486" y="446404"/>
                  </a:lnTo>
                  <a:lnTo>
                    <a:pt x="344805" y="426243"/>
                  </a:lnTo>
                  <a:lnTo>
                    <a:pt x="349250" y="415845"/>
                  </a:lnTo>
                  <a:lnTo>
                    <a:pt x="353297" y="405208"/>
                  </a:lnTo>
                  <a:lnTo>
                    <a:pt x="356791" y="394335"/>
                  </a:lnTo>
                  <a:lnTo>
                    <a:pt x="359727" y="383301"/>
                  </a:lnTo>
                  <a:lnTo>
                    <a:pt x="362188" y="372030"/>
                  </a:lnTo>
                  <a:lnTo>
                    <a:pt x="364173" y="360600"/>
                  </a:lnTo>
                  <a:lnTo>
                    <a:pt x="366712" y="339962"/>
                  </a:lnTo>
                  <a:lnTo>
                    <a:pt x="368062" y="318928"/>
                  </a:lnTo>
                  <a:lnTo>
                    <a:pt x="368220" y="297497"/>
                  </a:lnTo>
                  <a:lnTo>
                    <a:pt x="367189" y="275907"/>
                  </a:lnTo>
                  <a:lnTo>
                    <a:pt x="365045" y="254237"/>
                  </a:lnTo>
                  <a:lnTo>
                    <a:pt x="361632" y="232647"/>
                  </a:lnTo>
                  <a:lnTo>
                    <a:pt x="356950" y="211216"/>
                  </a:lnTo>
                  <a:lnTo>
                    <a:pt x="351076" y="190261"/>
                  </a:lnTo>
                  <a:lnTo>
                    <a:pt x="343932" y="169703"/>
                  </a:lnTo>
                  <a:lnTo>
                    <a:pt x="335598" y="149860"/>
                  </a:lnTo>
                  <a:lnTo>
                    <a:pt x="325914" y="130730"/>
                  </a:lnTo>
                  <a:lnTo>
                    <a:pt x="315038" y="112553"/>
                  </a:lnTo>
                  <a:lnTo>
                    <a:pt x="302816" y="95408"/>
                  </a:lnTo>
                  <a:lnTo>
                    <a:pt x="289322" y="79375"/>
                  </a:lnTo>
                  <a:lnTo>
                    <a:pt x="274479" y="64770"/>
                  </a:lnTo>
                  <a:lnTo>
                    <a:pt x="258286" y="51593"/>
                  </a:lnTo>
                  <a:lnTo>
                    <a:pt x="243601" y="42306"/>
                  </a:lnTo>
                  <a:lnTo>
                    <a:pt x="228600" y="33972"/>
                  </a:lnTo>
                  <a:lnTo>
                    <a:pt x="213122" y="26590"/>
                  </a:lnTo>
                  <a:lnTo>
                    <a:pt x="197406" y="20081"/>
                  </a:lnTo>
                  <a:lnTo>
                    <a:pt x="181372" y="14525"/>
                  </a:lnTo>
                  <a:lnTo>
                    <a:pt x="165179" y="9921"/>
                  </a:lnTo>
                  <a:lnTo>
                    <a:pt x="148749" y="6111"/>
                  </a:lnTo>
                  <a:lnTo>
                    <a:pt x="132160" y="3253"/>
                  </a:lnTo>
                  <a:lnTo>
                    <a:pt x="115491" y="1348"/>
                  </a:lnTo>
                  <a:lnTo>
                    <a:pt x="98742" y="237"/>
                  </a:lnTo>
                  <a:lnTo>
                    <a:pt x="82074" y="0"/>
                  </a:lnTo>
                  <a:close/>
                </a:path>
              </a:pathLst>
            </a:custGeom>
            <a:solidFill>
              <a:srgbClr val="ECBE91"/>
            </a:solidFill>
          </p:spPr>
        </p:sp>
        <p:sp>
          <p:nvSpPr>
            <p:cNvPr id="82" name="Shape 81"/>
            <p:cNvSpPr/>
            <p:nvPr/>
          </p:nvSpPr>
          <p:spPr>
            <a:xfrm>
              <a:off x="9216310" y="1960100"/>
              <a:ext cx="99535" cy="266223"/>
            </a:xfrm>
            <a:custGeom>
              <a:avLst/>
              <a:gdLst/>
              <a:ahLst/>
              <a:cxnLst/>
              <a:rect l="0" t="0" r="0" b="0"/>
              <a:pathLst>
                <a:path w="99535" h="266223">
                  <a:moveTo>
                    <a:pt x="0" y="0"/>
                  </a:moveTo>
                  <a:lnTo>
                    <a:pt x="8493" y="6984"/>
                  </a:lnTo>
                  <a:lnTo>
                    <a:pt x="16589" y="14446"/>
                  </a:lnTo>
                  <a:lnTo>
                    <a:pt x="24129" y="22303"/>
                  </a:lnTo>
                  <a:lnTo>
                    <a:pt x="31193" y="30558"/>
                  </a:lnTo>
                  <a:lnTo>
                    <a:pt x="37782" y="39130"/>
                  </a:lnTo>
                  <a:lnTo>
                    <a:pt x="43814" y="48021"/>
                  </a:lnTo>
                  <a:lnTo>
                    <a:pt x="49290" y="57228"/>
                  </a:lnTo>
                  <a:lnTo>
                    <a:pt x="54133" y="66594"/>
                  </a:lnTo>
                  <a:lnTo>
                    <a:pt x="58419" y="76278"/>
                  </a:lnTo>
                  <a:lnTo>
                    <a:pt x="62149" y="86042"/>
                  </a:lnTo>
                  <a:lnTo>
                    <a:pt x="65165" y="95963"/>
                  </a:lnTo>
                  <a:lnTo>
                    <a:pt x="67468" y="106044"/>
                  </a:lnTo>
                  <a:lnTo>
                    <a:pt x="69214" y="116124"/>
                  </a:lnTo>
                  <a:lnTo>
                    <a:pt x="70167" y="126284"/>
                  </a:lnTo>
                  <a:lnTo>
                    <a:pt x="70405" y="136444"/>
                  </a:lnTo>
                  <a:lnTo>
                    <a:pt x="69928" y="146525"/>
                  </a:lnTo>
                  <a:lnTo>
                    <a:pt x="68579" y="160733"/>
                  </a:lnTo>
                  <a:lnTo>
                    <a:pt x="66675" y="175418"/>
                  </a:lnTo>
                  <a:lnTo>
                    <a:pt x="64214" y="190500"/>
                  </a:lnTo>
                  <a:lnTo>
                    <a:pt x="61118" y="205818"/>
                  </a:lnTo>
                  <a:lnTo>
                    <a:pt x="57308" y="221217"/>
                  </a:lnTo>
                  <a:lnTo>
                    <a:pt x="52784" y="236457"/>
                  </a:lnTo>
                  <a:lnTo>
                    <a:pt x="47307" y="251538"/>
                  </a:lnTo>
                  <a:lnTo>
                    <a:pt x="40957" y="266223"/>
                  </a:lnTo>
                  <a:lnTo>
                    <a:pt x="42305" y="265112"/>
                  </a:lnTo>
                  <a:lnTo>
                    <a:pt x="54133" y="254475"/>
                  </a:lnTo>
                  <a:lnTo>
                    <a:pt x="64610" y="242887"/>
                  </a:lnTo>
                  <a:lnTo>
                    <a:pt x="73739" y="230504"/>
                  </a:lnTo>
                  <a:lnTo>
                    <a:pt x="81518" y="217487"/>
                  </a:lnTo>
                  <a:lnTo>
                    <a:pt x="87868" y="203834"/>
                  </a:lnTo>
                  <a:lnTo>
                    <a:pt x="92947" y="189706"/>
                  </a:lnTo>
                  <a:lnTo>
                    <a:pt x="96519" y="175180"/>
                  </a:lnTo>
                  <a:lnTo>
                    <a:pt x="98742" y="160496"/>
                  </a:lnTo>
                  <a:lnTo>
                    <a:pt x="99535" y="145573"/>
                  </a:lnTo>
                  <a:lnTo>
                    <a:pt x="98900" y="130650"/>
                  </a:lnTo>
                  <a:lnTo>
                    <a:pt x="96837" y="115887"/>
                  </a:lnTo>
                  <a:lnTo>
                    <a:pt x="93344" y="101202"/>
                  </a:lnTo>
                  <a:lnTo>
                    <a:pt x="88343" y="86836"/>
                  </a:lnTo>
                  <a:lnTo>
                    <a:pt x="81914" y="72944"/>
                  </a:lnTo>
                  <a:lnTo>
                    <a:pt x="73976" y="59451"/>
                  </a:lnTo>
                  <a:lnTo>
                    <a:pt x="64530" y="46672"/>
                  </a:lnTo>
                  <a:lnTo>
                    <a:pt x="57705" y="38813"/>
                  </a:lnTo>
                  <a:lnTo>
                    <a:pt x="50403" y="31591"/>
                  </a:lnTo>
                  <a:lnTo>
                    <a:pt x="42783" y="24843"/>
                  </a:lnTo>
                  <a:lnTo>
                    <a:pt x="34766" y="18732"/>
                  </a:lnTo>
                  <a:lnTo>
                    <a:pt x="26510" y="13175"/>
                  </a:lnTo>
                  <a:lnTo>
                    <a:pt x="17938" y="8174"/>
                  </a:lnTo>
                  <a:lnTo>
                    <a:pt x="9048" y="38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1117"/>
            </a:solidFill>
          </p:spPr>
        </p:sp>
        <p:pic>
          <p:nvPicPr>
            <p:cNvPr id="83" name="Picture 82"/>
            <p:cNvPicPr/>
            <p:nvPr/>
          </p:nvPicPr>
          <p:blipFill>
            <a:blip r:embed="rId12"/>
            <a:stretch>
              <a:fillRect/>
            </a:stretch>
          </p:blipFill>
          <p:spPr>
            <a:xfrm>
              <a:off x="8749267" y="1869850"/>
              <a:ext cx="528637" cy="472996"/>
            </a:xfrm>
            <a:prstGeom prst="rect">
              <a:avLst/>
            </a:prstGeom>
            <a:noFill/>
          </p:spPr>
        </p:pic>
        <p:pic>
          <p:nvPicPr>
            <p:cNvPr id="84" name="Picture 83"/>
            <p:cNvPicPr/>
            <p:nvPr/>
          </p:nvPicPr>
          <p:blipFill>
            <a:blip r:embed="rId13"/>
            <a:stretch>
              <a:fillRect/>
            </a:stretch>
          </p:blipFill>
          <p:spPr>
            <a:xfrm>
              <a:off x="9013110" y="2317446"/>
              <a:ext cx="154702" cy="26352"/>
            </a:xfrm>
            <a:prstGeom prst="rect">
              <a:avLst/>
            </a:prstGeom>
            <a:noFill/>
          </p:spPr>
        </p:pic>
        <p:sp>
          <p:nvSpPr>
            <p:cNvPr id="85" name="Shape 84"/>
            <p:cNvSpPr/>
            <p:nvPr/>
          </p:nvSpPr>
          <p:spPr>
            <a:xfrm>
              <a:off x="8869599" y="1913904"/>
              <a:ext cx="214471" cy="425291"/>
            </a:xfrm>
            <a:custGeom>
              <a:avLst/>
              <a:gdLst/>
              <a:ahLst/>
              <a:cxnLst/>
              <a:rect l="0" t="0" r="0" b="0"/>
              <a:pathLst>
                <a:path w="214471" h="425291">
                  <a:moveTo>
                    <a:pt x="119301" y="0"/>
                  </a:moveTo>
                  <a:lnTo>
                    <a:pt x="101044" y="10873"/>
                  </a:lnTo>
                  <a:lnTo>
                    <a:pt x="92154" y="17064"/>
                  </a:lnTo>
                  <a:lnTo>
                    <a:pt x="83582" y="23732"/>
                  </a:lnTo>
                  <a:lnTo>
                    <a:pt x="74691" y="31352"/>
                  </a:lnTo>
                  <a:lnTo>
                    <a:pt x="66357" y="39289"/>
                  </a:lnTo>
                  <a:lnTo>
                    <a:pt x="58420" y="47545"/>
                  </a:lnTo>
                  <a:lnTo>
                    <a:pt x="51038" y="56197"/>
                  </a:lnTo>
                  <a:lnTo>
                    <a:pt x="44132" y="65087"/>
                  </a:lnTo>
                  <a:lnTo>
                    <a:pt x="37703" y="74214"/>
                  </a:lnTo>
                  <a:lnTo>
                    <a:pt x="31750" y="83661"/>
                  </a:lnTo>
                  <a:lnTo>
                    <a:pt x="26352" y="93345"/>
                  </a:lnTo>
                  <a:lnTo>
                    <a:pt x="21431" y="103187"/>
                  </a:lnTo>
                  <a:lnTo>
                    <a:pt x="16986" y="113267"/>
                  </a:lnTo>
                  <a:lnTo>
                    <a:pt x="13097" y="123427"/>
                  </a:lnTo>
                  <a:lnTo>
                    <a:pt x="9683" y="133826"/>
                  </a:lnTo>
                  <a:lnTo>
                    <a:pt x="6747" y="144382"/>
                  </a:lnTo>
                  <a:lnTo>
                    <a:pt x="4366" y="155018"/>
                  </a:lnTo>
                  <a:lnTo>
                    <a:pt x="2540" y="165734"/>
                  </a:lnTo>
                  <a:lnTo>
                    <a:pt x="1191" y="176529"/>
                  </a:lnTo>
                  <a:lnTo>
                    <a:pt x="317" y="187325"/>
                  </a:lnTo>
                  <a:lnTo>
                    <a:pt x="0" y="198198"/>
                  </a:lnTo>
                  <a:lnTo>
                    <a:pt x="158" y="209073"/>
                  </a:lnTo>
                  <a:lnTo>
                    <a:pt x="952" y="219947"/>
                  </a:lnTo>
                  <a:lnTo>
                    <a:pt x="2144" y="230822"/>
                  </a:lnTo>
                  <a:lnTo>
                    <a:pt x="3968" y="241617"/>
                  </a:lnTo>
                  <a:lnTo>
                    <a:pt x="6270" y="252332"/>
                  </a:lnTo>
                  <a:lnTo>
                    <a:pt x="9049" y="262968"/>
                  </a:lnTo>
                  <a:lnTo>
                    <a:pt x="12462" y="273526"/>
                  </a:lnTo>
                  <a:lnTo>
                    <a:pt x="16351" y="283923"/>
                  </a:lnTo>
                  <a:lnTo>
                    <a:pt x="20796" y="294242"/>
                  </a:lnTo>
                  <a:lnTo>
                    <a:pt x="25797" y="304323"/>
                  </a:lnTo>
                  <a:lnTo>
                    <a:pt x="31353" y="314166"/>
                  </a:lnTo>
                  <a:lnTo>
                    <a:pt x="37385" y="323928"/>
                  </a:lnTo>
                  <a:lnTo>
                    <a:pt x="43974" y="333375"/>
                  </a:lnTo>
                  <a:lnTo>
                    <a:pt x="51197" y="342582"/>
                  </a:lnTo>
                  <a:lnTo>
                    <a:pt x="59135" y="351790"/>
                  </a:lnTo>
                  <a:lnTo>
                    <a:pt x="67468" y="360441"/>
                  </a:lnTo>
                  <a:lnTo>
                    <a:pt x="76120" y="368617"/>
                  </a:lnTo>
                  <a:lnTo>
                    <a:pt x="85169" y="376237"/>
                  </a:lnTo>
                  <a:lnTo>
                    <a:pt x="94535" y="383301"/>
                  </a:lnTo>
                  <a:lnTo>
                    <a:pt x="104140" y="389809"/>
                  </a:lnTo>
                  <a:lnTo>
                    <a:pt x="114062" y="395842"/>
                  </a:lnTo>
                  <a:lnTo>
                    <a:pt x="124222" y="401320"/>
                  </a:lnTo>
                  <a:lnTo>
                    <a:pt x="134541" y="406241"/>
                  </a:lnTo>
                  <a:lnTo>
                    <a:pt x="145176" y="410606"/>
                  </a:lnTo>
                  <a:lnTo>
                    <a:pt x="155892" y="414416"/>
                  </a:lnTo>
                  <a:lnTo>
                    <a:pt x="166766" y="417750"/>
                  </a:lnTo>
                  <a:lnTo>
                    <a:pt x="177879" y="420448"/>
                  </a:lnTo>
                  <a:lnTo>
                    <a:pt x="188991" y="422592"/>
                  </a:lnTo>
                  <a:lnTo>
                    <a:pt x="200263" y="424260"/>
                  </a:lnTo>
                  <a:lnTo>
                    <a:pt x="211535" y="425291"/>
                  </a:lnTo>
                  <a:lnTo>
                    <a:pt x="213122" y="412034"/>
                  </a:lnTo>
                  <a:lnTo>
                    <a:pt x="214075" y="398779"/>
                  </a:lnTo>
                  <a:lnTo>
                    <a:pt x="214471" y="385523"/>
                  </a:lnTo>
                  <a:lnTo>
                    <a:pt x="214391" y="372268"/>
                  </a:lnTo>
                  <a:lnTo>
                    <a:pt x="213836" y="359012"/>
                  </a:lnTo>
                  <a:lnTo>
                    <a:pt x="212725" y="345757"/>
                  </a:lnTo>
                  <a:lnTo>
                    <a:pt x="209391" y="319246"/>
                  </a:lnTo>
                  <a:lnTo>
                    <a:pt x="204550" y="292655"/>
                  </a:lnTo>
                  <a:lnTo>
                    <a:pt x="198437" y="266143"/>
                  </a:lnTo>
                  <a:lnTo>
                    <a:pt x="191213" y="239553"/>
                  </a:lnTo>
                  <a:lnTo>
                    <a:pt x="183276" y="212962"/>
                  </a:lnTo>
                  <a:lnTo>
                    <a:pt x="174783" y="186372"/>
                  </a:lnTo>
                  <a:lnTo>
                    <a:pt x="165972" y="159702"/>
                  </a:lnTo>
                  <a:lnTo>
                    <a:pt x="148273" y="106521"/>
                  </a:lnTo>
                  <a:lnTo>
                    <a:pt x="139858" y="79851"/>
                  </a:lnTo>
                  <a:lnTo>
                    <a:pt x="132080" y="53259"/>
                  </a:lnTo>
                  <a:lnTo>
                    <a:pt x="125175" y="26589"/>
                  </a:lnTo>
                  <a:lnTo>
                    <a:pt x="119301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86" name="Picture 85"/>
            <p:cNvPicPr/>
            <p:nvPr/>
          </p:nvPicPr>
          <p:blipFill>
            <a:blip r:embed="rId14"/>
            <a:stretch>
              <a:fillRect/>
            </a:stretch>
          </p:blipFill>
          <p:spPr>
            <a:xfrm>
              <a:off x="8681957" y="1805160"/>
              <a:ext cx="635714" cy="631983"/>
            </a:xfrm>
            <a:prstGeom prst="rect">
              <a:avLst/>
            </a:prstGeom>
            <a:noFill/>
          </p:spPr>
        </p:pic>
        <p:pic>
          <p:nvPicPr>
            <p:cNvPr id="87" name="Picture 8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8732678" y="1854532"/>
              <a:ext cx="311705" cy="420528"/>
            </a:xfrm>
            <a:prstGeom prst="rect">
              <a:avLst/>
            </a:prstGeom>
            <a:noFill/>
          </p:spPr>
        </p:pic>
        <p:sp>
          <p:nvSpPr>
            <p:cNvPr id="88" name="Shape 87"/>
            <p:cNvSpPr/>
            <p:nvPr/>
          </p:nvSpPr>
          <p:spPr>
            <a:xfrm>
              <a:off x="8732916" y="1867151"/>
              <a:ext cx="235425" cy="283527"/>
            </a:xfrm>
            <a:custGeom>
              <a:avLst/>
              <a:gdLst/>
              <a:ahLst/>
              <a:cxnLst/>
              <a:rect l="0" t="0" r="0" b="0"/>
              <a:pathLst>
                <a:path w="235425" h="283527">
                  <a:moveTo>
                    <a:pt x="226694" y="0"/>
                  </a:moveTo>
                  <a:lnTo>
                    <a:pt x="223280" y="158"/>
                  </a:lnTo>
                  <a:lnTo>
                    <a:pt x="219471" y="397"/>
                  </a:lnTo>
                  <a:lnTo>
                    <a:pt x="210501" y="1349"/>
                  </a:lnTo>
                  <a:lnTo>
                    <a:pt x="200025" y="2937"/>
                  </a:lnTo>
                  <a:lnTo>
                    <a:pt x="188118" y="5477"/>
                  </a:lnTo>
                  <a:lnTo>
                    <a:pt x="175100" y="8969"/>
                  </a:lnTo>
                  <a:lnTo>
                    <a:pt x="161209" y="13493"/>
                  </a:lnTo>
                  <a:lnTo>
                    <a:pt x="146525" y="19367"/>
                  </a:lnTo>
                  <a:lnTo>
                    <a:pt x="131285" y="26670"/>
                  </a:lnTo>
                  <a:lnTo>
                    <a:pt x="115808" y="35481"/>
                  </a:lnTo>
                  <a:lnTo>
                    <a:pt x="100170" y="46037"/>
                  </a:lnTo>
                  <a:lnTo>
                    <a:pt x="92392" y="51991"/>
                  </a:lnTo>
                  <a:lnTo>
                    <a:pt x="84693" y="58341"/>
                  </a:lnTo>
                  <a:lnTo>
                    <a:pt x="77072" y="65246"/>
                  </a:lnTo>
                  <a:lnTo>
                    <a:pt x="69532" y="72707"/>
                  </a:lnTo>
                  <a:lnTo>
                    <a:pt x="62070" y="80645"/>
                  </a:lnTo>
                  <a:lnTo>
                    <a:pt x="54847" y="89138"/>
                  </a:lnTo>
                  <a:lnTo>
                    <a:pt x="47942" y="97948"/>
                  </a:lnTo>
                  <a:lnTo>
                    <a:pt x="41592" y="106760"/>
                  </a:lnTo>
                  <a:lnTo>
                    <a:pt x="35797" y="115649"/>
                  </a:lnTo>
                  <a:lnTo>
                    <a:pt x="30559" y="124540"/>
                  </a:lnTo>
                  <a:lnTo>
                    <a:pt x="25875" y="133350"/>
                  </a:lnTo>
                  <a:lnTo>
                    <a:pt x="21589" y="142161"/>
                  </a:lnTo>
                  <a:lnTo>
                    <a:pt x="14445" y="159543"/>
                  </a:lnTo>
                  <a:lnTo>
                    <a:pt x="8968" y="176451"/>
                  </a:lnTo>
                  <a:lnTo>
                    <a:pt x="4999" y="192802"/>
                  </a:lnTo>
                  <a:lnTo>
                    <a:pt x="2302" y="208360"/>
                  </a:lnTo>
                  <a:lnTo>
                    <a:pt x="634" y="222965"/>
                  </a:lnTo>
                  <a:lnTo>
                    <a:pt x="0" y="236378"/>
                  </a:lnTo>
                  <a:lnTo>
                    <a:pt x="0" y="248443"/>
                  </a:lnTo>
                  <a:lnTo>
                    <a:pt x="555" y="259079"/>
                  </a:lnTo>
                  <a:lnTo>
                    <a:pt x="1508" y="268049"/>
                  </a:lnTo>
                  <a:lnTo>
                    <a:pt x="2063" y="271779"/>
                  </a:lnTo>
                  <a:lnTo>
                    <a:pt x="2618" y="275113"/>
                  </a:lnTo>
                  <a:lnTo>
                    <a:pt x="3095" y="277892"/>
                  </a:lnTo>
                  <a:lnTo>
                    <a:pt x="3650" y="280193"/>
                  </a:lnTo>
                  <a:lnTo>
                    <a:pt x="4126" y="281861"/>
                  </a:lnTo>
                  <a:lnTo>
                    <a:pt x="4524" y="282972"/>
                  </a:lnTo>
                  <a:lnTo>
                    <a:pt x="4840" y="283527"/>
                  </a:lnTo>
                  <a:lnTo>
                    <a:pt x="4999" y="283448"/>
                  </a:lnTo>
                  <a:lnTo>
                    <a:pt x="5397" y="283368"/>
                  </a:lnTo>
                  <a:lnTo>
                    <a:pt x="5634" y="282733"/>
                  </a:lnTo>
                  <a:lnTo>
                    <a:pt x="5793" y="281463"/>
                  </a:lnTo>
                  <a:lnTo>
                    <a:pt x="5873" y="279717"/>
                  </a:lnTo>
                  <a:lnTo>
                    <a:pt x="5873" y="277416"/>
                  </a:lnTo>
                  <a:lnTo>
                    <a:pt x="5793" y="274637"/>
                  </a:lnTo>
                  <a:lnTo>
                    <a:pt x="5793" y="258842"/>
                  </a:lnTo>
                  <a:lnTo>
                    <a:pt x="6191" y="248523"/>
                  </a:lnTo>
                  <a:lnTo>
                    <a:pt x="6984" y="236854"/>
                  </a:lnTo>
                  <a:lnTo>
                    <a:pt x="8413" y="223837"/>
                  </a:lnTo>
                  <a:lnTo>
                    <a:pt x="10635" y="209788"/>
                  </a:lnTo>
                  <a:lnTo>
                    <a:pt x="13810" y="194866"/>
                  </a:lnTo>
                  <a:lnTo>
                    <a:pt x="18256" y="179228"/>
                  </a:lnTo>
                  <a:lnTo>
                    <a:pt x="23890" y="163036"/>
                  </a:lnTo>
                  <a:lnTo>
                    <a:pt x="31114" y="146447"/>
                  </a:lnTo>
                  <a:lnTo>
                    <a:pt x="39924" y="129619"/>
                  </a:lnTo>
                  <a:lnTo>
                    <a:pt x="45084" y="121206"/>
                  </a:lnTo>
                  <a:lnTo>
                    <a:pt x="50641" y="112792"/>
                  </a:lnTo>
                  <a:lnTo>
                    <a:pt x="56753" y="104378"/>
                  </a:lnTo>
                  <a:lnTo>
                    <a:pt x="63341" y="96043"/>
                  </a:lnTo>
                  <a:lnTo>
                    <a:pt x="70167" y="87947"/>
                  </a:lnTo>
                  <a:lnTo>
                    <a:pt x="77230" y="80327"/>
                  </a:lnTo>
                  <a:lnTo>
                    <a:pt x="91598" y="66516"/>
                  </a:lnTo>
                  <a:lnTo>
                    <a:pt x="106362" y="54451"/>
                  </a:lnTo>
                  <a:lnTo>
                    <a:pt x="121125" y="44053"/>
                  </a:lnTo>
                  <a:lnTo>
                    <a:pt x="135889" y="35163"/>
                  </a:lnTo>
                  <a:lnTo>
                    <a:pt x="150335" y="27622"/>
                  </a:lnTo>
                  <a:lnTo>
                    <a:pt x="164306" y="21352"/>
                  </a:lnTo>
                  <a:lnTo>
                    <a:pt x="177641" y="16272"/>
                  </a:lnTo>
                  <a:lnTo>
                    <a:pt x="190023" y="12223"/>
                  </a:lnTo>
                  <a:lnTo>
                    <a:pt x="201374" y="8969"/>
                  </a:lnTo>
                  <a:lnTo>
                    <a:pt x="211374" y="6508"/>
                  </a:lnTo>
                  <a:lnTo>
                    <a:pt x="219947" y="4683"/>
                  </a:lnTo>
                  <a:lnTo>
                    <a:pt x="226853" y="3255"/>
                  </a:lnTo>
                  <a:lnTo>
                    <a:pt x="229630" y="2778"/>
                  </a:lnTo>
                  <a:lnTo>
                    <a:pt x="231853" y="2302"/>
                  </a:lnTo>
                  <a:lnTo>
                    <a:pt x="233599" y="1904"/>
                  </a:lnTo>
                  <a:lnTo>
                    <a:pt x="234791" y="1508"/>
                  </a:lnTo>
                  <a:lnTo>
                    <a:pt x="235346" y="1191"/>
                  </a:lnTo>
                  <a:lnTo>
                    <a:pt x="235425" y="873"/>
                  </a:lnTo>
                  <a:lnTo>
                    <a:pt x="235425" y="635"/>
                  </a:lnTo>
                  <a:lnTo>
                    <a:pt x="234870" y="397"/>
                  </a:lnTo>
                  <a:lnTo>
                    <a:pt x="233599" y="238"/>
                  </a:lnTo>
                  <a:lnTo>
                    <a:pt x="231853" y="80"/>
                  </a:lnTo>
                  <a:lnTo>
                    <a:pt x="229551" y="0"/>
                  </a:lnTo>
                  <a:lnTo>
                    <a:pt x="226694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89" name="Picture 88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8879124" y="2412617"/>
              <a:ext cx="131127" cy="490061"/>
            </a:xfrm>
            <a:prstGeom prst="rect">
              <a:avLst/>
            </a:prstGeom>
            <a:noFill/>
          </p:spPr>
        </p:pic>
        <p:sp>
          <p:nvSpPr>
            <p:cNvPr id="90" name="Shape 89"/>
            <p:cNvSpPr/>
            <p:nvPr/>
          </p:nvSpPr>
          <p:spPr>
            <a:xfrm>
              <a:off x="9452688" y="2738134"/>
              <a:ext cx="36433" cy="34845"/>
            </a:xfrm>
            <a:custGeom>
              <a:avLst/>
              <a:gdLst/>
              <a:ahLst/>
              <a:cxnLst/>
              <a:rect l="0" t="0" r="0" b="0"/>
              <a:pathLst>
                <a:path w="36433" h="34845">
                  <a:moveTo>
                    <a:pt x="16350" y="0"/>
                  </a:moveTo>
                  <a:lnTo>
                    <a:pt x="13573" y="237"/>
                  </a:lnTo>
                  <a:lnTo>
                    <a:pt x="10635" y="952"/>
                  </a:lnTo>
                  <a:lnTo>
                    <a:pt x="7619" y="2222"/>
                  </a:lnTo>
                  <a:lnTo>
                    <a:pt x="4444" y="4286"/>
                  </a:lnTo>
                  <a:lnTo>
                    <a:pt x="2222" y="6667"/>
                  </a:lnTo>
                  <a:lnTo>
                    <a:pt x="714" y="9525"/>
                  </a:lnTo>
                  <a:lnTo>
                    <a:pt x="0" y="12780"/>
                  </a:lnTo>
                  <a:lnTo>
                    <a:pt x="79" y="16192"/>
                  </a:lnTo>
                  <a:lnTo>
                    <a:pt x="714" y="19685"/>
                  </a:lnTo>
                  <a:lnTo>
                    <a:pt x="1983" y="23177"/>
                  </a:lnTo>
                  <a:lnTo>
                    <a:pt x="3809" y="26352"/>
                  </a:lnTo>
                  <a:lnTo>
                    <a:pt x="6112" y="29131"/>
                  </a:lnTo>
                  <a:lnTo>
                    <a:pt x="10239" y="32306"/>
                  </a:lnTo>
                  <a:lnTo>
                    <a:pt x="14683" y="34211"/>
                  </a:lnTo>
                  <a:lnTo>
                    <a:pt x="19287" y="34845"/>
                  </a:lnTo>
                  <a:lnTo>
                    <a:pt x="23733" y="34211"/>
                  </a:lnTo>
                  <a:lnTo>
                    <a:pt x="27861" y="32463"/>
                  </a:lnTo>
                  <a:lnTo>
                    <a:pt x="31512" y="29606"/>
                  </a:lnTo>
                  <a:lnTo>
                    <a:pt x="34290" y="25637"/>
                  </a:lnTo>
                  <a:lnTo>
                    <a:pt x="36114" y="20717"/>
                  </a:lnTo>
                  <a:lnTo>
                    <a:pt x="36433" y="17542"/>
                  </a:lnTo>
                  <a:lnTo>
                    <a:pt x="36114" y="14525"/>
                  </a:lnTo>
                  <a:lnTo>
                    <a:pt x="35083" y="11588"/>
                  </a:lnTo>
                  <a:lnTo>
                    <a:pt x="33496" y="8890"/>
                  </a:lnTo>
                  <a:lnTo>
                    <a:pt x="29209" y="4286"/>
                  </a:lnTo>
                  <a:lnTo>
                    <a:pt x="26669" y="2618"/>
                  </a:lnTo>
                  <a:lnTo>
                    <a:pt x="23971" y="1349"/>
                  </a:lnTo>
                  <a:lnTo>
                    <a:pt x="22700" y="873"/>
                  </a:lnTo>
                  <a:lnTo>
                    <a:pt x="20954" y="476"/>
                  </a:lnTo>
                  <a:lnTo>
                    <a:pt x="16350" y="0"/>
                  </a:lnTo>
                  <a:close/>
                </a:path>
              </a:pathLst>
            </a:custGeom>
            <a:solidFill>
              <a:srgbClr val="FACA3D"/>
            </a:solidFill>
          </p:spPr>
        </p:sp>
        <p:sp>
          <p:nvSpPr>
            <p:cNvPr id="91" name="Shape 90"/>
            <p:cNvSpPr/>
            <p:nvPr/>
          </p:nvSpPr>
          <p:spPr>
            <a:xfrm>
              <a:off x="9458166" y="2742579"/>
              <a:ext cx="25558" cy="14525"/>
            </a:xfrm>
            <a:custGeom>
              <a:avLst/>
              <a:gdLst/>
              <a:ahLst/>
              <a:cxnLst/>
              <a:rect l="0" t="0" r="0" b="0"/>
              <a:pathLst>
                <a:path w="25558" h="14525">
                  <a:moveTo>
                    <a:pt x="11428" y="0"/>
                  </a:moveTo>
                  <a:lnTo>
                    <a:pt x="7460" y="634"/>
                  </a:lnTo>
                  <a:lnTo>
                    <a:pt x="5317" y="1428"/>
                  </a:lnTo>
                  <a:lnTo>
                    <a:pt x="3095" y="2698"/>
                  </a:lnTo>
                  <a:lnTo>
                    <a:pt x="1268" y="4366"/>
                  </a:lnTo>
                  <a:lnTo>
                    <a:pt x="316" y="6508"/>
                  </a:lnTo>
                  <a:lnTo>
                    <a:pt x="0" y="8890"/>
                  </a:lnTo>
                  <a:lnTo>
                    <a:pt x="316" y="11429"/>
                  </a:lnTo>
                  <a:lnTo>
                    <a:pt x="1507" y="8651"/>
                  </a:lnTo>
                  <a:lnTo>
                    <a:pt x="3888" y="6191"/>
                  </a:lnTo>
                  <a:lnTo>
                    <a:pt x="7222" y="4366"/>
                  </a:lnTo>
                  <a:lnTo>
                    <a:pt x="11112" y="3333"/>
                  </a:lnTo>
                  <a:lnTo>
                    <a:pt x="15160" y="3572"/>
                  </a:lnTo>
                  <a:lnTo>
                    <a:pt x="19050" y="5317"/>
                  </a:lnTo>
                  <a:lnTo>
                    <a:pt x="20796" y="6826"/>
                  </a:lnTo>
                  <a:lnTo>
                    <a:pt x="22304" y="8890"/>
                  </a:lnTo>
                  <a:lnTo>
                    <a:pt x="23653" y="11429"/>
                  </a:lnTo>
                  <a:lnTo>
                    <a:pt x="24685" y="14525"/>
                  </a:lnTo>
                  <a:lnTo>
                    <a:pt x="25320" y="12858"/>
                  </a:lnTo>
                  <a:lnTo>
                    <a:pt x="25558" y="10873"/>
                  </a:lnTo>
                  <a:lnTo>
                    <a:pt x="25241" y="8968"/>
                  </a:lnTo>
                  <a:lnTo>
                    <a:pt x="23493" y="5476"/>
                  </a:lnTo>
                  <a:lnTo>
                    <a:pt x="20478" y="2698"/>
                  </a:lnTo>
                  <a:lnTo>
                    <a:pt x="16747" y="873"/>
                  </a:lnTo>
                  <a:lnTo>
                    <a:pt x="14603" y="317"/>
                  </a:lnTo>
                  <a:lnTo>
                    <a:pt x="11428" y="0"/>
                  </a:lnTo>
                  <a:close/>
                </a:path>
              </a:pathLst>
            </a:custGeom>
            <a:solidFill>
              <a:srgbClr val="F7EFCB"/>
            </a:solidFill>
          </p:spPr>
        </p:sp>
        <p:sp>
          <p:nvSpPr>
            <p:cNvPr id="92" name="Shape 91"/>
            <p:cNvSpPr/>
            <p:nvPr/>
          </p:nvSpPr>
          <p:spPr>
            <a:xfrm>
              <a:off x="9450387" y="2735912"/>
              <a:ext cx="41036" cy="39291"/>
            </a:xfrm>
            <a:custGeom>
              <a:avLst/>
              <a:gdLst/>
              <a:ahLst/>
              <a:cxnLst/>
              <a:rect l="0" t="0" r="0" b="0"/>
              <a:pathLst>
                <a:path w="41036" h="39291">
                  <a:moveTo>
                    <a:pt x="18891" y="0"/>
                  </a:moveTo>
                  <a:lnTo>
                    <a:pt x="18891" y="4445"/>
                  </a:lnTo>
                  <a:lnTo>
                    <a:pt x="22859" y="4921"/>
                  </a:lnTo>
                  <a:lnTo>
                    <a:pt x="25557" y="5634"/>
                  </a:lnTo>
                  <a:lnTo>
                    <a:pt x="29605" y="7858"/>
                  </a:lnTo>
                  <a:lnTo>
                    <a:pt x="33178" y="11271"/>
                  </a:lnTo>
                  <a:lnTo>
                    <a:pt x="35638" y="15398"/>
                  </a:lnTo>
                  <a:lnTo>
                    <a:pt x="36512" y="20002"/>
                  </a:lnTo>
                  <a:lnTo>
                    <a:pt x="36273" y="22462"/>
                  </a:lnTo>
                  <a:lnTo>
                    <a:pt x="34051" y="27781"/>
                  </a:lnTo>
                  <a:lnTo>
                    <a:pt x="30638" y="31671"/>
                  </a:lnTo>
                  <a:lnTo>
                    <a:pt x="26351" y="34052"/>
                  </a:lnTo>
                  <a:lnTo>
                    <a:pt x="21588" y="34846"/>
                  </a:lnTo>
                  <a:lnTo>
                    <a:pt x="18572" y="34528"/>
                  </a:lnTo>
                  <a:lnTo>
                    <a:pt x="15636" y="33575"/>
                  </a:lnTo>
                  <a:lnTo>
                    <a:pt x="12700" y="32067"/>
                  </a:lnTo>
                  <a:lnTo>
                    <a:pt x="10000" y="29766"/>
                  </a:lnTo>
                  <a:lnTo>
                    <a:pt x="7698" y="26908"/>
                  </a:lnTo>
                  <a:lnTo>
                    <a:pt x="5952" y="23573"/>
                  </a:lnTo>
                  <a:lnTo>
                    <a:pt x="4841" y="20081"/>
                  </a:lnTo>
                  <a:lnTo>
                    <a:pt x="4444" y="16590"/>
                  </a:lnTo>
                  <a:lnTo>
                    <a:pt x="5397" y="11827"/>
                  </a:lnTo>
                  <a:lnTo>
                    <a:pt x="6507" y="9842"/>
                  </a:lnTo>
                  <a:lnTo>
                    <a:pt x="8094" y="8254"/>
                  </a:lnTo>
                  <a:lnTo>
                    <a:pt x="10953" y="6350"/>
                  </a:lnTo>
                  <a:lnTo>
                    <a:pt x="13810" y="5238"/>
                  </a:lnTo>
                  <a:lnTo>
                    <a:pt x="16430" y="4603"/>
                  </a:lnTo>
                  <a:lnTo>
                    <a:pt x="18891" y="4445"/>
                  </a:lnTo>
                  <a:lnTo>
                    <a:pt x="18891" y="0"/>
                  </a:lnTo>
                  <a:lnTo>
                    <a:pt x="15795" y="237"/>
                  </a:lnTo>
                  <a:lnTo>
                    <a:pt x="12461" y="1031"/>
                  </a:lnTo>
                  <a:lnTo>
                    <a:pt x="8888" y="2459"/>
                  </a:lnTo>
                  <a:lnTo>
                    <a:pt x="5317" y="4762"/>
                  </a:lnTo>
                  <a:lnTo>
                    <a:pt x="2936" y="7222"/>
                  </a:lnTo>
                  <a:lnTo>
                    <a:pt x="1269" y="10080"/>
                  </a:lnTo>
                  <a:lnTo>
                    <a:pt x="316" y="13255"/>
                  </a:lnTo>
                  <a:lnTo>
                    <a:pt x="0" y="16590"/>
                  </a:lnTo>
                  <a:lnTo>
                    <a:pt x="475" y="21034"/>
                  </a:lnTo>
                  <a:lnTo>
                    <a:pt x="1824" y="25321"/>
                  </a:lnTo>
                  <a:lnTo>
                    <a:pt x="3968" y="29368"/>
                  </a:lnTo>
                  <a:lnTo>
                    <a:pt x="6825" y="32861"/>
                  </a:lnTo>
                  <a:lnTo>
                    <a:pt x="10238" y="35640"/>
                  </a:lnTo>
                  <a:lnTo>
                    <a:pt x="13889" y="37703"/>
                  </a:lnTo>
                  <a:lnTo>
                    <a:pt x="17699" y="38893"/>
                  </a:lnTo>
                  <a:lnTo>
                    <a:pt x="21588" y="39291"/>
                  </a:lnTo>
                  <a:lnTo>
                    <a:pt x="24763" y="39052"/>
                  </a:lnTo>
                  <a:lnTo>
                    <a:pt x="27860" y="38258"/>
                  </a:lnTo>
                  <a:lnTo>
                    <a:pt x="30797" y="36988"/>
                  </a:lnTo>
                  <a:lnTo>
                    <a:pt x="33494" y="35162"/>
                  </a:lnTo>
                  <a:lnTo>
                    <a:pt x="37861" y="30162"/>
                  </a:lnTo>
                  <a:lnTo>
                    <a:pt x="39448" y="27066"/>
                  </a:lnTo>
                  <a:lnTo>
                    <a:pt x="40560" y="23495"/>
                  </a:lnTo>
                  <a:lnTo>
                    <a:pt x="41036" y="20002"/>
                  </a:lnTo>
                  <a:lnTo>
                    <a:pt x="40718" y="16827"/>
                  </a:lnTo>
                  <a:lnTo>
                    <a:pt x="39844" y="13811"/>
                  </a:lnTo>
                  <a:lnTo>
                    <a:pt x="36669" y="8492"/>
                  </a:lnTo>
                  <a:lnTo>
                    <a:pt x="32305" y="4206"/>
                  </a:lnTo>
                  <a:lnTo>
                    <a:pt x="27066" y="1428"/>
                  </a:lnTo>
                  <a:lnTo>
                    <a:pt x="23176" y="397"/>
                  </a:lnTo>
                  <a:lnTo>
                    <a:pt x="18891" y="0"/>
                  </a:lnTo>
                  <a:close/>
                </a:path>
              </a:pathLst>
            </a:custGeom>
            <a:solidFill>
              <a:srgbClr val="835C1B"/>
            </a:solidFill>
          </p:spPr>
        </p:sp>
        <p:pic>
          <p:nvPicPr>
            <p:cNvPr id="93" name="Picture 92"/>
            <p:cNvPicPr/>
            <p:nvPr/>
          </p:nvPicPr>
          <p:blipFill>
            <a:blip r:embed="rId17"/>
            <a:stretch>
              <a:fillRect/>
            </a:stretch>
          </p:blipFill>
          <p:spPr>
            <a:xfrm>
              <a:off x="9283541" y="2813382"/>
              <a:ext cx="95725" cy="146605"/>
            </a:xfrm>
            <a:prstGeom prst="rect">
              <a:avLst/>
            </a:prstGeom>
            <a:noFill/>
          </p:spPr>
        </p:pic>
        <p:pic>
          <p:nvPicPr>
            <p:cNvPr id="94" name="Picture 93"/>
            <p:cNvPicPr/>
            <p:nvPr/>
          </p:nvPicPr>
          <p:blipFill>
            <a:blip r:embed="rId18"/>
            <a:stretch>
              <a:fillRect/>
            </a:stretch>
          </p:blipFill>
          <p:spPr>
            <a:xfrm>
              <a:off x="9589134" y="2792585"/>
              <a:ext cx="86914" cy="204073"/>
            </a:xfrm>
            <a:prstGeom prst="rect">
              <a:avLst/>
            </a:prstGeom>
            <a:noFill/>
          </p:spPr>
        </p:pic>
        <p:pic>
          <p:nvPicPr>
            <p:cNvPr id="95" name="Picture 94"/>
            <p:cNvPicPr/>
            <p:nvPr/>
          </p:nvPicPr>
          <p:blipFill>
            <a:blip r:embed="rId19"/>
            <a:stretch>
              <a:fillRect/>
            </a:stretch>
          </p:blipFill>
          <p:spPr>
            <a:xfrm>
              <a:off x="9328150" y="2585020"/>
              <a:ext cx="284082" cy="72071"/>
            </a:xfrm>
            <a:prstGeom prst="rect">
              <a:avLst/>
            </a:prstGeom>
            <a:noFill/>
          </p:spPr>
        </p:pic>
        <p:sp>
          <p:nvSpPr>
            <p:cNvPr id="96" name="Shape 95"/>
            <p:cNvSpPr/>
            <p:nvPr/>
          </p:nvSpPr>
          <p:spPr>
            <a:xfrm>
              <a:off x="4967128" y="3054443"/>
              <a:ext cx="474027" cy="508158"/>
            </a:xfrm>
            <a:custGeom>
              <a:avLst/>
              <a:gdLst/>
              <a:ahLst/>
              <a:cxnLst/>
              <a:rect l="0" t="0" r="0" b="0"/>
              <a:pathLst>
                <a:path w="474027" h="508158">
                  <a:moveTo>
                    <a:pt x="177085" y="508158"/>
                  </a:moveTo>
                  <a:lnTo>
                    <a:pt x="164782" y="507762"/>
                  </a:lnTo>
                  <a:lnTo>
                    <a:pt x="152876" y="506491"/>
                  </a:lnTo>
                  <a:lnTo>
                    <a:pt x="141128" y="504507"/>
                  </a:lnTo>
                  <a:lnTo>
                    <a:pt x="129778" y="501650"/>
                  </a:lnTo>
                  <a:lnTo>
                    <a:pt x="118665" y="497919"/>
                  </a:lnTo>
                  <a:lnTo>
                    <a:pt x="107870" y="493474"/>
                  </a:lnTo>
                  <a:lnTo>
                    <a:pt x="97393" y="488156"/>
                  </a:lnTo>
                  <a:lnTo>
                    <a:pt x="87153" y="482044"/>
                  </a:lnTo>
                  <a:lnTo>
                    <a:pt x="77311" y="475218"/>
                  </a:lnTo>
                  <a:lnTo>
                    <a:pt x="68024" y="467836"/>
                  </a:lnTo>
                  <a:lnTo>
                    <a:pt x="59293" y="459898"/>
                  </a:lnTo>
                  <a:lnTo>
                    <a:pt x="51037" y="451484"/>
                  </a:lnTo>
                  <a:lnTo>
                    <a:pt x="43338" y="442436"/>
                  </a:lnTo>
                  <a:lnTo>
                    <a:pt x="36115" y="432990"/>
                  </a:lnTo>
                  <a:lnTo>
                    <a:pt x="29448" y="422909"/>
                  </a:lnTo>
                  <a:lnTo>
                    <a:pt x="23336" y="412353"/>
                  </a:lnTo>
                  <a:lnTo>
                    <a:pt x="17859" y="401399"/>
                  </a:lnTo>
                  <a:lnTo>
                    <a:pt x="13096" y="390366"/>
                  </a:lnTo>
                  <a:lnTo>
                    <a:pt x="9128" y="379095"/>
                  </a:lnTo>
                  <a:lnTo>
                    <a:pt x="5873" y="367665"/>
                  </a:lnTo>
                  <a:lnTo>
                    <a:pt x="3254" y="356076"/>
                  </a:lnTo>
                  <a:lnTo>
                    <a:pt x="1428" y="344328"/>
                  </a:lnTo>
                  <a:lnTo>
                    <a:pt x="396" y="332343"/>
                  </a:lnTo>
                  <a:lnTo>
                    <a:pt x="0" y="320278"/>
                  </a:lnTo>
                  <a:lnTo>
                    <a:pt x="396" y="307498"/>
                  </a:lnTo>
                  <a:lnTo>
                    <a:pt x="1508" y="294957"/>
                  </a:lnTo>
                  <a:lnTo>
                    <a:pt x="3412" y="282733"/>
                  </a:lnTo>
                  <a:lnTo>
                    <a:pt x="6112" y="270668"/>
                  </a:lnTo>
                  <a:lnTo>
                    <a:pt x="9525" y="259000"/>
                  </a:lnTo>
                  <a:lnTo>
                    <a:pt x="13731" y="247491"/>
                  </a:lnTo>
                  <a:lnTo>
                    <a:pt x="18653" y="236299"/>
                  </a:lnTo>
                  <a:lnTo>
                    <a:pt x="24368" y="225425"/>
                  </a:lnTo>
                  <a:lnTo>
                    <a:pt x="30797" y="214868"/>
                  </a:lnTo>
                  <a:lnTo>
                    <a:pt x="37703" y="204866"/>
                  </a:lnTo>
                  <a:lnTo>
                    <a:pt x="45084" y="195500"/>
                  </a:lnTo>
                  <a:lnTo>
                    <a:pt x="53022" y="186690"/>
                  </a:lnTo>
                  <a:lnTo>
                    <a:pt x="61515" y="178434"/>
                  </a:lnTo>
                  <a:lnTo>
                    <a:pt x="70484" y="170815"/>
                  </a:lnTo>
                  <a:lnTo>
                    <a:pt x="79930" y="163750"/>
                  </a:lnTo>
                  <a:lnTo>
                    <a:pt x="89931" y="157321"/>
                  </a:lnTo>
                  <a:lnTo>
                    <a:pt x="100329" y="151526"/>
                  </a:lnTo>
                  <a:lnTo>
                    <a:pt x="110887" y="146446"/>
                  </a:lnTo>
                  <a:lnTo>
                    <a:pt x="121602" y="142160"/>
                  </a:lnTo>
                  <a:lnTo>
                    <a:pt x="132556" y="138668"/>
                  </a:lnTo>
                  <a:lnTo>
                    <a:pt x="143589" y="135969"/>
                  </a:lnTo>
                  <a:lnTo>
                    <a:pt x="154781" y="134064"/>
                  </a:lnTo>
                  <a:lnTo>
                    <a:pt x="166211" y="132873"/>
                  </a:lnTo>
                  <a:lnTo>
                    <a:pt x="177800" y="132476"/>
                  </a:lnTo>
                  <a:lnTo>
                    <a:pt x="188118" y="132715"/>
                  </a:lnTo>
                  <a:lnTo>
                    <a:pt x="198040" y="133587"/>
                  </a:lnTo>
                  <a:lnTo>
                    <a:pt x="207565" y="134937"/>
                  </a:lnTo>
                  <a:lnTo>
                    <a:pt x="216693" y="136842"/>
                  </a:lnTo>
                  <a:lnTo>
                    <a:pt x="225504" y="139303"/>
                  </a:lnTo>
                  <a:lnTo>
                    <a:pt x="233838" y="142319"/>
                  </a:lnTo>
                  <a:lnTo>
                    <a:pt x="241855" y="145891"/>
                  </a:lnTo>
                  <a:lnTo>
                    <a:pt x="249396" y="150018"/>
                  </a:lnTo>
                  <a:lnTo>
                    <a:pt x="256619" y="154701"/>
                  </a:lnTo>
                  <a:lnTo>
                    <a:pt x="263445" y="160020"/>
                  </a:lnTo>
                  <a:lnTo>
                    <a:pt x="269954" y="166052"/>
                  </a:lnTo>
                  <a:lnTo>
                    <a:pt x="276066" y="172720"/>
                  </a:lnTo>
                  <a:lnTo>
                    <a:pt x="281860" y="180101"/>
                  </a:lnTo>
                  <a:lnTo>
                    <a:pt x="287337" y="188118"/>
                  </a:lnTo>
                  <a:lnTo>
                    <a:pt x="292417" y="196770"/>
                  </a:lnTo>
                  <a:lnTo>
                    <a:pt x="297179" y="206057"/>
                  </a:lnTo>
                  <a:lnTo>
                    <a:pt x="297179" y="109140"/>
                  </a:lnTo>
                  <a:lnTo>
                    <a:pt x="246935" y="109140"/>
                  </a:lnTo>
                  <a:lnTo>
                    <a:pt x="246935" y="47307"/>
                  </a:lnTo>
                  <a:lnTo>
                    <a:pt x="297179" y="47307"/>
                  </a:lnTo>
                  <a:lnTo>
                    <a:pt x="297179" y="22621"/>
                  </a:lnTo>
                  <a:lnTo>
                    <a:pt x="450770" y="0"/>
                  </a:lnTo>
                  <a:lnTo>
                    <a:pt x="450770" y="47307"/>
                  </a:lnTo>
                  <a:lnTo>
                    <a:pt x="474027" y="47307"/>
                  </a:lnTo>
                  <a:lnTo>
                    <a:pt x="474027" y="109140"/>
                  </a:lnTo>
                  <a:lnTo>
                    <a:pt x="450770" y="109140"/>
                  </a:lnTo>
                  <a:lnTo>
                    <a:pt x="450770" y="502284"/>
                  </a:lnTo>
                  <a:lnTo>
                    <a:pt x="297179" y="502284"/>
                  </a:lnTo>
                  <a:lnTo>
                    <a:pt x="297179" y="434578"/>
                  </a:lnTo>
                  <a:lnTo>
                    <a:pt x="292655" y="443468"/>
                  </a:lnTo>
                  <a:lnTo>
                    <a:pt x="287813" y="451802"/>
                  </a:lnTo>
                  <a:lnTo>
                    <a:pt x="282495" y="459581"/>
                  </a:lnTo>
                  <a:lnTo>
                    <a:pt x="276780" y="466804"/>
                  </a:lnTo>
                  <a:lnTo>
                    <a:pt x="270748" y="473392"/>
                  </a:lnTo>
                  <a:lnTo>
                    <a:pt x="264239" y="479425"/>
                  </a:lnTo>
                  <a:lnTo>
                    <a:pt x="257333" y="484901"/>
                  </a:lnTo>
                  <a:lnTo>
                    <a:pt x="250031" y="489743"/>
                  </a:lnTo>
                  <a:lnTo>
                    <a:pt x="242332" y="494109"/>
                  </a:lnTo>
                  <a:lnTo>
                    <a:pt x="234235" y="497840"/>
                  </a:lnTo>
                  <a:lnTo>
                    <a:pt x="225662" y="500935"/>
                  </a:lnTo>
                  <a:lnTo>
                    <a:pt x="216773" y="503554"/>
                  </a:lnTo>
                  <a:lnTo>
                    <a:pt x="207486" y="505539"/>
                  </a:lnTo>
                  <a:lnTo>
                    <a:pt x="197723" y="507047"/>
                  </a:lnTo>
                  <a:lnTo>
                    <a:pt x="187642" y="507841"/>
                  </a:lnTo>
                  <a:lnTo>
                    <a:pt x="177085" y="508158"/>
                  </a:lnTo>
                  <a:lnTo>
                    <a:pt x="177085" y="508158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pic>
          <p:nvPicPr>
            <p:cNvPr id="97" name="Picture 96"/>
            <p:cNvPicPr/>
            <p:nvPr/>
          </p:nvPicPr>
          <p:blipFill>
            <a:blip r:embed="rId20"/>
            <a:stretch>
              <a:fillRect/>
            </a:stretch>
          </p:blipFill>
          <p:spPr>
            <a:xfrm>
              <a:off x="5120163" y="3301855"/>
              <a:ext cx="144145" cy="145732"/>
            </a:xfrm>
            <a:prstGeom prst="rect">
              <a:avLst/>
            </a:prstGeom>
            <a:noFill/>
          </p:spPr>
        </p:pic>
        <p:pic>
          <p:nvPicPr>
            <p:cNvPr id="98" name="Picture 97"/>
            <p:cNvPicPr/>
            <p:nvPr/>
          </p:nvPicPr>
          <p:blipFill>
            <a:blip r:embed="rId21"/>
            <a:stretch>
              <a:fillRect/>
            </a:stretch>
          </p:blipFill>
          <p:spPr>
            <a:xfrm>
              <a:off x="5473858" y="3186920"/>
              <a:ext cx="420132" cy="375682"/>
            </a:xfrm>
            <a:prstGeom prst="rect">
              <a:avLst/>
            </a:prstGeom>
            <a:noFill/>
          </p:spPr>
        </p:pic>
        <p:sp>
          <p:nvSpPr>
            <p:cNvPr id="99" name="Shape 98"/>
            <p:cNvSpPr/>
            <p:nvPr/>
          </p:nvSpPr>
          <p:spPr>
            <a:xfrm>
              <a:off x="5551884" y="2767582"/>
              <a:ext cx="275113" cy="192166"/>
            </a:xfrm>
            <a:custGeom>
              <a:avLst/>
              <a:gdLst/>
              <a:ahLst/>
              <a:cxnLst/>
              <a:rect l="0" t="0" r="0" b="0"/>
              <a:pathLst>
                <a:path w="275113" h="192166">
                  <a:moveTo>
                    <a:pt x="0" y="127476"/>
                  </a:moveTo>
                  <a:lnTo>
                    <a:pt x="213280" y="0"/>
                  </a:lnTo>
                  <a:lnTo>
                    <a:pt x="275113" y="117157"/>
                  </a:lnTo>
                  <a:lnTo>
                    <a:pt x="32702" y="192166"/>
                  </a:lnTo>
                  <a:lnTo>
                    <a:pt x="0" y="127476"/>
                  </a:lnTo>
                  <a:lnTo>
                    <a:pt x="0" y="127476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sp>
          <p:nvSpPr>
            <p:cNvPr id="100" name="Shape 99"/>
            <p:cNvSpPr/>
            <p:nvPr/>
          </p:nvSpPr>
          <p:spPr>
            <a:xfrm>
              <a:off x="5526960" y="2986022"/>
              <a:ext cx="313928" cy="144145"/>
            </a:xfrm>
            <a:custGeom>
              <a:avLst/>
              <a:gdLst/>
              <a:ahLst/>
              <a:cxnLst/>
              <a:rect l="0" t="0" r="0" b="0"/>
              <a:pathLst>
                <a:path w="313928" h="144145">
                  <a:moveTo>
                    <a:pt x="89614" y="0"/>
                  </a:moveTo>
                  <a:lnTo>
                    <a:pt x="224313" y="0"/>
                  </a:lnTo>
                  <a:lnTo>
                    <a:pt x="313928" y="144145"/>
                  </a:lnTo>
                  <a:lnTo>
                    <a:pt x="195183" y="144145"/>
                  </a:lnTo>
                  <a:lnTo>
                    <a:pt x="156606" y="70564"/>
                  </a:lnTo>
                  <a:lnTo>
                    <a:pt x="118744" y="144145"/>
                  </a:lnTo>
                  <a:lnTo>
                    <a:pt x="0" y="144145"/>
                  </a:lnTo>
                  <a:lnTo>
                    <a:pt x="89614" y="0"/>
                  </a:lnTo>
                  <a:lnTo>
                    <a:pt x="89614" y="0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pic>
          <p:nvPicPr>
            <p:cNvPr id="101" name="Picture 100"/>
            <p:cNvPicPr/>
            <p:nvPr/>
          </p:nvPicPr>
          <p:blipFill>
            <a:blip r:embed="rId22"/>
            <a:stretch>
              <a:fillRect/>
            </a:stretch>
          </p:blipFill>
          <p:spPr>
            <a:xfrm>
              <a:off x="6066392" y="3186920"/>
              <a:ext cx="369887" cy="375682"/>
            </a:xfrm>
            <a:prstGeom prst="rect">
              <a:avLst/>
            </a:prstGeom>
            <a:noFill/>
          </p:spPr>
        </p:pic>
        <p:pic>
          <p:nvPicPr>
            <p:cNvPr id="102" name="Picture 101"/>
            <p:cNvPicPr/>
            <p:nvPr/>
          </p:nvPicPr>
          <p:blipFill>
            <a:blip r:embed="rId23"/>
            <a:stretch>
              <a:fillRect/>
            </a:stretch>
          </p:blipFill>
          <p:spPr>
            <a:xfrm>
              <a:off x="6489461" y="3186920"/>
              <a:ext cx="676274" cy="369808"/>
            </a:xfrm>
            <a:prstGeom prst="rect">
              <a:avLst/>
            </a:prstGeom>
            <a:noFill/>
          </p:spPr>
        </p:pic>
        <p:sp>
          <p:nvSpPr>
            <p:cNvPr id="103" name="Shape 102"/>
            <p:cNvSpPr/>
            <p:nvPr/>
          </p:nvSpPr>
          <p:spPr>
            <a:xfrm>
              <a:off x="3760628" y="4556535"/>
              <a:ext cx="447040" cy="592534"/>
            </a:xfrm>
            <a:custGeom>
              <a:avLst/>
              <a:gdLst/>
              <a:ahLst/>
              <a:cxnLst/>
              <a:rect l="0" t="0" r="0" b="0"/>
              <a:pathLst>
                <a:path w="447040" h="592534">
                  <a:moveTo>
                    <a:pt x="123190" y="131048"/>
                  </a:moveTo>
                  <a:lnTo>
                    <a:pt x="0" y="131048"/>
                  </a:lnTo>
                  <a:lnTo>
                    <a:pt x="0" y="0"/>
                  </a:lnTo>
                  <a:lnTo>
                    <a:pt x="447040" y="0"/>
                  </a:lnTo>
                  <a:lnTo>
                    <a:pt x="447040" y="131048"/>
                  </a:lnTo>
                  <a:lnTo>
                    <a:pt x="323770" y="131048"/>
                  </a:lnTo>
                  <a:lnTo>
                    <a:pt x="323770" y="592534"/>
                  </a:lnTo>
                  <a:lnTo>
                    <a:pt x="123190" y="592534"/>
                  </a:lnTo>
                  <a:lnTo>
                    <a:pt x="123190" y="131048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pic>
          <p:nvPicPr>
            <p:cNvPr id="104" name="Picture 103"/>
            <p:cNvPicPr/>
            <p:nvPr/>
          </p:nvPicPr>
          <p:blipFill>
            <a:blip r:embed="rId24"/>
            <a:stretch>
              <a:fillRect/>
            </a:stretch>
          </p:blipFill>
          <p:spPr>
            <a:xfrm>
              <a:off x="4259262" y="4543755"/>
              <a:ext cx="633888" cy="619204"/>
            </a:xfrm>
            <a:prstGeom prst="rect">
              <a:avLst/>
            </a:prstGeom>
            <a:noFill/>
          </p:spPr>
        </p:pic>
        <p:sp>
          <p:nvSpPr>
            <p:cNvPr id="105" name="Shape 104"/>
            <p:cNvSpPr/>
            <p:nvPr/>
          </p:nvSpPr>
          <p:spPr>
            <a:xfrm>
              <a:off x="4923948" y="4556535"/>
              <a:ext cx="596979" cy="592534"/>
            </a:xfrm>
            <a:custGeom>
              <a:avLst/>
              <a:gdLst/>
              <a:ahLst/>
              <a:cxnLst/>
              <a:rect l="0" t="0" r="0" b="0"/>
              <a:pathLst>
                <a:path w="596979" h="592534">
                  <a:moveTo>
                    <a:pt x="163829" y="0"/>
                  </a:moveTo>
                  <a:lnTo>
                    <a:pt x="425608" y="0"/>
                  </a:lnTo>
                  <a:lnTo>
                    <a:pt x="596979" y="592534"/>
                  </a:lnTo>
                  <a:lnTo>
                    <a:pt x="394493" y="592534"/>
                  </a:lnTo>
                  <a:lnTo>
                    <a:pt x="372189" y="478789"/>
                  </a:lnTo>
                  <a:lnTo>
                    <a:pt x="218916" y="478789"/>
                  </a:lnTo>
                  <a:lnTo>
                    <a:pt x="193912" y="592534"/>
                  </a:lnTo>
                  <a:lnTo>
                    <a:pt x="0" y="592534"/>
                  </a:lnTo>
                  <a:lnTo>
                    <a:pt x="163829" y="0"/>
                  </a:lnTo>
                  <a:lnTo>
                    <a:pt x="163829" y="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106" name="Shape 105"/>
            <p:cNvSpPr/>
            <p:nvPr/>
          </p:nvSpPr>
          <p:spPr>
            <a:xfrm>
              <a:off x="5160962" y="4670280"/>
              <a:ext cx="114537" cy="259318"/>
            </a:xfrm>
            <a:custGeom>
              <a:avLst/>
              <a:gdLst/>
              <a:ahLst/>
              <a:cxnLst/>
              <a:rect l="0" t="0" r="0" b="0"/>
              <a:pathLst>
                <a:path w="114537" h="259318">
                  <a:moveTo>
                    <a:pt x="114537" y="259318"/>
                  </a:moveTo>
                  <a:lnTo>
                    <a:pt x="58420" y="0"/>
                  </a:lnTo>
                  <a:lnTo>
                    <a:pt x="0" y="259318"/>
                  </a:lnTo>
                  <a:lnTo>
                    <a:pt x="114537" y="259318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107" name="Shape 106"/>
            <p:cNvSpPr/>
            <p:nvPr/>
          </p:nvSpPr>
          <p:spPr>
            <a:xfrm>
              <a:off x="5113416" y="4223319"/>
              <a:ext cx="339328" cy="268683"/>
            </a:xfrm>
            <a:custGeom>
              <a:avLst/>
              <a:gdLst/>
              <a:ahLst/>
              <a:cxnLst/>
              <a:rect l="0" t="0" r="0" b="0"/>
              <a:pathLst>
                <a:path w="339328" h="268683">
                  <a:moveTo>
                    <a:pt x="0" y="176370"/>
                  </a:moveTo>
                  <a:lnTo>
                    <a:pt x="252491" y="0"/>
                  </a:lnTo>
                  <a:lnTo>
                    <a:pt x="339328" y="154145"/>
                  </a:lnTo>
                  <a:lnTo>
                    <a:pt x="52546" y="268683"/>
                  </a:lnTo>
                  <a:lnTo>
                    <a:pt x="0" y="176370"/>
                  </a:lnTo>
                  <a:lnTo>
                    <a:pt x="0" y="17637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108" name="Shape 107"/>
            <p:cNvSpPr/>
            <p:nvPr/>
          </p:nvSpPr>
          <p:spPr>
            <a:xfrm>
              <a:off x="5577681" y="4556535"/>
              <a:ext cx="563324" cy="592534"/>
            </a:xfrm>
            <a:custGeom>
              <a:avLst/>
              <a:gdLst/>
              <a:ahLst/>
              <a:cxnLst/>
              <a:rect l="0" t="0" r="0" b="0"/>
              <a:pathLst>
                <a:path w="563324" h="592534">
                  <a:moveTo>
                    <a:pt x="0" y="0"/>
                  </a:moveTo>
                  <a:lnTo>
                    <a:pt x="173275" y="0"/>
                  </a:lnTo>
                  <a:lnTo>
                    <a:pt x="409178" y="319643"/>
                  </a:lnTo>
                  <a:lnTo>
                    <a:pt x="409178" y="0"/>
                  </a:lnTo>
                  <a:lnTo>
                    <a:pt x="563324" y="0"/>
                  </a:lnTo>
                  <a:lnTo>
                    <a:pt x="563324" y="592534"/>
                  </a:lnTo>
                  <a:lnTo>
                    <a:pt x="391080" y="592534"/>
                  </a:lnTo>
                  <a:lnTo>
                    <a:pt x="153273" y="284321"/>
                  </a:lnTo>
                  <a:lnTo>
                    <a:pt x="153273" y="592534"/>
                  </a:lnTo>
                  <a:lnTo>
                    <a:pt x="0" y="5925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109" name="Shape 108"/>
            <p:cNvSpPr/>
            <p:nvPr/>
          </p:nvSpPr>
          <p:spPr>
            <a:xfrm>
              <a:off x="6374367" y="4554868"/>
              <a:ext cx="336629" cy="601106"/>
            </a:xfrm>
            <a:custGeom>
              <a:avLst/>
              <a:gdLst/>
              <a:ahLst/>
              <a:cxnLst/>
              <a:rect l="0" t="0" r="0" b="0"/>
              <a:pathLst>
                <a:path w="336629" h="601106">
                  <a:moveTo>
                    <a:pt x="215344" y="601106"/>
                  </a:moveTo>
                  <a:lnTo>
                    <a:pt x="196849" y="600392"/>
                  </a:lnTo>
                  <a:lnTo>
                    <a:pt x="179466" y="598408"/>
                  </a:lnTo>
                  <a:lnTo>
                    <a:pt x="163115" y="594995"/>
                  </a:lnTo>
                  <a:lnTo>
                    <a:pt x="147796" y="590232"/>
                  </a:lnTo>
                  <a:lnTo>
                    <a:pt x="133588" y="584120"/>
                  </a:lnTo>
                  <a:lnTo>
                    <a:pt x="120412" y="576659"/>
                  </a:lnTo>
                  <a:lnTo>
                    <a:pt x="108267" y="567848"/>
                  </a:lnTo>
                  <a:lnTo>
                    <a:pt x="97155" y="557609"/>
                  </a:lnTo>
                  <a:lnTo>
                    <a:pt x="87312" y="546258"/>
                  </a:lnTo>
                  <a:lnTo>
                    <a:pt x="78740" y="533796"/>
                  </a:lnTo>
                  <a:lnTo>
                    <a:pt x="71516" y="520303"/>
                  </a:lnTo>
                  <a:lnTo>
                    <a:pt x="65643" y="505856"/>
                  </a:lnTo>
                  <a:lnTo>
                    <a:pt x="61039" y="490299"/>
                  </a:lnTo>
                  <a:lnTo>
                    <a:pt x="57705" y="473789"/>
                  </a:lnTo>
                  <a:lnTo>
                    <a:pt x="55721" y="456168"/>
                  </a:lnTo>
                  <a:lnTo>
                    <a:pt x="55086" y="437594"/>
                  </a:lnTo>
                  <a:lnTo>
                    <a:pt x="55086" y="269557"/>
                  </a:lnTo>
                  <a:lnTo>
                    <a:pt x="0" y="269557"/>
                  </a:lnTo>
                  <a:lnTo>
                    <a:pt x="0" y="162718"/>
                  </a:lnTo>
                  <a:lnTo>
                    <a:pt x="67945" y="162718"/>
                  </a:lnTo>
                  <a:lnTo>
                    <a:pt x="148033" y="0"/>
                  </a:lnTo>
                  <a:lnTo>
                    <a:pt x="235108" y="0"/>
                  </a:lnTo>
                  <a:lnTo>
                    <a:pt x="235108" y="162718"/>
                  </a:lnTo>
                  <a:lnTo>
                    <a:pt x="334962" y="162718"/>
                  </a:lnTo>
                  <a:lnTo>
                    <a:pt x="334962" y="269557"/>
                  </a:lnTo>
                  <a:lnTo>
                    <a:pt x="235108" y="269557"/>
                  </a:lnTo>
                  <a:lnTo>
                    <a:pt x="235108" y="415925"/>
                  </a:lnTo>
                  <a:lnTo>
                    <a:pt x="235982" y="426164"/>
                  </a:lnTo>
                  <a:lnTo>
                    <a:pt x="238521" y="435133"/>
                  </a:lnTo>
                  <a:lnTo>
                    <a:pt x="242808" y="442991"/>
                  </a:lnTo>
                  <a:lnTo>
                    <a:pt x="248761" y="449580"/>
                  </a:lnTo>
                  <a:lnTo>
                    <a:pt x="256380" y="454818"/>
                  </a:lnTo>
                  <a:lnTo>
                    <a:pt x="265429" y="458549"/>
                  </a:lnTo>
                  <a:lnTo>
                    <a:pt x="275827" y="460771"/>
                  </a:lnTo>
                  <a:lnTo>
                    <a:pt x="287654" y="461565"/>
                  </a:lnTo>
                  <a:lnTo>
                    <a:pt x="298926" y="460930"/>
                  </a:lnTo>
                  <a:lnTo>
                    <a:pt x="309800" y="458946"/>
                  </a:lnTo>
                  <a:lnTo>
                    <a:pt x="320119" y="455771"/>
                  </a:lnTo>
                  <a:lnTo>
                    <a:pt x="329882" y="451246"/>
                  </a:lnTo>
                  <a:lnTo>
                    <a:pt x="336629" y="571896"/>
                  </a:lnTo>
                  <a:lnTo>
                    <a:pt x="325120" y="578008"/>
                  </a:lnTo>
                  <a:lnTo>
                    <a:pt x="312023" y="583565"/>
                  </a:lnTo>
                  <a:lnTo>
                    <a:pt x="297417" y="588565"/>
                  </a:lnTo>
                  <a:lnTo>
                    <a:pt x="281146" y="592931"/>
                  </a:lnTo>
                  <a:lnTo>
                    <a:pt x="264239" y="596503"/>
                  </a:lnTo>
                  <a:lnTo>
                    <a:pt x="247649" y="599043"/>
                  </a:lnTo>
                  <a:lnTo>
                    <a:pt x="231377" y="600630"/>
                  </a:lnTo>
                  <a:lnTo>
                    <a:pt x="215344" y="601106"/>
                  </a:lnTo>
                  <a:lnTo>
                    <a:pt x="215344" y="601106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pic>
          <p:nvPicPr>
            <p:cNvPr id="110" name="Picture 109"/>
            <p:cNvPicPr/>
            <p:nvPr/>
          </p:nvPicPr>
          <p:blipFill>
            <a:blip r:embed="rId25"/>
            <a:stretch>
              <a:fillRect/>
            </a:stretch>
          </p:blipFill>
          <p:spPr>
            <a:xfrm>
              <a:off x="6772116" y="4637498"/>
              <a:ext cx="542687" cy="518477"/>
            </a:xfrm>
            <a:prstGeom prst="rect">
              <a:avLst/>
            </a:prstGeom>
            <a:noFill/>
          </p:spPr>
        </p:pic>
        <p:pic>
          <p:nvPicPr>
            <p:cNvPr id="111" name="Picture 110"/>
            <p:cNvPicPr/>
            <p:nvPr/>
          </p:nvPicPr>
          <p:blipFill>
            <a:blip r:embed="rId26"/>
            <a:stretch>
              <a:fillRect/>
            </a:stretch>
          </p:blipFill>
          <p:spPr>
            <a:xfrm>
              <a:off x="7482601" y="4554868"/>
              <a:ext cx="533241" cy="601106"/>
            </a:xfrm>
            <a:prstGeom prst="rect">
              <a:avLst/>
            </a:prstGeom>
            <a:noFill/>
          </p:spPr>
        </p:pic>
        <p:pic>
          <p:nvPicPr>
            <p:cNvPr id="112" name="Picture 111"/>
            <p:cNvPicPr/>
            <p:nvPr/>
          </p:nvPicPr>
          <p:blipFill>
            <a:blip r:embed="rId27"/>
            <a:stretch>
              <a:fillRect/>
            </a:stretch>
          </p:blipFill>
          <p:spPr>
            <a:xfrm>
              <a:off x="8100138" y="4717587"/>
              <a:ext cx="460851" cy="438388"/>
            </a:xfrm>
            <a:prstGeom prst="rect">
              <a:avLst/>
            </a:prstGeom>
            <a:noFill/>
          </p:spPr>
        </p:pic>
        <p:pic>
          <p:nvPicPr>
            <p:cNvPr id="113" name="Picture 112"/>
            <p:cNvPicPr/>
            <p:nvPr/>
          </p:nvPicPr>
          <p:blipFill>
            <a:blip r:embed="rId28"/>
            <a:stretch>
              <a:fillRect/>
            </a:stretch>
          </p:blipFill>
          <p:spPr>
            <a:xfrm>
              <a:off x="8642825" y="4717587"/>
              <a:ext cx="489902" cy="628729"/>
            </a:xfrm>
            <a:prstGeom prst="rect">
              <a:avLst/>
            </a:prstGeom>
            <a:noFill/>
          </p:spPr>
        </p:pic>
      </p:grpSp>
      <p:grpSp>
        <p:nvGrpSpPr>
          <p:cNvPr id="3" name="drawingObject57"/>
          <p:cNvGrpSpPr/>
          <p:nvPr/>
        </p:nvGrpSpPr>
        <p:grpSpPr>
          <a:xfrm>
            <a:off x="0" y="6349"/>
            <a:ext cx="12099235" cy="7203123"/>
            <a:chOff x="0" y="0"/>
            <a:chExt cx="10692382" cy="7560605"/>
          </a:xfrm>
          <a:noFill/>
        </p:grpSpPr>
        <p:sp>
          <p:nvSpPr>
            <p:cNvPr id="4" name="Shape 58"/>
            <p:cNvSpPr/>
            <p:nvPr/>
          </p:nvSpPr>
          <p:spPr>
            <a:xfrm>
              <a:off x="0" y="1513378"/>
              <a:ext cx="4769007" cy="6047227"/>
            </a:xfrm>
            <a:custGeom>
              <a:avLst/>
              <a:gdLst/>
              <a:ahLst/>
              <a:cxnLst/>
              <a:rect l="0" t="0" r="0" b="0"/>
              <a:pathLst>
                <a:path w="4769007" h="6047227">
                  <a:moveTo>
                    <a:pt x="2651760" y="0"/>
                  </a:moveTo>
                  <a:lnTo>
                    <a:pt x="2666206" y="47942"/>
                  </a:lnTo>
                  <a:lnTo>
                    <a:pt x="2679778" y="96202"/>
                  </a:lnTo>
                  <a:lnTo>
                    <a:pt x="2692558" y="144621"/>
                  </a:lnTo>
                  <a:lnTo>
                    <a:pt x="2704384" y="193277"/>
                  </a:lnTo>
                  <a:lnTo>
                    <a:pt x="2715338" y="242172"/>
                  </a:lnTo>
                  <a:lnTo>
                    <a:pt x="2725340" y="291226"/>
                  </a:lnTo>
                  <a:lnTo>
                    <a:pt x="2734310" y="340597"/>
                  </a:lnTo>
                  <a:lnTo>
                    <a:pt x="2742326" y="390127"/>
                  </a:lnTo>
                  <a:lnTo>
                    <a:pt x="2753042" y="469978"/>
                  </a:lnTo>
                  <a:lnTo>
                    <a:pt x="2760979" y="549988"/>
                  </a:lnTo>
                  <a:lnTo>
                    <a:pt x="2766297" y="630078"/>
                  </a:lnTo>
                  <a:lnTo>
                    <a:pt x="2768917" y="710167"/>
                  </a:lnTo>
                  <a:lnTo>
                    <a:pt x="2768996" y="790336"/>
                  </a:lnTo>
                  <a:lnTo>
                    <a:pt x="2766456" y="870346"/>
                  </a:lnTo>
                  <a:lnTo>
                    <a:pt x="2761456" y="950277"/>
                  </a:lnTo>
                  <a:lnTo>
                    <a:pt x="2753915" y="1030049"/>
                  </a:lnTo>
                  <a:lnTo>
                    <a:pt x="2743993" y="1109582"/>
                  </a:lnTo>
                  <a:lnTo>
                    <a:pt x="2731611" y="1188799"/>
                  </a:lnTo>
                  <a:lnTo>
                    <a:pt x="2716926" y="1267698"/>
                  </a:lnTo>
                  <a:lnTo>
                    <a:pt x="2699861" y="1346120"/>
                  </a:lnTo>
                  <a:lnTo>
                    <a:pt x="2680493" y="1424146"/>
                  </a:lnTo>
                  <a:lnTo>
                    <a:pt x="2658903" y="1501616"/>
                  </a:lnTo>
                  <a:lnTo>
                    <a:pt x="2635169" y="1578531"/>
                  </a:lnTo>
                  <a:lnTo>
                    <a:pt x="2609214" y="1654888"/>
                  </a:lnTo>
                  <a:lnTo>
                    <a:pt x="2581114" y="1730455"/>
                  </a:lnTo>
                  <a:lnTo>
                    <a:pt x="2550952" y="1805383"/>
                  </a:lnTo>
                  <a:lnTo>
                    <a:pt x="2518727" y="1879441"/>
                  </a:lnTo>
                  <a:lnTo>
                    <a:pt x="2484437" y="1952705"/>
                  </a:lnTo>
                  <a:lnTo>
                    <a:pt x="2448242" y="2025015"/>
                  </a:lnTo>
                  <a:lnTo>
                    <a:pt x="2410062" y="2096373"/>
                  </a:lnTo>
                  <a:lnTo>
                    <a:pt x="2370057" y="2166778"/>
                  </a:lnTo>
                  <a:lnTo>
                    <a:pt x="2328147" y="2236073"/>
                  </a:lnTo>
                  <a:lnTo>
                    <a:pt x="2284412" y="2304176"/>
                  </a:lnTo>
                  <a:lnTo>
                    <a:pt x="2238930" y="2371168"/>
                  </a:lnTo>
                  <a:lnTo>
                    <a:pt x="2191702" y="2436892"/>
                  </a:lnTo>
                  <a:lnTo>
                    <a:pt x="2142727" y="2501343"/>
                  </a:lnTo>
                  <a:lnTo>
                    <a:pt x="2092164" y="2564447"/>
                  </a:lnTo>
                  <a:lnTo>
                    <a:pt x="2039937" y="2626121"/>
                  </a:lnTo>
                  <a:lnTo>
                    <a:pt x="1986121" y="2686367"/>
                  </a:lnTo>
                  <a:lnTo>
                    <a:pt x="1930796" y="2745104"/>
                  </a:lnTo>
                  <a:lnTo>
                    <a:pt x="1874043" y="2802254"/>
                  </a:lnTo>
                  <a:lnTo>
                    <a:pt x="1815939" y="2857976"/>
                  </a:lnTo>
                  <a:lnTo>
                    <a:pt x="1756568" y="2912188"/>
                  </a:lnTo>
                  <a:lnTo>
                    <a:pt x="1695924" y="2964893"/>
                  </a:lnTo>
                  <a:lnTo>
                    <a:pt x="1634092" y="3016091"/>
                  </a:lnTo>
                  <a:lnTo>
                    <a:pt x="1571068" y="3065858"/>
                  </a:lnTo>
                  <a:lnTo>
                    <a:pt x="1506933" y="3114118"/>
                  </a:lnTo>
                  <a:lnTo>
                    <a:pt x="1441687" y="3160949"/>
                  </a:lnTo>
                  <a:lnTo>
                    <a:pt x="1375410" y="3206273"/>
                  </a:lnTo>
                  <a:lnTo>
                    <a:pt x="1308100" y="3250167"/>
                  </a:lnTo>
                  <a:lnTo>
                    <a:pt x="1239837" y="3292553"/>
                  </a:lnTo>
                  <a:lnTo>
                    <a:pt x="1170621" y="3333511"/>
                  </a:lnTo>
                  <a:lnTo>
                    <a:pt x="1100533" y="3372961"/>
                  </a:lnTo>
                  <a:lnTo>
                    <a:pt x="1029572" y="3410980"/>
                  </a:lnTo>
                  <a:lnTo>
                    <a:pt x="957817" y="3447573"/>
                  </a:lnTo>
                  <a:lnTo>
                    <a:pt x="885268" y="3482657"/>
                  </a:lnTo>
                  <a:lnTo>
                    <a:pt x="811926" y="3516391"/>
                  </a:lnTo>
                  <a:lnTo>
                    <a:pt x="737948" y="3548618"/>
                  </a:lnTo>
                  <a:lnTo>
                    <a:pt x="663257" y="3579416"/>
                  </a:lnTo>
                  <a:lnTo>
                    <a:pt x="588009" y="3608704"/>
                  </a:lnTo>
                  <a:lnTo>
                    <a:pt x="512126" y="3636644"/>
                  </a:lnTo>
                  <a:lnTo>
                    <a:pt x="435768" y="3663156"/>
                  </a:lnTo>
                  <a:lnTo>
                    <a:pt x="358775" y="3688238"/>
                  </a:lnTo>
                  <a:lnTo>
                    <a:pt x="281462" y="3711892"/>
                  </a:lnTo>
                  <a:lnTo>
                    <a:pt x="203596" y="3734037"/>
                  </a:lnTo>
                  <a:lnTo>
                    <a:pt x="125412" y="3754913"/>
                  </a:lnTo>
                  <a:lnTo>
                    <a:pt x="46831" y="3774281"/>
                  </a:lnTo>
                  <a:lnTo>
                    <a:pt x="0" y="3784940"/>
                  </a:lnTo>
                  <a:lnTo>
                    <a:pt x="0" y="6047227"/>
                  </a:lnTo>
                  <a:lnTo>
                    <a:pt x="87558" y="6047227"/>
                  </a:lnTo>
                  <a:lnTo>
                    <a:pt x="90407" y="5983604"/>
                  </a:lnTo>
                  <a:lnTo>
                    <a:pt x="94693" y="5920025"/>
                  </a:lnTo>
                  <a:lnTo>
                    <a:pt x="100330" y="5856525"/>
                  </a:lnTo>
                  <a:lnTo>
                    <a:pt x="107552" y="5793342"/>
                  </a:lnTo>
                  <a:lnTo>
                    <a:pt x="116204" y="5730239"/>
                  </a:lnTo>
                  <a:lnTo>
                    <a:pt x="126443" y="5667454"/>
                  </a:lnTo>
                  <a:lnTo>
                    <a:pt x="138349" y="5604827"/>
                  </a:lnTo>
                  <a:lnTo>
                    <a:pt x="151923" y="5542517"/>
                  </a:lnTo>
                  <a:lnTo>
                    <a:pt x="167242" y="5480526"/>
                  </a:lnTo>
                  <a:lnTo>
                    <a:pt x="184228" y="5418772"/>
                  </a:lnTo>
                  <a:lnTo>
                    <a:pt x="203119" y="5357414"/>
                  </a:lnTo>
                  <a:lnTo>
                    <a:pt x="224074" y="5296455"/>
                  </a:lnTo>
                  <a:lnTo>
                    <a:pt x="247331" y="5236130"/>
                  </a:lnTo>
                  <a:lnTo>
                    <a:pt x="272811" y="5176441"/>
                  </a:lnTo>
                  <a:lnTo>
                    <a:pt x="300433" y="5117623"/>
                  </a:lnTo>
                  <a:lnTo>
                    <a:pt x="330200" y="5059679"/>
                  </a:lnTo>
                  <a:lnTo>
                    <a:pt x="362028" y="5002688"/>
                  </a:lnTo>
                  <a:lnTo>
                    <a:pt x="395922" y="4946808"/>
                  </a:lnTo>
                  <a:lnTo>
                    <a:pt x="431641" y="4892118"/>
                  </a:lnTo>
                  <a:lnTo>
                    <a:pt x="469263" y="4838700"/>
                  </a:lnTo>
                  <a:lnTo>
                    <a:pt x="508713" y="4786629"/>
                  </a:lnTo>
                  <a:lnTo>
                    <a:pt x="549909" y="4736067"/>
                  </a:lnTo>
                  <a:lnTo>
                    <a:pt x="592772" y="4687093"/>
                  </a:lnTo>
                  <a:lnTo>
                    <a:pt x="637301" y="4639786"/>
                  </a:lnTo>
                  <a:lnTo>
                    <a:pt x="683338" y="4594225"/>
                  </a:lnTo>
                  <a:lnTo>
                    <a:pt x="730963" y="4550568"/>
                  </a:lnTo>
                  <a:lnTo>
                    <a:pt x="780017" y="4508897"/>
                  </a:lnTo>
                  <a:lnTo>
                    <a:pt x="830421" y="4469210"/>
                  </a:lnTo>
                  <a:lnTo>
                    <a:pt x="882172" y="4431743"/>
                  </a:lnTo>
                  <a:lnTo>
                    <a:pt x="935196" y="4396501"/>
                  </a:lnTo>
                  <a:lnTo>
                    <a:pt x="989408" y="4363561"/>
                  </a:lnTo>
                  <a:lnTo>
                    <a:pt x="1044733" y="4333159"/>
                  </a:lnTo>
                  <a:lnTo>
                    <a:pt x="1101168" y="4305300"/>
                  </a:lnTo>
                  <a:lnTo>
                    <a:pt x="1158636" y="4279978"/>
                  </a:lnTo>
                  <a:lnTo>
                    <a:pt x="1217056" y="4257516"/>
                  </a:lnTo>
                  <a:lnTo>
                    <a:pt x="1276428" y="4237831"/>
                  </a:lnTo>
                  <a:lnTo>
                    <a:pt x="1336594" y="4221082"/>
                  </a:lnTo>
                  <a:lnTo>
                    <a:pt x="1397555" y="4207431"/>
                  </a:lnTo>
                  <a:lnTo>
                    <a:pt x="1459149" y="4196873"/>
                  </a:lnTo>
                  <a:lnTo>
                    <a:pt x="1521538" y="4189491"/>
                  </a:lnTo>
                  <a:lnTo>
                    <a:pt x="1584403" y="4185522"/>
                  </a:lnTo>
                  <a:lnTo>
                    <a:pt x="1647903" y="4184887"/>
                  </a:lnTo>
                  <a:lnTo>
                    <a:pt x="1711799" y="4187825"/>
                  </a:lnTo>
                  <a:lnTo>
                    <a:pt x="1776093" y="4194253"/>
                  </a:lnTo>
                  <a:lnTo>
                    <a:pt x="1839515" y="4203858"/>
                  </a:lnTo>
                  <a:lnTo>
                    <a:pt x="1902142" y="4216400"/>
                  </a:lnTo>
                  <a:lnTo>
                    <a:pt x="1964054" y="4231798"/>
                  </a:lnTo>
                  <a:lnTo>
                    <a:pt x="2025252" y="4249737"/>
                  </a:lnTo>
                  <a:lnTo>
                    <a:pt x="2085736" y="4269978"/>
                  </a:lnTo>
                  <a:lnTo>
                    <a:pt x="2145743" y="4292441"/>
                  </a:lnTo>
                  <a:lnTo>
                    <a:pt x="2205116" y="4316888"/>
                  </a:lnTo>
                  <a:lnTo>
                    <a:pt x="2264092" y="4343003"/>
                  </a:lnTo>
                  <a:lnTo>
                    <a:pt x="2322671" y="4370785"/>
                  </a:lnTo>
                  <a:lnTo>
                    <a:pt x="2380852" y="4399834"/>
                  </a:lnTo>
                  <a:lnTo>
                    <a:pt x="2438717" y="4430155"/>
                  </a:lnTo>
                  <a:lnTo>
                    <a:pt x="2553811" y="4493259"/>
                  </a:lnTo>
                  <a:lnTo>
                    <a:pt x="2668348" y="4558664"/>
                  </a:lnTo>
                  <a:lnTo>
                    <a:pt x="2782887" y="4624546"/>
                  </a:lnTo>
                  <a:lnTo>
                    <a:pt x="2897822" y="4689475"/>
                  </a:lnTo>
                  <a:lnTo>
                    <a:pt x="3013551" y="4751704"/>
                  </a:lnTo>
                  <a:lnTo>
                    <a:pt x="3071891" y="4781311"/>
                  </a:lnTo>
                  <a:lnTo>
                    <a:pt x="3130550" y="4809648"/>
                  </a:lnTo>
                  <a:lnTo>
                    <a:pt x="3189763" y="4836555"/>
                  </a:lnTo>
                  <a:lnTo>
                    <a:pt x="3249373" y="4861718"/>
                  </a:lnTo>
                  <a:lnTo>
                    <a:pt x="3309618" y="4885054"/>
                  </a:lnTo>
                  <a:lnTo>
                    <a:pt x="3370419" y="4906247"/>
                  </a:lnTo>
                  <a:lnTo>
                    <a:pt x="3431856" y="4925218"/>
                  </a:lnTo>
                  <a:lnTo>
                    <a:pt x="3494087" y="4941728"/>
                  </a:lnTo>
                  <a:lnTo>
                    <a:pt x="3557031" y="4955539"/>
                  </a:lnTo>
                  <a:lnTo>
                    <a:pt x="3620848" y="4966414"/>
                  </a:lnTo>
                  <a:lnTo>
                    <a:pt x="3647122" y="4969986"/>
                  </a:lnTo>
                  <a:lnTo>
                    <a:pt x="3673632" y="4972843"/>
                  </a:lnTo>
                  <a:lnTo>
                    <a:pt x="3700303" y="4974986"/>
                  </a:lnTo>
                  <a:lnTo>
                    <a:pt x="3726973" y="4976416"/>
                  </a:lnTo>
                  <a:lnTo>
                    <a:pt x="3753722" y="4976971"/>
                  </a:lnTo>
                  <a:lnTo>
                    <a:pt x="3780392" y="4976573"/>
                  </a:lnTo>
                  <a:lnTo>
                    <a:pt x="3806903" y="4975303"/>
                  </a:lnTo>
                  <a:lnTo>
                    <a:pt x="3833336" y="4972922"/>
                  </a:lnTo>
                  <a:lnTo>
                    <a:pt x="3859529" y="4969509"/>
                  </a:lnTo>
                  <a:lnTo>
                    <a:pt x="3885484" y="4964906"/>
                  </a:lnTo>
                  <a:lnTo>
                    <a:pt x="3911043" y="4959032"/>
                  </a:lnTo>
                  <a:lnTo>
                    <a:pt x="3936206" y="4951967"/>
                  </a:lnTo>
                  <a:lnTo>
                    <a:pt x="3960891" y="4943475"/>
                  </a:lnTo>
                  <a:lnTo>
                    <a:pt x="3985100" y="4933632"/>
                  </a:lnTo>
                  <a:lnTo>
                    <a:pt x="4008754" y="4922280"/>
                  </a:lnTo>
                  <a:lnTo>
                    <a:pt x="4031693" y="4909343"/>
                  </a:lnTo>
                  <a:lnTo>
                    <a:pt x="4055268" y="4894023"/>
                  </a:lnTo>
                  <a:lnTo>
                    <a:pt x="4077255" y="4877434"/>
                  </a:lnTo>
                  <a:lnTo>
                    <a:pt x="4097892" y="4859654"/>
                  </a:lnTo>
                  <a:lnTo>
                    <a:pt x="4117022" y="4840763"/>
                  </a:lnTo>
                  <a:lnTo>
                    <a:pt x="4134801" y="4820761"/>
                  </a:lnTo>
                  <a:lnTo>
                    <a:pt x="4151232" y="4799806"/>
                  </a:lnTo>
                  <a:lnTo>
                    <a:pt x="4166313" y="4777818"/>
                  </a:lnTo>
                  <a:lnTo>
                    <a:pt x="4180044" y="4755038"/>
                  </a:lnTo>
                  <a:lnTo>
                    <a:pt x="4192507" y="4731305"/>
                  </a:lnTo>
                  <a:lnTo>
                    <a:pt x="4203778" y="4706857"/>
                  </a:lnTo>
                  <a:lnTo>
                    <a:pt x="4213859" y="4681616"/>
                  </a:lnTo>
                  <a:lnTo>
                    <a:pt x="4222670" y="4655819"/>
                  </a:lnTo>
                  <a:lnTo>
                    <a:pt x="4230368" y="4629308"/>
                  </a:lnTo>
                  <a:lnTo>
                    <a:pt x="4236957" y="4602241"/>
                  </a:lnTo>
                  <a:lnTo>
                    <a:pt x="4242513" y="4574698"/>
                  </a:lnTo>
                  <a:lnTo>
                    <a:pt x="4246958" y="4546758"/>
                  </a:lnTo>
                  <a:lnTo>
                    <a:pt x="4250372" y="4518342"/>
                  </a:lnTo>
                  <a:lnTo>
                    <a:pt x="4252753" y="4489608"/>
                  </a:lnTo>
                  <a:lnTo>
                    <a:pt x="4254261" y="4460637"/>
                  </a:lnTo>
                  <a:lnTo>
                    <a:pt x="4254737" y="4431426"/>
                  </a:lnTo>
                  <a:lnTo>
                    <a:pt x="4254420" y="4402137"/>
                  </a:lnTo>
                  <a:lnTo>
                    <a:pt x="4253150" y="4372688"/>
                  </a:lnTo>
                  <a:lnTo>
                    <a:pt x="4251086" y="4343162"/>
                  </a:lnTo>
                  <a:lnTo>
                    <a:pt x="4248150" y="4313635"/>
                  </a:lnTo>
                  <a:lnTo>
                    <a:pt x="4244498" y="4284266"/>
                  </a:lnTo>
                  <a:lnTo>
                    <a:pt x="4240053" y="4254975"/>
                  </a:lnTo>
                  <a:lnTo>
                    <a:pt x="4234893" y="4225845"/>
                  </a:lnTo>
                  <a:lnTo>
                    <a:pt x="4229100" y="4196953"/>
                  </a:lnTo>
                  <a:lnTo>
                    <a:pt x="4222591" y="4168378"/>
                  </a:lnTo>
                  <a:lnTo>
                    <a:pt x="4215526" y="4140200"/>
                  </a:lnTo>
                  <a:lnTo>
                    <a:pt x="4207826" y="4112338"/>
                  </a:lnTo>
                  <a:lnTo>
                    <a:pt x="4199572" y="4085035"/>
                  </a:lnTo>
                  <a:lnTo>
                    <a:pt x="4181871" y="4030741"/>
                  </a:lnTo>
                  <a:lnTo>
                    <a:pt x="4163218" y="3976369"/>
                  </a:lnTo>
                  <a:lnTo>
                    <a:pt x="4143930" y="3921918"/>
                  </a:lnTo>
                  <a:lnTo>
                    <a:pt x="4124403" y="3867308"/>
                  </a:lnTo>
                  <a:lnTo>
                    <a:pt x="4105195" y="3812618"/>
                  </a:lnTo>
                  <a:lnTo>
                    <a:pt x="4086542" y="3757771"/>
                  </a:lnTo>
                  <a:lnTo>
                    <a:pt x="4069000" y="3702922"/>
                  </a:lnTo>
                  <a:lnTo>
                    <a:pt x="4052887" y="3647916"/>
                  </a:lnTo>
                  <a:lnTo>
                    <a:pt x="4045425" y="3620372"/>
                  </a:lnTo>
                  <a:lnTo>
                    <a:pt x="4038600" y="3592829"/>
                  </a:lnTo>
                  <a:lnTo>
                    <a:pt x="4032250" y="3565287"/>
                  </a:lnTo>
                  <a:lnTo>
                    <a:pt x="4026534" y="3537743"/>
                  </a:lnTo>
                  <a:lnTo>
                    <a:pt x="4021533" y="3510199"/>
                  </a:lnTo>
                  <a:lnTo>
                    <a:pt x="4017247" y="3482577"/>
                  </a:lnTo>
                  <a:lnTo>
                    <a:pt x="4013675" y="3454955"/>
                  </a:lnTo>
                  <a:lnTo>
                    <a:pt x="4010976" y="3427332"/>
                  </a:lnTo>
                  <a:lnTo>
                    <a:pt x="4009072" y="3399709"/>
                  </a:lnTo>
                  <a:lnTo>
                    <a:pt x="4008118" y="3372087"/>
                  </a:lnTo>
                  <a:lnTo>
                    <a:pt x="4008198" y="3344386"/>
                  </a:lnTo>
                  <a:lnTo>
                    <a:pt x="4009231" y="3316763"/>
                  </a:lnTo>
                  <a:lnTo>
                    <a:pt x="4011373" y="3289061"/>
                  </a:lnTo>
                  <a:lnTo>
                    <a:pt x="4014707" y="3261438"/>
                  </a:lnTo>
                  <a:lnTo>
                    <a:pt x="4019152" y="3233737"/>
                  </a:lnTo>
                  <a:lnTo>
                    <a:pt x="4024787" y="3206034"/>
                  </a:lnTo>
                  <a:lnTo>
                    <a:pt x="4031852" y="3178174"/>
                  </a:lnTo>
                  <a:lnTo>
                    <a:pt x="4040187" y="3150789"/>
                  </a:lnTo>
                  <a:lnTo>
                    <a:pt x="4049712" y="3123961"/>
                  </a:lnTo>
                  <a:lnTo>
                    <a:pt x="4060348" y="3097688"/>
                  </a:lnTo>
                  <a:lnTo>
                    <a:pt x="4072254" y="3071971"/>
                  </a:lnTo>
                  <a:lnTo>
                    <a:pt x="4085192" y="3046808"/>
                  </a:lnTo>
                  <a:lnTo>
                    <a:pt x="4099162" y="3022282"/>
                  </a:lnTo>
                  <a:lnTo>
                    <a:pt x="4114163" y="2998311"/>
                  </a:lnTo>
                  <a:lnTo>
                    <a:pt x="4130198" y="2974894"/>
                  </a:lnTo>
                  <a:lnTo>
                    <a:pt x="4147184" y="2952193"/>
                  </a:lnTo>
                  <a:lnTo>
                    <a:pt x="4165043" y="2930127"/>
                  </a:lnTo>
                  <a:lnTo>
                    <a:pt x="4183856" y="2908617"/>
                  </a:lnTo>
                  <a:lnTo>
                    <a:pt x="4203381" y="2887821"/>
                  </a:lnTo>
                  <a:lnTo>
                    <a:pt x="4223781" y="2867660"/>
                  </a:lnTo>
                  <a:lnTo>
                    <a:pt x="4244975" y="2848212"/>
                  </a:lnTo>
                  <a:lnTo>
                    <a:pt x="4266802" y="2829401"/>
                  </a:lnTo>
                  <a:lnTo>
                    <a:pt x="4289345" y="2811303"/>
                  </a:lnTo>
                  <a:lnTo>
                    <a:pt x="4312601" y="2793920"/>
                  </a:lnTo>
                  <a:lnTo>
                    <a:pt x="4336334" y="2777331"/>
                  </a:lnTo>
                  <a:lnTo>
                    <a:pt x="4360782" y="2761376"/>
                  </a:lnTo>
                  <a:lnTo>
                    <a:pt x="4385626" y="2746216"/>
                  </a:lnTo>
                  <a:lnTo>
                    <a:pt x="4411026" y="2731770"/>
                  </a:lnTo>
                  <a:lnTo>
                    <a:pt x="4436903" y="2718117"/>
                  </a:lnTo>
                  <a:lnTo>
                    <a:pt x="4463176" y="2705180"/>
                  </a:lnTo>
                  <a:lnTo>
                    <a:pt x="4489846" y="2693113"/>
                  </a:lnTo>
                  <a:lnTo>
                    <a:pt x="4516833" y="2681843"/>
                  </a:lnTo>
                  <a:lnTo>
                    <a:pt x="4544059" y="2671365"/>
                  </a:lnTo>
                  <a:lnTo>
                    <a:pt x="4571681" y="2661681"/>
                  </a:lnTo>
                  <a:lnTo>
                    <a:pt x="4599462" y="2652871"/>
                  </a:lnTo>
                  <a:lnTo>
                    <a:pt x="4627403" y="2644855"/>
                  </a:lnTo>
                  <a:lnTo>
                    <a:pt x="4655501" y="2637711"/>
                  </a:lnTo>
                  <a:lnTo>
                    <a:pt x="4683759" y="2631440"/>
                  </a:lnTo>
                  <a:lnTo>
                    <a:pt x="4705031" y="2627312"/>
                  </a:lnTo>
                  <a:lnTo>
                    <a:pt x="4726304" y="2623661"/>
                  </a:lnTo>
                  <a:lnTo>
                    <a:pt x="4769007" y="2617390"/>
                  </a:lnTo>
                  <a:lnTo>
                    <a:pt x="4736623" y="2527776"/>
                  </a:lnTo>
                  <a:lnTo>
                    <a:pt x="4705825" y="2436574"/>
                  </a:lnTo>
                  <a:lnTo>
                    <a:pt x="4676456" y="2344023"/>
                  </a:lnTo>
                  <a:lnTo>
                    <a:pt x="4648120" y="2250440"/>
                  </a:lnTo>
                  <a:lnTo>
                    <a:pt x="4594066" y="2060733"/>
                  </a:lnTo>
                  <a:lnTo>
                    <a:pt x="4541916" y="1869201"/>
                  </a:lnTo>
                  <a:lnTo>
                    <a:pt x="4489925" y="1677828"/>
                  </a:lnTo>
                  <a:lnTo>
                    <a:pt x="4436347" y="1488281"/>
                  </a:lnTo>
                  <a:lnTo>
                    <a:pt x="4408407" y="1394777"/>
                  </a:lnTo>
                  <a:lnTo>
                    <a:pt x="4379436" y="1302385"/>
                  </a:lnTo>
                  <a:lnTo>
                    <a:pt x="4349193" y="1211342"/>
                  </a:lnTo>
                  <a:lnTo>
                    <a:pt x="4317443" y="1121965"/>
                  </a:lnTo>
                  <a:lnTo>
                    <a:pt x="4283947" y="1034336"/>
                  </a:lnTo>
                  <a:lnTo>
                    <a:pt x="4248546" y="948848"/>
                  </a:lnTo>
                  <a:lnTo>
                    <a:pt x="4211001" y="865583"/>
                  </a:lnTo>
                  <a:lnTo>
                    <a:pt x="4171076" y="784780"/>
                  </a:lnTo>
                  <a:lnTo>
                    <a:pt x="4128611" y="706754"/>
                  </a:lnTo>
                  <a:lnTo>
                    <a:pt x="4083287" y="631666"/>
                  </a:lnTo>
                  <a:lnTo>
                    <a:pt x="4034868" y="559672"/>
                  </a:lnTo>
                  <a:lnTo>
                    <a:pt x="3983275" y="491172"/>
                  </a:lnTo>
                  <a:lnTo>
                    <a:pt x="3928268" y="426243"/>
                  </a:lnTo>
                  <a:lnTo>
                    <a:pt x="3869451" y="365203"/>
                  </a:lnTo>
                  <a:lnTo>
                    <a:pt x="3806825" y="308292"/>
                  </a:lnTo>
                  <a:lnTo>
                    <a:pt x="3740070" y="255587"/>
                  </a:lnTo>
                  <a:lnTo>
                    <a:pt x="3668869" y="207486"/>
                  </a:lnTo>
                  <a:lnTo>
                    <a:pt x="3593226" y="164067"/>
                  </a:lnTo>
                  <a:lnTo>
                    <a:pt x="3553618" y="144223"/>
                  </a:lnTo>
                  <a:lnTo>
                    <a:pt x="3512739" y="125650"/>
                  </a:lnTo>
                  <a:lnTo>
                    <a:pt x="3470671" y="108426"/>
                  </a:lnTo>
                  <a:lnTo>
                    <a:pt x="3427253" y="92471"/>
                  </a:lnTo>
                  <a:lnTo>
                    <a:pt x="3403996" y="84692"/>
                  </a:lnTo>
                  <a:lnTo>
                    <a:pt x="3380738" y="77470"/>
                  </a:lnTo>
                  <a:lnTo>
                    <a:pt x="3357323" y="70722"/>
                  </a:lnTo>
                  <a:lnTo>
                    <a:pt x="3333750" y="64372"/>
                  </a:lnTo>
                  <a:lnTo>
                    <a:pt x="3286442" y="53181"/>
                  </a:lnTo>
                  <a:lnTo>
                    <a:pt x="3238817" y="43576"/>
                  </a:lnTo>
                  <a:lnTo>
                    <a:pt x="3190875" y="35401"/>
                  </a:lnTo>
                  <a:lnTo>
                    <a:pt x="3142614" y="28653"/>
                  </a:lnTo>
                  <a:lnTo>
                    <a:pt x="3094116" y="23097"/>
                  </a:lnTo>
                  <a:lnTo>
                    <a:pt x="3045460" y="18493"/>
                  </a:lnTo>
                  <a:lnTo>
                    <a:pt x="2996564" y="14842"/>
                  </a:lnTo>
                  <a:lnTo>
                    <a:pt x="2947511" y="11826"/>
                  </a:lnTo>
                  <a:lnTo>
                    <a:pt x="2898298" y="9445"/>
                  </a:lnTo>
                  <a:lnTo>
                    <a:pt x="2849086" y="7381"/>
                  </a:lnTo>
                  <a:lnTo>
                    <a:pt x="2750422" y="3888"/>
                  </a:lnTo>
                  <a:lnTo>
                    <a:pt x="265176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5" name="Shape 59"/>
            <p:cNvSpPr/>
            <p:nvPr/>
          </p:nvSpPr>
          <p:spPr>
            <a:xfrm>
              <a:off x="0" y="0"/>
              <a:ext cx="2768996" cy="5298318"/>
            </a:xfrm>
            <a:custGeom>
              <a:avLst/>
              <a:gdLst/>
              <a:ahLst/>
              <a:cxnLst/>
              <a:rect l="0" t="0" r="0" b="0"/>
              <a:pathLst>
                <a:path w="2768996" h="5298318">
                  <a:moveTo>
                    <a:pt x="0" y="0"/>
                  </a:moveTo>
                  <a:lnTo>
                    <a:pt x="0" y="5298318"/>
                  </a:lnTo>
                  <a:lnTo>
                    <a:pt x="46831" y="5287659"/>
                  </a:lnTo>
                  <a:lnTo>
                    <a:pt x="125412" y="5268291"/>
                  </a:lnTo>
                  <a:lnTo>
                    <a:pt x="203596" y="5247415"/>
                  </a:lnTo>
                  <a:lnTo>
                    <a:pt x="281462" y="5225270"/>
                  </a:lnTo>
                  <a:lnTo>
                    <a:pt x="358775" y="5201616"/>
                  </a:lnTo>
                  <a:lnTo>
                    <a:pt x="435768" y="5176534"/>
                  </a:lnTo>
                  <a:lnTo>
                    <a:pt x="512126" y="5150022"/>
                  </a:lnTo>
                  <a:lnTo>
                    <a:pt x="588009" y="5122083"/>
                  </a:lnTo>
                  <a:lnTo>
                    <a:pt x="663257" y="5092794"/>
                  </a:lnTo>
                  <a:lnTo>
                    <a:pt x="737948" y="5061996"/>
                  </a:lnTo>
                  <a:lnTo>
                    <a:pt x="811926" y="5029769"/>
                  </a:lnTo>
                  <a:lnTo>
                    <a:pt x="885268" y="4996035"/>
                  </a:lnTo>
                  <a:lnTo>
                    <a:pt x="957817" y="4960951"/>
                  </a:lnTo>
                  <a:lnTo>
                    <a:pt x="1029572" y="4924359"/>
                  </a:lnTo>
                  <a:lnTo>
                    <a:pt x="1100533" y="4886339"/>
                  </a:lnTo>
                  <a:lnTo>
                    <a:pt x="1170621" y="4846889"/>
                  </a:lnTo>
                  <a:lnTo>
                    <a:pt x="1239837" y="4805931"/>
                  </a:lnTo>
                  <a:lnTo>
                    <a:pt x="1308100" y="4763545"/>
                  </a:lnTo>
                  <a:lnTo>
                    <a:pt x="1375410" y="4719651"/>
                  </a:lnTo>
                  <a:lnTo>
                    <a:pt x="1441687" y="4674327"/>
                  </a:lnTo>
                  <a:lnTo>
                    <a:pt x="1506933" y="4627496"/>
                  </a:lnTo>
                  <a:lnTo>
                    <a:pt x="1571068" y="4579236"/>
                  </a:lnTo>
                  <a:lnTo>
                    <a:pt x="1634092" y="4529469"/>
                  </a:lnTo>
                  <a:lnTo>
                    <a:pt x="1695924" y="4478271"/>
                  </a:lnTo>
                  <a:lnTo>
                    <a:pt x="1756568" y="4425567"/>
                  </a:lnTo>
                  <a:lnTo>
                    <a:pt x="1815939" y="4371354"/>
                  </a:lnTo>
                  <a:lnTo>
                    <a:pt x="1874043" y="4315632"/>
                  </a:lnTo>
                  <a:lnTo>
                    <a:pt x="1930796" y="4258483"/>
                  </a:lnTo>
                  <a:lnTo>
                    <a:pt x="1986121" y="4199745"/>
                  </a:lnTo>
                  <a:lnTo>
                    <a:pt x="2039937" y="4139499"/>
                  </a:lnTo>
                  <a:lnTo>
                    <a:pt x="2092164" y="4077825"/>
                  </a:lnTo>
                  <a:lnTo>
                    <a:pt x="2142727" y="4014722"/>
                  </a:lnTo>
                  <a:lnTo>
                    <a:pt x="2191702" y="3950270"/>
                  </a:lnTo>
                  <a:lnTo>
                    <a:pt x="2238930" y="3884547"/>
                  </a:lnTo>
                  <a:lnTo>
                    <a:pt x="2284412" y="3817554"/>
                  </a:lnTo>
                  <a:lnTo>
                    <a:pt x="2328147" y="3749452"/>
                  </a:lnTo>
                  <a:lnTo>
                    <a:pt x="2370057" y="3680157"/>
                  </a:lnTo>
                  <a:lnTo>
                    <a:pt x="2410062" y="3609752"/>
                  </a:lnTo>
                  <a:lnTo>
                    <a:pt x="2448242" y="3538393"/>
                  </a:lnTo>
                  <a:lnTo>
                    <a:pt x="2484437" y="3466083"/>
                  </a:lnTo>
                  <a:lnTo>
                    <a:pt x="2518727" y="3392819"/>
                  </a:lnTo>
                  <a:lnTo>
                    <a:pt x="2550952" y="3318762"/>
                  </a:lnTo>
                  <a:lnTo>
                    <a:pt x="2581114" y="3243833"/>
                  </a:lnTo>
                  <a:lnTo>
                    <a:pt x="2609214" y="3168267"/>
                  </a:lnTo>
                  <a:lnTo>
                    <a:pt x="2635169" y="3091909"/>
                  </a:lnTo>
                  <a:lnTo>
                    <a:pt x="2658903" y="3014994"/>
                  </a:lnTo>
                  <a:lnTo>
                    <a:pt x="2680493" y="2937524"/>
                  </a:lnTo>
                  <a:lnTo>
                    <a:pt x="2699861" y="2859498"/>
                  </a:lnTo>
                  <a:lnTo>
                    <a:pt x="2716926" y="2781077"/>
                  </a:lnTo>
                  <a:lnTo>
                    <a:pt x="2731611" y="2702178"/>
                  </a:lnTo>
                  <a:lnTo>
                    <a:pt x="2743993" y="2622960"/>
                  </a:lnTo>
                  <a:lnTo>
                    <a:pt x="2753915" y="2543428"/>
                  </a:lnTo>
                  <a:lnTo>
                    <a:pt x="2761456" y="2463655"/>
                  </a:lnTo>
                  <a:lnTo>
                    <a:pt x="2766456" y="2383724"/>
                  </a:lnTo>
                  <a:lnTo>
                    <a:pt x="2768996" y="2303714"/>
                  </a:lnTo>
                  <a:lnTo>
                    <a:pt x="2768917" y="2223545"/>
                  </a:lnTo>
                  <a:lnTo>
                    <a:pt x="2766297" y="2143457"/>
                  </a:lnTo>
                  <a:lnTo>
                    <a:pt x="2760979" y="2063367"/>
                  </a:lnTo>
                  <a:lnTo>
                    <a:pt x="2753042" y="1983356"/>
                  </a:lnTo>
                  <a:lnTo>
                    <a:pt x="2742326" y="1903505"/>
                  </a:lnTo>
                  <a:lnTo>
                    <a:pt x="2734310" y="1853975"/>
                  </a:lnTo>
                  <a:lnTo>
                    <a:pt x="2725340" y="1804604"/>
                  </a:lnTo>
                  <a:lnTo>
                    <a:pt x="2715338" y="1755550"/>
                  </a:lnTo>
                  <a:lnTo>
                    <a:pt x="2704384" y="1706655"/>
                  </a:lnTo>
                  <a:lnTo>
                    <a:pt x="2692558" y="1657999"/>
                  </a:lnTo>
                  <a:lnTo>
                    <a:pt x="2679778" y="1609580"/>
                  </a:lnTo>
                  <a:lnTo>
                    <a:pt x="2666206" y="1561320"/>
                  </a:lnTo>
                  <a:lnTo>
                    <a:pt x="2651760" y="1513378"/>
                  </a:lnTo>
                  <a:lnTo>
                    <a:pt x="2595879" y="1510599"/>
                  </a:lnTo>
                  <a:lnTo>
                    <a:pt x="2540078" y="1507028"/>
                  </a:lnTo>
                  <a:lnTo>
                    <a:pt x="2484437" y="1502583"/>
                  </a:lnTo>
                  <a:lnTo>
                    <a:pt x="2429033" y="1496868"/>
                  </a:lnTo>
                  <a:lnTo>
                    <a:pt x="2373867" y="1489803"/>
                  </a:lnTo>
                  <a:lnTo>
                    <a:pt x="2319018" y="1480993"/>
                  </a:lnTo>
                  <a:lnTo>
                    <a:pt x="2291714" y="1475992"/>
                  </a:lnTo>
                  <a:lnTo>
                    <a:pt x="2264488" y="1470435"/>
                  </a:lnTo>
                  <a:lnTo>
                    <a:pt x="2237421" y="1464324"/>
                  </a:lnTo>
                  <a:lnTo>
                    <a:pt x="2210433" y="1457657"/>
                  </a:lnTo>
                  <a:lnTo>
                    <a:pt x="2150188" y="1440590"/>
                  </a:lnTo>
                  <a:lnTo>
                    <a:pt x="2091451" y="1420905"/>
                  </a:lnTo>
                  <a:lnTo>
                    <a:pt x="2034142" y="1398680"/>
                  </a:lnTo>
                  <a:lnTo>
                    <a:pt x="1978342" y="1373995"/>
                  </a:lnTo>
                  <a:lnTo>
                    <a:pt x="1924050" y="1347008"/>
                  </a:lnTo>
                  <a:lnTo>
                    <a:pt x="1871186" y="1317639"/>
                  </a:lnTo>
                  <a:lnTo>
                    <a:pt x="1819749" y="1286048"/>
                  </a:lnTo>
                  <a:lnTo>
                    <a:pt x="1769823" y="1252313"/>
                  </a:lnTo>
                  <a:lnTo>
                    <a:pt x="1721246" y="1216515"/>
                  </a:lnTo>
                  <a:lnTo>
                    <a:pt x="1674177" y="1178733"/>
                  </a:lnTo>
                  <a:lnTo>
                    <a:pt x="1628456" y="1138965"/>
                  </a:lnTo>
                  <a:lnTo>
                    <a:pt x="1584166" y="1097453"/>
                  </a:lnTo>
                  <a:lnTo>
                    <a:pt x="1541303" y="1054113"/>
                  </a:lnTo>
                  <a:lnTo>
                    <a:pt x="1499869" y="1009029"/>
                  </a:lnTo>
                  <a:lnTo>
                    <a:pt x="1459706" y="962356"/>
                  </a:lnTo>
                  <a:lnTo>
                    <a:pt x="1420971" y="914176"/>
                  </a:lnTo>
                  <a:lnTo>
                    <a:pt x="1383664" y="864566"/>
                  </a:lnTo>
                  <a:lnTo>
                    <a:pt x="1347628" y="813527"/>
                  </a:lnTo>
                  <a:lnTo>
                    <a:pt x="1312941" y="761140"/>
                  </a:lnTo>
                  <a:lnTo>
                    <a:pt x="1279683" y="707563"/>
                  </a:lnTo>
                  <a:lnTo>
                    <a:pt x="1247614" y="652874"/>
                  </a:lnTo>
                  <a:lnTo>
                    <a:pt x="1216977" y="596993"/>
                  </a:lnTo>
                  <a:lnTo>
                    <a:pt x="1187608" y="540161"/>
                  </a:lnTo>
                  <a:lnTo>
                    <a:pt x="1159588" y="482455"/>
                  </a:lnTo>
                  <a:lnTo>
                    <a:pt x="1132839" y="423796"/>
                  </a:lnTo>
                  <a:lnTo>
                    <a:pt x="1107360" y="364424"/>
                  </a:lnTo>
                  <a:lnTo>
                    <a:pt x="1083151" y="304338"/>
                  </a:lnTo>
                  <a:lnTo>
                    <a:pt x="1060211" y="243615"/>
                  </a:lnTo>
                  <a:lnTo>
                    <a:pt x="1018142" y="120663"/>
                  </a:lnTo>
                  <a:lnTo>
                    <a:pt x="9822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6" name="Shape 60"/>
            <p:cNvSpPr/>
            <p:nvPr/>
          </p:nvSpPr>
          <p:spPr>
            <a:xfrm>
              <a:off x="8978186" y="0"/>
              <a:ext cx="1714196" cy="2650860"/>
            </a:xfrm>
            <a:custGeom>
              <a:avLst/>
              <a:gdLst/>
              <a:ahLst/>
              <a:cxnLst/>
              <a:rect l="0" t="0" r="0" b="0"/>
              <a:pathLst>
                <a:path w="1714196" h="2650860">
                  <a:moveTo>
                    <a:pt x="0" y="0"/>
                  </a:moveTo>
                  <a:lnTo>
                    <a:pt x="10317" y="31446"/>
                  </a:lnTo>
                  <a:lnTo>
                    <a:pt x="22461" y="66609"/>
                  </a:lnTo>
                  <a:lnTo>
                    <a:pt x="35321" y="101772"/>
                  </a:lnTo>
                  <a:lnTo>
                    <a:pt x="48814" y="136776"/>
                  </a:lnTo>
                  <a:lnTo>
                    <a:pt x="62863" y="171622"/>
                  </a:lnTo>
                  <a:lnTo>
                    <a:pt x="77468" y="206309"/>
                  </a:lnTo>
                  <a:lnTo>
                    <a:pt x="92709" y="240917"/>
                  </a:lnTo>
                  <a:lnTo>
                    <a:pt x="108425" y="275445"/>
                  </a:lnTo>
                  <a:lnTo>
                    <a:pt x="124696" y="309735"/>
                  </a:lnTo>
                  <a:lnTo>
                    <a:pt x="141444" y="343866"/>
                  </a:lnTo>
                  <a:lnTo>
                    <a:pt x="158749" y="377918"/>
                  </a:lnTo>
                  <a:lnTo>
                    <a:pt x="176448" y="411733"/>
                  </a:lnTo>
                  <a:lnTo>
                    <a:pt x="213280" y="478883"/>
                  </a:lnTo>
                  <a:lnTo>
                    <a:pt x="251776" y="545320"/>
                  </a:lnTo>
                  <a:lnTo>
                    <a:pt x="291861" y="610884"/>
                  </a:lnTo>
                  <a:lnTo>
                    <a:pt x="333374" y="675654"/>
                  </a:lnTo>
                  <a:lnTo>
                    <a:pt x="376077" y="739551"/>
                  </a:lnTo>
                  <a:lnTo>
                    <a:pt x="419971" y="802495"/>
                  </a:lnTo>
                  <a:lnTo>
                    <a:pt x="464818" y="864407"/>
                  </a:lnTo>
                  <a:lnTo>
                    <a:pt x="510538" y="925289"/>
                  </a:lnTo>
                  <a:lnTo>
                    <a:pt x="556973" y="985057"/>
                  </a:lnTo>
                  <a:lnTo>
                    <a:pt x="603963" y="1043636"/>
                  </a:lnTo>
                  <a:lnTo>
                    <a:pt x="688974" y="1146666"/>
                  </a:lnTo>
                  <a:lnTo>
                    <a:pt x="775413" y="1249376"/>
                  </a:lnTo>
                  <a:lnTo>
                    <a:pt x="950117" y="1454799"/>
                  </a:lnTo>
                  <a:lnTo>
                    <a:pt x="1036953" y="1558145"/>
                  </a:lnTo>
                  <a:lnTo>
                    <a:pt x="1122519" y="1662285"/>
                  </a:lnTo>
                  <a:lnTo>
                    <a:pt x="1206181" y="1767456"/>
                  </a:lnTo>
                  <a:lnTo>
                    <a:pt x="1287223" y="1874058"/>
                  </a:lnTo>
                  <a:lnTo>
                    <a:pt x="1364931" y="1982245"/>
                  </a:lnTo>
                  <a:lnTo>
                    <a:pt x="1438750" y="2092259"/>
                  </a:lnTo>
                  <a:lnTo>
                    <a:pt x="1473913" y="2148139"/>
                  </a:lnTo>
                  <a:lnTo>
                    <a:pt x="1507886" y="2204575"/>
                  </a:lnTo>
                  <a:lnTo>
                    <a:pt x="1540509" y="2261645"/>
                  </a:lnTo>
                  <a:lnTo>
                    <a:pt x="1571704" y="2319351"/>
                  </a:lnTo>
                  <a:lnTo>
                    <a:pt x="1601389" y="2377771"/>
                  </a:lnTo>
                  <a:lnTo>
                    <a:pt x="1629488" y="2436826"/>
                  </a:lnTo>
                  <a:lnTo>
                    <a:pt x="1655919" y="2496754"/>
                  </a:lnTo>
                  <a:lnTo>
                    <a:pt x="1680606" y="2557397"/>
                  </a:lnTo>
                  <a:lnTo>
                    <a:pt x="1703466" y="2618913"/>
                  </a:lnTo>
                  <a:lnTo>
                    <a:pt x="1714196" y="2650860"/>
                  </a:lnTo>
                  <a:lnTo>
                    <a:pt x="1714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61"/>
            <p:cNvSpPr/>
            <p:nvPr/>
          </p:nvSpPr>
          <p:spPr>
            <a:xfrm>
              <a:off x="8482328" y="4139114"/>
              <a:ext cx="2210054" cy="3421490"/>
            </a:xfrm>
            <a:custGeom>
              <a:avLst/>
              <a:gdLst/>
              <a:ahLst/>
              <a:cxnLst/>
              <a:rect l="0" t="0" r="0" b="0"/>
              <a:pathLst>
                <a:path w="2210054" h="3421490">
                  <a:moveTo>
                    <a:pt x="2210054" y="0"/>
                  </a:moveTo>
                  <a:lnTo>
                    <a:pt x="2207500" y="2687"/>
                  </a:lnTo>
                  <a:lnTo>
                    <a:pt x="2184640" y="24197"/>
                  </a:lnTo>
                  <a:lnTo>
                    <a:pt x="2160112" y="44834"/>
                  </a:lnTo>
                  <a:lnTo>
                    <a:pt x="2133918" y="64441"/>
                  </a:lnTo>
                  <a:lnTo>
                    <a:pt x="2106057" y="83094"/>
                  </a:lnTo>
                  <a:lnTo>
                    <a:pt x="2076450" y="100714"/>
                  </a:lnTo>
                  <a:lnTo>
                    <a:pt x="2045097" y="117304"/>
                  </a:lnTo>
                  <a:lnTo>
                    <a:pt x="2011919" y="132782"/>
                  </a:lnTo>
                  <a:lnTo>
                    <a:pt x="1976914" y="147149"/>
                  </a:lnTo>
                  <a:lnTo>
                    <a:pt x="1940004" y="160325"/>
                  </a:lnTo>
                  <a:lnTo>
                    <a:pt x="1901190" y="172312"/>
                  </a:lnTo>
                  <a:lnTo>
                    <a:pt x="1860391" y="183185"/>
                  </a:lnTo>
                  <a:lnTo>
                    <a:pt x="1817528" y="192710"/>
                  </a:lnTo>
                  <a:lnTo>
                    <a:pt x="1772682" y="201044"/>
                  </a:lnTo>
                  <a:lnTo>
                    <a:pt x="1725692" y="208030"/>
                  </a:lnTo>
                  <a:lnTo>
                    <a:pt x="1676559" y="213744"/>
                  </a:lnTo>
                  <a:lnTo>
                    <a:pt x="1625283" y="218031"/>
                  </a:lnTo>
                  <a:lnTo>
                    <a:pt x="1571784" y="220888"/>
                  </a:lnTo>
                  <a:lnTo>
                    <a:pt x="1516062" y="222397"/>
                  </a:lnTo>
                  <a:lnTo>
                    <a:pt x="1457959" y="222397"/>
                  </a:lnTo>
                  <a:lnTo>
                    <a:pt x="1397556" y="220888"/>
                  </a:lnTo>
                  <a:lnTo>
                    <a:pt x="1334771" y="217872"/>
                  </a:lnTo>
                  <a:lnTo>
                    <a:pt x="1269603" y="213348"/>
                  </a:lnTo>
                  <a:lnTo>
                    <a:pt x="1248172" y="212633"/>
                  </a:lnTo>
                  <a:lnTo>
                    <a:pt x="1226900" y="212793"/>
                  </a:lnTo>
                  <a:lnTo>
                    <a:pt x="1205786" y="213824"/>
                  </a:lnTo>
                  <a:lnTo>
                    <a:pt x="1184831" y="215729"/>
                  </a:lnTo>
                  <a:lnTo>
                    <a:pt x="1163956" y="218507"/>
                  </a:lnTo>
                  <a:lnTo>
                    <a:pt x="1143238" y="222079"/>
                  </a:lnTo>
                  <a:lnTo>
                    <a:pt x="1122681" y="226444"/>
                  </a:lnTo>
                  <a:lnTo>
                    <a:pt x="1102202" y="231683"/>
                  </a:lnTo>
                  <a:lnTo>
                    <a:pt x="1081881" y="237636"/>
                  </a:lnTo>
                  <a:lnTo>
                    <a:pt x="1061641" y="244383"/>
                  </a:lnTo>
                  <a:lnTo>
                    <a:pt x="1041559" y="251924"/>
                  </a:lnTo>
                  <a:lnTo>
                    <a:pt x="1021477" y="260100"/>
                  </a:lnTo>
                  <a:lnTo>
                    <a:pt x="1001553" y="269069"/>
                  </a:lnTo>
                  <a:lnTo>
                    <a:pt x="981709" y="278673"/>
                  </a:lnTo>
                  <a:lnTo>
                    <a:pt x="962025" y="288992"/>
                  </a:lnTo>
                  <a:lnTo>
                    <a:pt x="942340" y="299945"/>
                  </a:lnTo>
                  <a:lnTo>
                    <a:pt x="922735" y="311614"/>
                  </a:lnTo>
                  <a:lnTo>
                    <a:pt x="903208" y="323838"/>
                  </a:lnTo>
                  <a:lnTo>
                    <a:pt x="883762" y="336697"/>
                  </a:lnTo>
                  <a:lnTo>
                    <a:pt x="864393" y="350110"/>
                  </a:lnTo>
                  <a:lnTo>
                    <a:pt x="845106" y="364160"/>
                  </a:lnTo>
                  <a:lnTo>
                    <a:pt x="825818" y="378685"/>
                  </a:lnTo>
                  <a:lnTo>
                    <a:pt x="806609" y="393767"/>
                  </a:lnTo>
                  <a:lnTo>
                    <a:pt x="787400" y="409404"/>
                  </a:lnTo>
                  <a:lnTo>
                    <a:pt x="768270" y="425597"/>
                  </a:lnTo>
                  <a:lnTo>
                    <a:pt x="749220" y="442185"/>
                  </a:lnTo>
                  <a:lnTo>
                    <a:pt x="711041" y="476793"/>
                  </a:lnTo>
                  <a:lnTo>
                    <a:pt x="673020" y="513227"/>
                  </a:lnTo>
                  <a:lnTo>
                    <a:pt x="635000" y="551246"/>
                  </a:lnTo>
                  <a:lnTo>
                    <a:pt x="596979" y="590697"/>
                  </a:lnTo>
                  <a:lnTo>
                    <a:pt x="558959" y="631495"/>
                  </a:lnTo>
                  <a:lnTo>
                    <a:pt x="520779" y="673484"/>
                  </a:lnTo>
                  <a:lnTo>
                    <a:pt x="482520" y="716505"/>
                  </a:lnTo>
                  <a:lnTo>
                    <a:pt x="444103" y="760479"/>
                  </a:lnTo>
                  <a:lnTo>
                    <a:pt x="405527" y="805246"/>
                  </a:lnTo>
                  <a:lnTo>
                    <a:pt x="366712" y="850649"/>
                  </a:lnTo>
                  <a:lnTo>
                    <a:pt x="327581" y="896528"/>
                  </a:lnTo>
                  <a:lnTo>
                    <a:pt x="248364" y="989238"/>
                  </a:lnTo>
                  <a:lnTo>
                    <a:pt x="167561" y="1082425"/>
                  </a:lnTo>
                  <a:lnTo>
                    <a:pt x="126444" y="1128779"/>
                  </a:lnTo>
                  <a:lnTo>
                    <a:pt x="84852" y="1174817"/>
                  </a:lnTo>
                  <a:lnTo>
                    <a:pt x="42703" y="1220379"/>
                  </a:lnTo>
                  <a:lnTo>
                    <a:pt x="0" y="1265384"/>
                  </a:lnTo>
                  <a:lnTo>
                    <a:pt x="15161" y="1281973"/>
                  </a:lnTo>
                  <a:lnTo>
                    <a:pt x="29766" y="1298880"/>
                  </a:lnTo>
                  <a:lnTo>
                    <a:pt x="43894" y="1315866"/>
                  </a:lnTo>
                  <a:lnTo>
                    <a:pt x="57468" y="1333012"/>
                  </a:lnTo>
                  <a:lnTo>
                    <a:pt x="894319" y="2679767"/>
                  </a:lnTo>
                  <a:lnTo>
                    <a:pt x="925037" y="2729377"/>
                  </a:lnTo>
                  <a:lnTo>
                    <a:pt x="955595" y="2779541"/>
                  </a:lnTo>
                  <a:lnTo>
                    <a:pt x="985678" y="2830262"/>
                  </a:lnTo>
                  <a:lnTo>
                    <a:pt x="1015127" y="2881538"/>
                  </a:lnTo>
                  <a:lnTo>
                    <a:pt x="1043464" y="2933370"/>
                  </a:lnTo>
                  <a:lnTo>
                    <a:pt x="1070531" y="2985678"/>
                  </a:lnTo>
                  <a:lnTo>
                    <a:pt x="1096009" y="3038543"/>
                  </a:lnTo>
                  <a:lnTo>
                    <a:pt x="1108075" y="3065212"/>
                  </a:lnTo>
                  <a:lnTo>
                    <a:pt x="1119585" y="3091962"/>
                  </a:lnTo>
                  <a:lnTo>
                    <a:pt x="1130618" y="3118949"/>
                  </a:lnTo>
                  <a:lnTo>
                    <a:pt x="1141016" y="3145937"/>
                  </a:lnTo>
                  <a:lnTo>
                    <a:pt x="1150858" y="3173162"/>
                  </a:lnTo>
                  <a:lnTo>
                    <a:pt x="1159987" y="3200468"/>
                  </a:lnTo>
                  <a:lnTo>
                    <a:pt x="1168479" y="3227932"/>
                  </a:lnTo>
                  <a:lnTo>
                    <a:pt x="1176178" y="3255553"/>
                  </a:lnTo>
                  <a:lnTo>
                    <a:pt x="1183164" y="3283255"/>
                  </a:lnTo>
                  <a:lnTo>
                    <a:pt x="1189356" y="3311115"/>
                  </a:lnTo>
                  <a:lnTo>
                    <a:pt x="1194753" y="3339055"/>
                  </a:lnTo>
                  <a:lnTo>
                    <a:pt x="1199197" y="3367234"/>
                  </a:lnTo>
                  <a:lnTo>
                    <a:pt x="1202769" y="3395491"/>
                  </a:lnTo>
                  <a:lnTo>
                    <a:pt x="1205246" y="3421490"/>
                  </a:lnTo>
                  <a:lnTo>
                    <a:pt x="2210054" y="3421490"/>
                  </a:lnTo>
                  <a:lnTo>
                    <a:pt x="2210054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8" name="Shape 62"/>
            <p:cNvSpPr/>
            <p:nvPr/>
          </p:nvSpPr>
          <p:spPr>
            <a:xfrm>
              <a:off x="87558" y="4130768"/>
              <a:ext cx="9600016" cy="3429836"/>
            </a:xfrm>
            <a:custGeom>
              <a:avLst/>
              <a:gdLst/>
              <a:ahLst/>
              <a:cxnLst/>
              <a:rect l="0" t="0" r="0" b="0"/>
              <a:pathLst>
                <a:path w="9600016" h="3429836">
                  <a:moveTo>
                    <a:pt x="4681448" y="0"/>
                  </a:moveTo>
                  <a:lnTo>
                    <a:pt x="4638745" y="6270"/>
                  </a:lnTo>
                  <a:lnTo>
                    <a:pt x="4617472" y="9922"/>
                  </a:lnTo>
                  <a:lnTo>
                    <a:pt x="4596200" y="14049"/>
                  </a:lnTo>
                  <a:lnTo>
                    <a:pt x="4567942" y="20321"/>
                  </a:lnTo>
                  <a:lnTo>
                    <a:pt x="4539844" y="27464"/>
                  </a:lnTo>
                  <a:lnTo>
                    <a:pt x="4511903" y="35402"/>
                  </a:lnTo>
                  <a:lnTo>
                    <a:pt x="4484122" y="44291"/>
                  </a:lnTo>
                  <a:lnTo>
                    <a:pt x="4456500" y="53895"/>
                  </a:lnTo>
                  <a:lnTo>
                    <a:pt x="4429274" y="64453"/>
                  </a:lnTo>
                  <a:lnTo>
                    <a:pt x="4402287" y="75723"/>
                  </a:lnTo>
                  <a:lnTo>
                    <a:pt x="4375617" y="87789"/>
                  </a:lnTo>
                  <a:lnTo>
                    <a:pt x="4349344" y="100727"/>
                  </a:lnTo>
                  <a:lnTo>
                    <a:pt x="4323467" y="114379"/>
                  </a:lnTo>
                  <a:lnTo>
                    <a:pt x="4298067" y="128826"/>
                  </a:lnTo>
                  <a:lnTo>
                    <a:pt x="4273223" y="143986"/>
                  </a:lnTo>
                  <a:lnTo>
                    <a:pt x="4248854" y="159861"/>
                  </a:lnTo>
                  <a:lnTo>
                    <a:pt x="4225042" y="176529"/>
                  </a:lnTo>
                  <a:lnTo>
                    <a:pt x="4201786" y="193913"/>
                  </a:lnTo>
                  <a:lnTo>
                    <a:pt x="4179243" y="212010"/>
                  </a:lnTo>
                  <a:lnTo>
                    <a:pt x="4157416" y="230822"/>
                  </a:lnTo>
                  <a:lnTo>
                    <a:pt x="4136222" y="250269"/>
                  </a:lnTo>
                  <a:lnTo>
                    <a:pt x="4115822" y="270430"/>
                  </a:lnTo>
                  <a:lnTo>
                    <a:pt x="4096297" y="291227"/>
                  </a:lnTo>
                  <a:lnTo>
                    <a:pt x="4077484" y="312737"/>
                  </a:lnTo>
                  <a:lnTo>
                    <a:pt x="4059625" y="334803"/>
                  </a:lnTo>
                  <a:lnTo>
                    <a:pt x="4042639" y="357584"/>
                  </a:lnTo>
                  <a:lnTo>
                    <a:pt x="4026604" y="380920"/>
                  </a:lnTo>
                  <a:lnTo>
                    <a:pt x="4011603" y="404892"/>
                  </a:lnTo>
                  <a:lnTo>
                    <a:pt x="3997633" y="429418"/>
                  </a:lnTo>
                  <a:lnTo>
                    <a:pt x="3984695" y="454580"/>
                  </a:lnTo>
                  <a:lnTo>
                    <a:pt x="3972789" y="480298"/>
                  </a:lnTo>
                  <a:lnTo>
                    <a:pt x="3962153" y="506570"/>
                  </a:lnTo>
                  <a:lnTo>
                    <a:pt x="3952628" y="533399"/>
                  </a:lnTo>
                  <a:lnTo>
                    <a:pt x="3944293" y="560784"/>
                  </a:lnTo>
                  <a:lnTo>
                    <a:pt x="3937228" y="588644"/>
                  </a:lnTo>
                  <a:lnTo>
                    <a:pt x="3931593" y="616347"/>
                  </a:lnTo>
                  <a:lnTo>
                    <a:pt x="3927148" y="644048"/>
                  </a:lnTo>
                  <a:lnTo>
                    <a:pt x="3923814" y="671670"/>
                  </a:lnTo>
                  <a:lnTo>
                    <a:pt x="3921672" y="699373"/>
                  </a:lnTo>
                  <a:lnTo>
                    <a:pt x="3920639" y="726995"/>
                  </a:lnTo>
                  <a:lnTo>
                    <a:pt x="3920559" y="754697"/>
                  </a:lnTo>
                  <a:lnTo>
                    <a:pt x="3921513" y="782319"/>
                  </a:lnTo>
                  <a:lnTo>
                    <a:pt x="3923417" y="809942"/>
                  </a:lnTo>
                  <a:lnTo>
                    <a:pt x="3926116" y="837564"/>
                  </a:lnTo>
                  <a:lnTo>
                    <a:pt x="3929688" y="865187"/>
                  </a:lnTo>
                  <a:lnTo>
                    <a:pt x="3933974" y="892809"/>
                  </a:lnTo>
                  <a:lnTo>
                    <a:pt x="3938975" y="920353"/>
                  </a:lnTo>
                  <a:lnTo>
                    <a:pt x="3944691" y="947897"/>
                  </a:lnTo>
                  <a:lnTo>
                    <a:pt x="3951041" y="975439"/>
                  </a:lnTo>
                  <a:lnTo>
                    <a:pt x="3957866" y="1002982"/>
                  </a:lnTo>
                  <a:lnTo>
                    <a:pt x="3965328" y="1030525"/>
                  </a:lnTo>
                  <a:lnTo>
                    <a:pt x="3981441" y="1085532"/>
                  </a:lnTo>
                  <a:lnTo>
                    <a:pt x="3998983" y="1140380"/>
                  </a:lnTo>
                  <a:lnTo>
                    <a:pt x="4017636" y="1195228"/>
                  </a:lnTo>
                  <a:lnTo>
                    <a:pt x="4036844" y="1249918"/>
                  </a:lnTo>
                  <a:lnTo>
                    <a:pt x="4056291" y="1304528"/>
                  </a:lnTo>
                  <a:lnTo>
                    <a:pt x="4075579" y="1358979"/>
                  </a:lnTo>
                  <a:lnTo>
                    <a:pt x="4094312" y="1413350"/>
                  </a:lnTo>
                  <a:lnTo>
                    <a:pt x="4112013" y="1467644"/>
                  </a:lnTo>
                  <a:lnTo>
                    <a:pt x="4120267" y="1494948"/>
                  </a:lnTo>
                  <a:lnTo>
                    <a:pt x="4127967" y="1522809"/>
                  </a:lnTo>
                  <a:lnTo>
                    <a:pt x="4135032" y="1550988"/>
                  </a:lnTo>
                  <a:lnTo>
                    <a:pt x="4141541" y="1579563"/>
                  </a:lnTo>
                  <a:lnTo>
                    <a:pt x="4147334" y="1608454"/>
                  </a:lnTo>
                  <a:lnTo>
                    <a:pt x="4152494" y="1637585"/>
                  </a:lnTo>
                  <a:lnTo>
                    <a:pt x="4156939" y="1666875"/>
                  </a:lnTo>
                  <a:lnTo>
                    <a:pt x="4160591" y="1696244"/>
                  </a:lnTo>
                  <a:lnTo>
                    <a:pt x="4163527" y="1725772"/>
                  </a:lnTo>
                  <a:lnTo>
                    <a:pt x="4165591" y="1755298"/>
                  </a:lnTo>
                  <a:lnTo>
                    <a:pt x="4166861" y="1784747"/>
                  </a:lnTo>
                  <a:lnTo>
                    <a:pt x="4167178" y="1814035"/>
                  </a:lnTo>
                  <a:lnTo>
                    <a:pt x="4166702" y="1843247"/>
                  </a:lnTo>
                  <a:lnTo>
                    <a:pt x="4165194" y="1872218"/>
                  </a:lnTo>
                  <a:lnTo>
                    <a:pt x="4162813" y="1900952"/>
                  </a:lnTo>
                  <a:lnTo>
                    <a:pt x="4159399" y="1929368"/>
                  </a:lnTo>
                  <a:lnTo>
                    <a:pt x="4154954" y="1957308"/>
                  </a:lnTo>
                  <a:lnTo>
                    <a:pt x="4149398" y="1984850"/>
                  </a:lnTo>
                  <a:lnTo>
                    <a:pt x="4142809" y="2011918"/>
                  </a:lnTo>
                  <a:lnTo>
                    <a:pt x="4135111" y="2038429"/>
                  </a:lnTo>
                  <a:lnTo>
                    <a:pt x="4126221" y="2064225"/>
                  </a:lnTo>
                  <a:lnTo>
                    <a:pt x="4116219" y="2089467"/>
                  </a:lnTo>
                  <a:lnTo>
                    <a:pt x="4104948" y="2113914"/>
                  </a:lnTo>
                  <a:lnTo>
                    <a:pt x="4092485" y="2137648"/>
                  </a:lnTo>
                  <a:lnTo>
                    <a:pt x="4078675" y="2160428"/>
                  </a:lnTo>
                  <a:lnTo>
                    <a:pt x="4063673" y="2182416"/>
                  </a:lnTo>
                  <a:lnTo>
                    <a:pt x="4047242" y="2203370"/>
                  </a:lnTo>
                  <a:lnTo>
                    <a:pt x="4029463" y="2223373"/>
                  </a:lnTo>
                  <a:lnTo>
                    <a:pt x="4010333" y="2242264"/>
                  </a:lnTo>
                  <a:lnTo>
                    <a:pt x="3989696" y="2260044"/>
                  </a:lnTo>
                  <a:lnTo>
                    <a:pt x="3967629" y="2276633"/>
                  </a:lnTo>
                  <a:lnTo>
                    <a:pt x="3944134" y="2291953"/>
                  </a:lnTo>
                  <a:lnTo>
                    <a:pt x="3921195" y="2304890"/>
                  </a:lnTo>
                  <a:lnTo>
                    <a:pt x="3897541" y="2316242"/>
                  </a:lnTo>
                  <a:lnTo>
                    <a:pt x="3873332" y="2326084"/>
                  </a:lnTo>
                  <a:lnTo>
                    <a:pt x="3848647" y="2334577"/>
                  </a:lnTo>
                  <a:lnTo>
                    <a:pt x="3823484" y="2341642"/>
                  </a:lnTo>
                  <a:lnTo>
                    <a:pt x="3797925" y="2347516"/>
                  </a:lnTo>
                  <a:lnTo>
                    <a:pt x="3771970" y="2352119"/>
                  </a:lnTo>
                  <a:lnTo>
                    <a:pt x="3745777" y="2355532"/>
                  </a:lnTo>
                  <a:lnTo>
                    <a:pt x="3719344" y="2357913"/>
                  </a:lnTo>
                  <a:lnTo>
                    <a:pt x="3692833" y="2359183"/>
                  </a:lnTo>
                  <a:lnTo>
                    <a:pt x="3666163" y="2359580"/>
                  </a:lnTo>
                  <a:lnTo>
                    <a:pt x="3639414" y="2359025"/>
                  </a:lnTo>
                  <a:lnTo>
                    <a:pt x="3612744" y="2357596"/>
                  </a:lnTo>
                  <a:lnTo>
                    <a:pt x="3586073" y="2355453"/>
                  </a:lnTo>
                  <a:lnTo>
                    <a:pt x="3559563" y="2352595"/>
                  </a:lnTo>
                  <a:lnTo>
                    <a:pt x="3533289" y="2349024"/>
                  </a:lnTo>
                  <a:lnTo>
                    <a:pt x="3469472" y="2338149"/>
                  </a:lnTo>
                  <a:lnTo>
                    <a:pt x="3406528" y="2324338"/>
                  </a:lnTo>
                  <a:lnTo>
                    <a:pt x="3344297" y="2307828"/>
                  </a:lnTo>
                  <a:lnTo>
                    <a:pt x="3282860" y="2288857"/>
                  </a:lnTo>
                  <a:lnTo>
                    <a:pt x="3222060" y="2267664"/>
                  </a:lnTo>
                  <a:lnTo>
                    <a:pt x="3161814" y="2244328"/>
                  </a:lnTo>
                  <a:lnTo>
                    <a:pt x="3102205" y="2219165"/>
                  </a:lnTo>
                  <a:lnTo>
                    <a:pt x="3042991" y="2192258"/>
                  </a:lnTo>
                  <a:lnTo>
                    <a:pt x="2984332" y="2163921"/>
                  </a:lnTo>
                  <a:lnTo>
                    <a:pt x="2925992" y="2134314"/>
                  </a:lnTo>
                  <a:lnTo>
                    <a:pt x="2810263" y="2072084"/>
                  </a:lnTo>
                  <a:lnTo>
                    <a:pt x="2695328" y="2007155"/>
                  </a:lnTo>
                  <a:lnTo>
                    <a:pt x="2580789" y="1941274"/>
                  </a:lnTo>
                  <a:lnTo>
                    <a:pt x="2466252" y="1875869"/>
                  </a:lnTo>
                  <a:lnTo>
                    <a:pt x="2351158" y="1812765"/>
                  </a:lnTo>
                  <a:lnTo>
                    <a:pt x="2293293" y="1782444"/>
                  </a:lnTo>
                  <a:lnTo>
                    <a:pt x="2235112" y="1753394"/>
                  </a:lnTo>
                  <a:lnTo>
                    <a:pt x="2176533" y="1725613"/>
                  </a:lnTo>
                  <a:lnTo>
                    <a:pt x="2117557" y="1699498"/>
                  </a:lnTo>
                  <a:lnTo>
                    <a:pt x="2058185" y="1675050"/>
                  </a:lnTo>
                  <a:lnTo>
                    <a:pt x="1998177" y="1652588"/>
                  </a:lnTo>
                  <a:lnTo>
                    <a:pt x="1937693" y="1632347"/>
                  </a:lnTo>
                  <a:lnTo>
                    <a:pt x="1876496" y="1614408"/>
                  </a:lnTo>
                  <a:lnTo>
                    <a:pt x="1814583" y="1599009"/>
                  </a:lnTo>
                  <a:lnTo>
                    <a:pt x="1751956" y="1586468"/>
                  </a:lnTo>
                  <a:lnTo>
                    <a:pt x="1688534" y="1576863"/>
                  </a:lnTo>
                  <a:lnTo>
                    <a:pt x="1624241" y="1570434"/>
                  </a:lnTo>
                  <a:lnTo>
                    <a:pt x="1560344" y="1567497"/>
                  </a:lnTo>
                  <a:lnTo>
                    <a:pt x="1496844" y="1568132"/>
                  </a:lnTo>
                  <a:lnTo>
                    <a:pt x="1433979" y="1572100"/>
                  </a:lnTo>
                  <a:lnTo>
                    <a:pt x="1371591" y="1579483"/>
                  </a:lnTo>
                  <a:lnTo>
                    <a:pt x="1309996" y="1590040"/>
                  </a:lnTo>
                  <a:lnTo>
                    <a:pt x="1249036" y="1603692"/>
                  </a:lnTo>
                  <a:lnTo>
                    <a:pt x="1188869" y="1620440"/>
                  </a:lnTo>
                  <a:lnTo>
                    <a:pt x="1129497" y="1640125"/>
                  </a:lnTo>
                  <a:lnTo>
                    <a:pt x="1071077" y="1662588"/>
                  </a:lnTo>
                  <a:lnTo>
                    <a:pt x="1013609" y="1687909"/>
                  </a:lnTo>
                  <a:lnTo>
                    <a:pt x="957174" y="1715769"/>
                  </a:lnTo>
                  <a:lnTo>
                    <a:pt x="901849" y="1746170"/>
                  </a:lnTo>
                  <a:lnTo>
                    <a:pt x="847637" y="1779110"/>
                  </a:lnTo>
                  <a:lnTo>
                    <a:pt x="794613" y="1814353"/>
                  </a:lnTo>
                  <a:lnTo>
                    <a:pt x="742862" y="1851819"/>
                  </a:lnTo>
                  <a:lnTo>
                    <a:pt x="692458" y="1891507"/>
                  </a:lnTo>
                  <a:lnTo>
                    <a:pt x="643404" y="1933178"/>
                  </a:lnTo>
                  <a:lnTo>
                    <a:pt x="595779" y="1976834"/>
                  </a:lnTo>
                  <a:lnTo>
                    <a:pt x="549742" y="2022395"/>
                  </a:lnTo>
                  <a:lnTo>
                    <a:pt x="505213" y="2069703"/>
                  </a:lnTo>
                  <a:lnTo>
                    <a:pt x="462351" y="2118677"/>
                  </a:lnTo>
                  <a:lnTo>
                    <a:pt x="421154" y="2169239"/>
                  </a:lnTo>
                  <a:lnTo>
                    <a:pt x="381704" y="2221309"/>
                  </a:lnTo>
                  <a:lnTo>
                    <a:pt x="344082" y="2274728"/>
                  </a:lnTo>
                  <a:lnTo>
                    <a:pt x="308363" y="2329418"/>
                  </a:lnTo>
                  <a:lnTo>
                    <a:pt x="274469" y="2385298"/>
                  </a:lnTo>
                  <a:lnTo>
                    <a:pt x="242641" y="2442289"/>
                  </a:lnTo>
                  <a:lnTo>
                    <a:pt x="212874" y="2500233"/>
                  </a:lnTo>
                  <a:lnTo>
                    <a:pt x="185252" y="2559050"/>
                  </a:lnTo>
                  <a:lnTo>
                    <a:pt x="159772" y="2618739"/>
                  </a:lnTo>
                  <a:lnTo>
                    <a:pt x="136516" y="2679064"/>
                  </a:lnTo>
                  <a:lnTo>
                    <a:pt x="115561" y="2740024"/>
                  </a:lnTo>
                  <a:lnTo>
                    <a:pt x="96669" y="2801382"/>
                  </a:lnTo>
                  <a:lnTo>
                    <a:pt x="79683" y="2863135"/>
                  </a:lnTo>
                  <a:lnTo>
                    <a:pt x="64364" y="2925127"/>
                  </a:lnTo>
                  <a:lnTo>
                    <a:pt x="50791" y="2987437"/>
                  </a:lnTo>
                  <a:lnTo>
                    <a:pt x="38884" y="3050064"/>
                  </a:lnTo>
                  <a:lnTo>
                    <a:pt x="28646" y="3112849"/>
                  </a:lnTo>
                  <a:lnTo>
                    <a:pt x="19993" y="3175952"/>
                  </a:lnTo>
                  <a:lnTo>
                    <a:pt x="12771" y="3239134"/>
                  </a:lnTo>
                  <a:lnTo>
                    <a:pt x="7134" y="3302634"/>
                  </a:lnTo>
                  <a:lnTo>
                    <a:pt x="2848" y="3366214"/>
                  </a:lnTo>
                  <a:lnTo>
                    <a:pt x="0" y="3429836"/>
                  </a:lnTo>
                  <a:lnTo>
                    <a:pt x="9600016" y="3429836"/>
                  </a:lnTo>
                  <a:lnTo>
                    <a:pt x="9597539" y="3403838"/>
                  </a:lnTo>
                  <a:lnTo>
                    <a:pt x="9593967" y="3375580"/>
                  </a:lnTo>
                  <a:lnTo>
                    <a:pt x="9589523" y="3347402"/>
                  </a:lnTo>
                  <a:lnTo>
                    <a:pt x="9584125" y="3319462"/>
                  </a:lnTo>
                  <a:lnTo>
                    <a:pt x="9577934" y="3291602"/>
                  </a:lnTo>
                  <a:lnTo>
                    <a:pt x="9570948" y="3263899"/>
                  </a:lnTo>
                  <a:lnTo>
                    <a:pt x="9563249" y="3236278"/>
                  </a:lnTo>
                  <a:lnTo>
                    <a:pt x="9554757" y="3208814"/>
                  </a:lnTo>
                  <a:lnTo>
                    <a:pt x="9545628" y="3181508"/>
                  </a:lnTo>
                  <a:lnTo>
                    <a:pt x="9535786" y="3154283"/>
                  </a:lnTo>
                  <a:lnTo>
                    <a:pt x="9525388" y="3127295"/>
                  </a:lnTo>
                  <a:lnTo>
                    <a:pt x="9514354" y="3100308"/>
                  </a:lnTo>
                  <a:lnTo>
                    <a:pt x="9502844" y="3073558"/>
                  </a:lnTo>
                  <a:lnTo>
                    <a:pt x="9490779" y="3046889"/>
                  </a:lnTo>
                  <a:lnTo>
                    <a:pt x="9465301" y="2994024"/>
                  </a:lnTo>
                  <a:lnTo>
                    <a:pt x="9438234" y="2941717"/>
                  </a:lnTo>
                  <a:lnTo>
                    <a:pt x="9409896" y="2889884"/>
                  </a:lnTo>
                  <a:lnTo>
                    <a:pt x="9380448" y="2838608"/>
                  </a:lnTo>
                  <a:lnTo>
                    <a:pt x="9350365" y="2787888"/>
                  </a:lnTo>
                  <a:lnTo>
                    <a:pt x="9319807" y="2737723"/>
                  </a:lnTo>
                  <a:lnTo>
                    <a:pt x="9289088" y="2688113"/>
                  </a:lnTo>
                  <a:lnTo>
                    <a:pt x="8452238" y="1341358"/>
                  </a:lnTo>
                  <a:lnTo>
                    <a:pt x="8438664" y="1324213"/>
                  </a:lnTo>
                  <a:lnTo>
                    <a:pt x="8424536" y="1307227"/>
                  </a:lnTo>
                  <a:lnTo>
                    <a:pt x="8409930" y="1290319"/>
                  </a:lnTo>
                  <a:lnTo>
                    <a:pt x="8394849" y="1273572"/>
                  </a:lnTo>
                  <a:lnTo>
                    <a:pt x="8326270" y="1342865"/>
                  </a:lnTo>
                  <a:lnTo>
                    <a:pt x="8256023" y="1409700"/>
                  </a:lnTo>
                  <a:lnTo>
                    <a:pt x="8183950" y="1473755"/>
                  </a:lnTo>
                  <a:lnTo>
                    <a:pt x="8109813" y="1534319"/>
                  </a:lnTo>
                  <a:lnTo>
                    <a:pt x="8033534" y="1590913"/>
                  </a:lnTo>
                  <a:lnTo>
                    <a:pt x="7954873" y="1642983"/>
                  </a:lnTo>
                  <a:lnTo>
                    <a:pt x="7914630" y="1667192"/>
                  </a:lnTo>
                  <a:lnTo>
                    <a:pt x="7873832" y="1690053"/>
                  </a:lnTo>
                  <a:lnTo>
                    <a:pt x="7832319" y="1711484"/>
                  </a:lnTo>
                  <a:lnTo>
                    <a:pt x="7790091" y="1731485"/>
                  </a:lnTo>
                  <a:lnTo>
                    <a:pt x="7747229" y="1749980"/>
                  </a:lnTo>
                  <a:lnTo>
                    <a:pt x="7703573" y="1766808"/>
                  </a:lnTo>
                  <a:lnTo>
                    <a:pt x="7659282" y="1782048"/>
                  </a:lnTo>
                  <a:lnTo>
                    <a:pt x="7614197" y="1795463"/>
                  </a:lnTo>
                  <a:lnTo>
                    <a:pt x="7568317" y="1807130"/>
                  </a:lnTo>
                  <a:lnTo>
                    <a:pt x="7521724" y="1816973"/>
                  </a:lnTo>
                  <a:lnTo>
                    <a:pt x="7474258" y="1824832"/>
                  </a:lnTo>
                  <a:lnTo>
                    <a:pt x="7425998" y="1830704"/>
                  </a:lnTo>
                  <a:lnTo>
                    <a:pt x="7376866" y="1834435"/>
                  </a:lnTo>
                  <a:lnTo>
                    <a:pt x="7326859" y="1836103"/>
                  </a:lnTo>
                  <a:lnTo>
                    <a:pt x="7275979" y="1835547"/>
                  </a:lnTo>
                  <a:lnTo>
                    <a:pt x="7224227" y="1832769"/>
                  </a:lnTo>
                  <a:lnTo>
                    <a:pt x="7171521" y="1827529"/>
                  </a:lnTo>
                  <a:lnTo>
                    <a:pt x="7117864" y="1819989"/>
                  </a:lnTo>
                  <a:lnTo>
                    <a:pt x="7063254" y="1809988"/>
                  </a:lnTo>
                  <a:lnTo>
                    <a:pt x="7007692" y="1797367"/>
                  </a:lnTo>
                  <a:lnTo>
                    <a:pt x="6924665" y="1776094"/>
                  </a:lnTo>
                  <a:lnTo>
                    <a:pt x="6841878" y="1753394"/>
                  </a:lnTo>
                  <a:lnTo>
                    <a:pt x="6759407" y="1729263"/>
                  </a:lnTo>
                  <a:lnTo>
                    <a:pt x="6677254" y="1703625"/>
                  </a:lnTo>
                  <a:lnTo>
                    <a:pt x="6595498" y="1676479"/>
                  </a:lnTo>
                  <a:lnTo>
                    <a:pt x="6514296" y="1647904"/>
                  </a:lnTo>
                  <a:lnTo>
                    <a:pt x="6433652" y="1617742"/>
                  </a:lnTo>
                  <a:lnTo>
                    <a:pt x="6353722" y="1586150"/>
                  </a:lnTo>
                  <a:lnTo>
                    <a:pt x="6274506" y="1552972"/>
                  </a:lnTo>
                  <a:lnTo>
                    <a:pt x="6196003" y="1518205"/>
                  </a:lnTo>
                  <a:lnTo>
                    <a:pt x="6118533" y="1481852"/>
                  </a:lnTo>
                  <a:lnTo>
                    <a:pt x="6041937" y="1443990"/>
                  </a:lnTo>
                  <a:lnTo>
                    <a:pt x="5966372" y="1404460"/>
                  </a:lnTo>
                  <a:lnTo>
                    <a:pt x="5891918" y="1363344"/>
                  </a:lnTo>
                  <a:lnTo>
                    <a:pt x="5818734" y="1320562"/>
                  </a:lnTo>
                  <a:lnTo>
                    <a:pt x="5746741" y="1276190"/>
                  </a:lnTo>
                  <a:lnTo>
                    <a:pt x="5705387" y="1249522"/>
                  </a:lnTo>
                  <a:lnTo>
                    <a:pt x="5664429" y="1222295"/>
                  </a:lnTo>
                  <a:lnTo>
                    <a:pt x="5624027" y="1194434"/>
                  </a:lnTo>
                  <a:lnTo>
                    <a:pt x="5584102" y="1166019"/>
                  </a:lnTo>
                  <a:lnTo>
                    <a:pt x="5544732" y="1137047"/>
                  </a:lnTo>
                  <a:lnTo>
                    <a:pt x="5505838" y="1107519"/>
                  </a:lnTo>
                  <a:lnTo>
                    <a:pt x="5467499" y="1077435"/>
                  </a:lnTo>
                  <a:lnTo>
                    <a:pt x="5429717" y="1046638"/>
                  </a:lnTo>
                  <a:lnTo>
                    <a:pt x="5392569" y="1015365"/>
                  </a:lnTo>
                  <a:lnTo>
                    <a:pt x="5355978" y="983457"/>
                  </a:lnTo>
                  <a:lnTo>
                    <a:pt x="5319942" y="950992"/>
                  </a:lnTo>
                  <a:lnTo>
                    <a:pt x="5284541" y="917892"/>
                  </a:lnTo>
                  <a:lnTo>
                    <a:pt x="5249853" y="884158"/>
                  </a:lnTo>
                  <a:lnTo>
                    <a:pt x="5215802" y="849868"/>
                  </a:lnTo>
                  <a:lnTo>
                    <a:pt x="5182384" y="814943"/>
                  </a:lnTo>
                  <a:lnTo>
                    <a:pt x="5149603" y="779383"/>
                  </a:lnTo>
                  <a:lnTo>
                    <a:pt x="5117614" y="743267"/>
                  </a:lnTo>
                  <a:lnTo>
                    <a:pt x="5086260" y="706517"/>
                  </a:lnTo>
                  <a:lnTo>
                    <a:pt x="5055702" y="669130"/>
                  </a:lnTo>
                  <a:lnTo>
                    <a:pt x="5025857" y="631110"/>
                  </a:lnTo>
                  <a:lnTo>
                    <a:pt x="4996727" y="592454"/>
                  </a:lnTo>
                  <a:lnTo>
                    <a:pt x="4968389" y="553243"/>
                  </a:lnTo>
                  <a:lnTo>
                    <a:pt x="4940847" y="513318"/>
                  </a:lnTo>
                  <a:lnTo>
                    <a:pt x="4914097" y="472837"/>
                  </a:lnTo>
                  <a:lnTo>
                    <a:pt x="4888221" y="431640"/>
                  </a:lnTo>
                  <a:lnTo>
                    <a:pt x="4863138" y="389810"/>
                  </a:lnTo>
                  <a:lnTo>
                    <a:pt x="4838928" y="347344"/>
                  </a:lnTo>
                  <a:lnTo>
                    <a:pt x="4815513" y="304244"/>
                  </a:lnTo>
                  <a:lnTo>
                    <a:pt x="4793050" y="260509"/>
                  </a:lnTo>
                  <a:lnTo>
                    <a:pt x="4771459" y="216138"/>
                  </a:lnTo>
                  <a:lnTo>
                    <a:pt x="4750743" y="171053"/>
                  </a:lnTo>
                  <a:lnTo>
                    <a:pt x="4730978" y="125333"/>
                  </a:lnTo>
                  <a:lnTo>
                    <a:pt x="4705738" y="63183"/>
                  </a:lnTo>
                  <a:lnTo>
                    <a:pt x="4681448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63"/>
            <p:cNvSpPr/>
            <p:nvPr/>
          </p:nvSpPr>
          <p:spPr>
            <a:xfrm>
              <a:off x="982228" y="0"/>
              <a:ext cx="9710154" cy="5966871"/>
            </a:xfrm>
            <a:custGeom>
              <a:avLst/>
              <a:gdLst/>
              <a:ahLst/>
              <a:cxnLst/>
              <a:rect l="0" t="0" r="0" b="0"/>
              <a:pathLst>
                <a:path w="9710154" h="5966871">
                  <a:moveTo>
                    <a:pt x="0" y="0"/>
                  </a:moveTo>
                  <a:lnTo>
                    <a:pt x="35914" y="120663"/>
                  </a:lnTo>
                  <a:lnTo>
                    <a:pt x="77983" y="243615"/>
                  </a:lnTo>
                  <a:lnTo>
                    <a:pt x="100923" y="304338"/>
                  </a:lnTo>
                  <a:lnTo>
                    <a:pt x="125131" y="364424"/>
                  </a:lnTo>
                  <a:lnTo>
                    <a:pt x="150611" y="423796"/>
                  </a:lnTo>
                  <a:lnTo>
                    <a:pt x="177360" y="482455"/>
                  </a:lnTo>
                  <a:lnTo>
                    <a:pt x="205380" y="540161"/>
                  </a:lnTo>
                  <a:lnTo>
                    <a:pt x="234749" y="596993"/>
                  </a:lnTo>
                  <a:lnTo>
                    <a:pt x="265386" y="652874"/>
                  </a:lnTo>
                  <a:lnTo>
                    <a:pt x="297455" y="707563"/>
                  </a:lnTo>
                  <a:lnTo>
                    <a:pt x="330713" y="761140"/>
                  </a:lnTo>
                  <a:lnTo>
                    <a:pt x="365400" y="813527"/>
                  </a:lnTo>
                  <a:lnTo>
                    <a:pt x="401436" y="864566"/>
                  </a:lnTo>
                  <a:lnTo>
                    <a:pt x="438743" y="914176"/>
                  </a:lnTo>
                  <a:lnTo>
                    <a:pt x="477478" y="962356"/>
                  </a:lnTo>
                  <a:lnTo>
                    <a:pt x="517641" y="1009029"/>
                  </a:lnTo>
                  <a:lnTo>
                    <a:pt x="559075" y="1054113"/>
                  </a:lnTo>
                  <a:lnTo>
                    <a:pt x="601938" y="1097453"/>
                  </a:lnTo>
                  <a:lnTo>
                    <a:pt x="646228" y="1138965"/>
                  </a:lnTo>
                  <a:lnTo>
                    <a:pt x="691949" y="1178733"/>
                  </a:lnTo>
                  <a:lnTo>
                    <a:pt x="739018" y="1216515"/>
                  </a:lnTo>
                  <a:lnTo>
                    <a:pt x="787595" y="1252313"/>
                  </a:lnTo>
                  <a:lnTo>
                    <a:pt x="837521" y="1286048"/>
                  </a:lnTo>
                  <a:lnTo>
                    <a:pt x="888958" y="1317639"/>
                  </a:lnTo>
                  <a:lnTo>
                    <a:pt x="941821" y="1347008"/>
                  </a:lnTo>
                  <a:lnTo>
                    <a:pt x="996114" y="1373995"/>
                  </a:lnTo>
                  <a:lnTo>
                    <a:pt x="1051914" y="1398680"/>
                  </a:lnTo>
                  <a:lnTo>
                    <a:pt x="1109223" y="1420905"/>
                  </a:lnTo>
                  <a:lnTo>
                    <a:pt x="1167960" y="1440590"/>
                  </a:lnTo>
                  <a:lnTo>
                    <a:pt x="1228205" y="1457657"/>
                  </a:lnTo>
                  <a:lnTo>
                    <a:pt x="1255193" y="1464324"/>
                  </a:lnTo>
                  <a:lnTo>
                    <a:pt x="1282260" y="1470435"/>
                  </a:lnTo>
                  <a:lnTo>
                    <a:pt x="1309486" y="1475992"/>
                  </a:lnTo>
                  <a:lnTo>
                    <a:pt x="1336790" y="1480993"/>
                  </a:lnTo>
                  <a:lnTo>
                    <a:pt x="1391639" y="1489803"/>
                  </a:lnTo>
                  <a:lnTo>
                    <a:pt x="1446805" y="1496868"/>
                  </a:lnTo>
                  <a:lnTo>
                    <a:pt x="1502209" y="1502583"/>
                  </a:lnTo>
                  <a:lnTo>
                    <a:pt x="1557850" y="1507028"/>
                  </a:lnTo>
                  <a:lnTo>
                    <a:pt x="1613651" y="1510599"/>
                  </a:lnTo>
                  <a:lnTo>
                    <a:pt x="1669531" y="1513378"/>
                  </a:lnTo>
                  <a:lnTo>
                    <a:pt x="1768194" y="1517188"/>
                  </a:lnTo>
                  <a:lnTo>
                    <a:pt x="1866858" y="1520759"/>
                  </a:lnTo>
                  <a:lnTo>
                    <a:pt x="1916149" y="1522744"/>
                  </a:lnTo>
                  <a:lnTo>
                    <a:pt x="1965283" y="1525204"/>
                  </a:lnTo>
                  <a:lnTo>
                    <a:pt x="2014336" y="1528220"/>
                  </a:lnTo>
                  <a:lnTo>
                    <a:pt x="2063231" y="1531872"/>
                  </a:lnTo>
                  <a:lnTo>
                    <a:pt x="2111888" y="1536475"/>
                  </a:lnTo>
                  <a:lnTo>
                    <a:pt x="2160386" y="1542031"/>
                  </a:lnTo>
                  <a:lnTo>
                    <a:pt x="2208646" y="1548779"/>
                  </a:lnTo>
                  <a:lnTo>
                    <a:pt x="2256589" y="1556954"/>
                  </a:lnTo>
                  <a:lnTo>
                    <a:pt x="2304214" y="1566479"/>
                  </a:lnTo>
                  <a:lnTo>
                    <a:pt x="2351521" y="1577750"/>
                  </a:lnTo>
                  <a:lnTo>
                    <a:pt x="2375095" y="1584100"/>
                  </a:lnTo>
                  <a:lnTo>
                    <a:pt x="2398510" y="1590848"/>
                  </a:lnTo>
                  <a:lnTo>
                    <a:pt x="2421768" y="1598070"/>
                  </a:lnTo>
                  <a:lnTo>
                    <a:pt x="2445025" y="1605849"/>
                  </a:lnTo>
                  <a:lnTo>
                    <a:pt x="2488443" y="1621804"/>
                  </a:lnTo>
                  <a:lnTo>
                    <a:pt x="2530511" y="1639028"/>
                  </a:lnTo>
                  <a:lnTo>
                    <a:pt x="2571390" y="1657601"/>
                  </a:lnTo>
                  <a:lnTo>
                    <a:pt x="2610998" y="1677445"/>
                  </a:lnTo>
                  <a:lnTo>
                    <a:pt x="2686641" y="1720864"/>
                  </a:lnTo>
                  <a:lnTo>
                    <a:pt x="2757842" y="1768965"/>
                  </a:lnTo>
                  <a:lnTo>
                    <a:pt x="2824596" y="1821670"/>
                  </a:lnTo>
                  <a:lnTo>
                    <a:pt x="2887223" y="1878581"/>
                  </a:lnTo>
                  <a:lnTo>
                    <a:pt x="2946040" y="1939621"/>
                  </a:lnTo>
                  <a:lnTo>
                    <a:pt x="3001047" y="2004550"/>
                  </a:lnTo>
                  <a:lnTo>
                    <a:pt x="3052640" y="2073050"/>
                  </a:lnTo>
                  <a:lnTo>
                    <a:pt x="3101059" y="2145044"/>
                  </a:lnTo>
                  <a:lnTo>
                    <a:pt x="3146383" y="2220133"/>
                  </a:lnTo>
                  <a:lnTo>
                    <a:pt x="3188848" y="2298158"/>
                  </a:lnTo>
                  <a:lnTo>
                    <a:pt x="3228773" y="2378962"/>
                  </a:lnTo>
                  <a:lnTo>
                    <a:pt x="3266318" y="2462226"/>
                  </a:lnTo>
                  <a:lnTo>
                    <a:pt x="3301719" y="2547714"/>
                  </a:lnTo>
                  <a:lnTo>
                    <a:pt x="3335215" y="2635343"/>
                  </a:lnTo>
                  <a:lnTo>
                    <a:pt x="3366965" y="2724720"/>
                  </a:lnTo>
                  <a:lnTo>
                    <a:pt x="3397208" y="2815763"/>
                  </a:lnTo>
                  <a:lnTo>
                    <a:pt x="3426179" y="2908155"/>
                  </a:lnTo>
                  <a:lnTo>
                    <a:pt x="3454119" y="3001659"/>
                  </a:lnTo>
                  <a:lnTo>
                    <a:pt x="3507697" y="3191207"/>
                  </a:lnTo>
                  <a:lnTo>
                    <a:pt x="3559688" y="3382579"/>
                  </a:lnTo>
                  <a:lnTo>
                    <a:pt x="3611838" y="3574112"/>
                  </a:lnTo>
                  <a:lnTo>
                    <a:pt x="3665892" y="3763818"/>
                  </a:lnTo>
                  <a:lnTo>
                    <a:pt x="3694228" y="3857402"/>
                  </a:lnTo>
                  <a:lnTo>
                    <a:pt x="3723597" y="3949953"/>
                  </a:lnTo>
                  <a:lnTo>
                    <a:pt x="3754395" y="4041154"/>
                  </a:lnTo>
                  <a:lnTo>
                    <a:pt x="3786779" y="4130768"/>
                  </a:lnTo>
                  <a:lnTo>
                    <a:pt x="3811069" y="4193952"/>
                  </a:lnTo>
                  <a:lnTo>
                    <a:pt x="3836309" y="4256101"/>
                  </a:lnTo>
                  <a:lnTo>
                    <a:pt x="3856074" y="4301821"/>
                  </a:lnTo>
                  <a:lnTo>
                    <a:pt x="3876790" y="4346906"/>
                  </a:lnTo>
                  <a:lnTo>
                    <a:pt x="3898381" y="4391277"/>
                  </a:lnTo>
                  <a:lnTo>
                    <a:pt x="3920844" y="4435013"/>
                  </a:lnTo>
                  <a:lnTo>
                    <a:pt x="3944259" y="4478113"/>
                  </a:lnTo>
                  <a:lnTo>
                    <a:pt x="3968469" y="4520579"/>
                  </a:lnTo>
                  <a:lnTo>
                    <a:pt x="3993551" y="4562409"/>
                  </a:lnTo>
                  <a:lnTo>
                    <a:pt x="4019508" y="4603605"/>
                  </a:lnTo>
                  <a:lnTo>
                    <a:pt x="4046178" y="4644087"/>
                  </a:lnTo>
                  <a:lnTo>
                    <a:pt x="4073720" y="4684011"/>
                  </a:lnTo>
                  <a:lnTo>
                    <a:pt x="4102058" y="4723223"/>
                  </a:lnTo>
                  <a:lnTo>
                    <a:pt x="4131188" y="4761879"/>
                  </a:lnTo>
                  <a:lnTo>
                    <a:pt x="4161033" y="4799899"/>
                  </a:lnTo>
                  <a:lnTo>
                    <a:pt x="4191591" y="4837285"/>
                  </a:lnTo>
                  <a:lnTo>
                    <a:pt x="4222945" y="4874035"/>
                  </a:lnTo>
                  <a:lnTo>
                    <a:pt x="4254934" y="4910151"/>
                  </a:lnTo>
                  <a:lnTo>
                    <a:pt x="4287715" y="4945712"/>
                  </a:lnTo>
                  <a:lnTo>
                    <a:pt x="4321133" y="4980637"/>
                  </a:lnTo>
                  <a:lnTo>
                    <a:pt x="4355184" y="5014926"/>
                  </a:lnTo>
                  <a:lnTo>
                    <a:pt x="4389871" y="5048660"/>
                  </a:lnTo>
                  <a:lnTo>
                    <a:pt x="4425273" y="5081760"/>
                  </a:lnTo>
                  <a:lnTo>
                    <a:pt x="4461309" y="5114225"/>
                  </a:lnTo>
                  <a:lnTo>
                    <a:pt x="4497900" y="5146134"/>
                  </a:lnTo>
                  <a:lnTo>
                    <a:pt x="4535048" y="5177406"/>
                  </a:lnTo>
                  <a:lnTo>
                    <a:pt x="4572830" y="5208204"/>
                  </a:lnTo>
                  <a:lnTo>
                    <a:pt x="4611169" y="5238288"/>
                  </a:lnTo>
                  <a:lnTo>
                    <a:pt x="4650063" y="5267815"/>
                  </a:lnTo>
                  <a:lnTo>
                    <a:pt x="4689433" y="5296788"/>
                  </a:lnTo>
                  <a:lnTo>
                    <a:pt x="4729358" y="5325202"/>
                  </a:lnTo>
                  <a:lnTo>
                    <a:pt x="4769760" y="5353064"/>
                  </a:lnTo>
                  <a:lnTo>
                    <a:pt x="4810718" y="5380290"/>
                  </a:lnTo>
                  <a:lnTo>
                    <a:pt x="4852072" y="5406959"/>
                  </a:lnTo>
                  <a:lnTo>
                    <a:pt x="4924065" y="5451330"/>
                  </a:lnTo>
                  <a:lnTo>
                    <a:pt x="4997249" y="5494113"/>
                  </a:lnTo>
                  <a:lnTo>
                    <a:pt x="5071703" y="5535229"/>
                  </a:lnTo>
                  <a:lnTo>
                    <a:pt x="5147268" y="5574759"/>
                  </a:lnTo>
                  <a:lnTo>
                    <a:pt x="5223864" y="5612620"/>
                  </a:lnTo>
                  <a:lnTo>
                    <a:pt x="5301334" y="5648974"/>
                  </a:lnTo>
                  <a:lnTo>
                    <a:pt x="5379837" y="5683740"/>
                  </a:lnTo>
                  <a:lnTo>
                    <a:pt x="5459053" y="5716919"/>
                  </a:lnTo>
                  <a:lnTo>
                    <a:pt x="5538983" y="5748510"/>
                  </a:lnTo>
                  <a:lnTo>
                    <a:pt x="5619627" y="5778672"/>
                  </a:lnTo>
                  <a:lnTo>
                    <a:pt x="5700829" y="5807247"/>
                  </a:lnTo>
                  <a:lnTo>
                    <a:pt x="5782585" y="5834394"/>
                  </a:lnTo>
                  <a:lnTo>
                    <a:pt x="5864738" y="5860031"/>
                  </a:lnTo>
                  <a:lnTo>
                    <a:pt x="5947209" y="5884163"/>
                  </a:lnTo>
                  <a:lnTo>
                    <a:pt x="6029996" y="5906863"/>
                  </a:lnTo>
                  <a:lnTo>
                    <a:pt x="6113023" y="5928135"/>
                  </a:lnTo>
                  <a:lnTo>
                    <a:pt x="6168585" y="5940756"/>
                  </a:lnTo>
                  <a:lnTo>
                    <a:pt x="6223195" y="5950758"/>
                  </a:lnTo>
                  <a:lnTo>
                    <a:pt x="6276852" y="5958298"/>
                  </a:lnTo>
                  <a:lnTo>
                    <a:pt x="6329558" y="5963538"/>
                  </a:lnTo>
                  <a:lnTo>
                    <a:pt x="6381310" y="5966315"/>
                  </a:lnTo>
                  <a:lnTo>
                    <a:pt x="6432190" y="5966871"/>
                  </a:lnTo>
                  <a:lnTo>
                    <a:pt x="6482196" y="5965204"/>
                  </a:lnTo>
                  <a:lnTo>
                    <a:pt x="6531329" y="5961473"/>
                  </a:lnTo>
                  <a:lnTo>
                    <a:pt x="6579589" y="5955600"/>
                  </a:lnTo>
                  <a:lnTo>
                    <a:pt x="6627055" y="5947741"/>
                  </a:lnTo>
                  <a:lnTo>
                    <a:pt x="6673647" y="5937899"/>
                  </a:lnTo>
                  <a:lnTo>
                    <a:pt x="6719527" y="5926232"/>
                  </a:lnTo>
                  <a:lnTo>
                    <a:pt x="6764612" y="5912816"/>
                  </a:lnTo>
                  <a:lnTo>
                    <a:pt x="6808903" y="5897576"/>
                  </a:lnTo>
                  <a:lnTo>
                    <a:pt x="6852560" y="5880749"/>
                  </a:lnTo>
                  <a:lnTo>
                    <a:pt x="6895422" y="5862254"/>
                  </a:lnTo>
                  <a:lnTo>
                    <a:pt x="6937650" y="5842253"/>
                  </a:lnTo>
                  <a:lnTo>
                    <a:pt x="6979163" y="5820821"/>
                  </a:lnTo>
                  <a:lnTo>
                    <a:pt x="7019961" y="5797960"/>
                  </a:lnTo>
                  <a:lnTo>
                    <a:pt x="7060203" y="5773751"/>
                  </a:lnTo>
                  <a:lnTo>
                    <a:pt x="7138865" y="5721681"/>
                  </a:lnTo>
                  <a:lnTo>
                    <a:pt x="7215144" y="5665088"/>
                  </a:lnTo>
                  <a:lnTo>
                    <a:pt x="7289281" y="5604524"/>
                  </a:lnTo>
                  <a:lnTo>
                    <a:pt x="7361353" y="5540469"/>
                  </a:lnTo>
                  <a:lnTo>
                    <a:pt x="7431600" y="5473634"/>
                  </a:lnTo>
                  <a:lnTo>
                    <a:pt x="7500180" y="5404340"/>
                  </a:lnTo>
                  <a:lnTo>
                    <a:pt x="7542883" y="5359334"/>
                  </a:lnTo>
                  <a:lnTo>
                    <a:pt x="7585031" y="5313773"/>
                  </a:lnTo>
                  <a:lnTo>
                    <a:pt x="7626625" y="5267735"/>
                  </a:lnTo>
                  <a:lnTo>
                    <a:pt x="7667741" y="5221460"/>
                  </a:lnTo>
                  <a:lnTo>
                    <a:pt x="7748465" y="5128352"/>
                  </a:lnTo>
                  <a:lnTo>
                    <a:pt x="7827681" y="5035564"/>
                  </a:lnTo>
                  <a:lnTo>
                    <a:pt x="7866812" y="4989685"/>
                  </a:lnTo>
                  <a:lnTo>
                    <a:pt x="7905627" y="4944283"/>
                  </a:lnTo>
                  <a:lnTo>
                    <a:pt x="7944284" y="4899594"/>
                  </a:lnTo>
                  <a:lnTo>
                    <a:pt x="7982700" y="4855620"/>
                  </a:lnTo>
                  <a:lnTo>
                    <a:pt x="8020960" y="4812520"/>
                  </a:lnTo>
                  <a:lnTo>
                    <a:pt x="8059060" y="4770530"/>
                  </a:lnTo>
                  <a:lnTo>
                    <a:pt x="8097080" y="4729812"/>
                  </a:lnTo>
                  <a:lnTo>
                    <a:pt x="8135100" y="4690283"/>
                  </a:lnTo>
                  <a:lnTo>
                    <a:pt x="8173121" y="4652341"/>
                  </a:lnTo>
                  <a:lnTo>
                    <a:pt x="8211141" y="4615908"/>
                  </a:lnTo>
                  <a:lnTo>
                    <a:pt x="8249321" y="4581300"/>
                  </a:lnTo>
                  <a:lnTo>
                    <a:pt x="8268371" y="4564712"/>
                  </a:lnTo>
                  <a:lnTo>
                    <a:pt x="8287500" y="4548519"/>
                  </a:lnTo>
                  <a:lnTo>
                    <a:pt x="8306710" y="4532881"/>
                  </a:lnTo>
                  <a:lnTo>
                    <a:pt x="8325918" y="4517800"/>
                  </a:lnTo>
                  <a:lnTo>
                    <a:pt x="8345206" y="4503275"/>
                  </a:lnTo>
                  <a:lnTo>
                    <a:pt x="8364494" y="4489225"/>
                  </a:lnTo>
                  <a:lnTo>
                    <a:pt x="8383941" y="4475812"/>
                  </a:lnTo>
                  <a:lnTo>
                    <a:pt x="8403308" y="4462953"/>
                  </a:lnTo>
                  <a:lnTo>
                    <a:pt x="8422835" y="4450729"/>
                  </a:lnTo>
                  <a:lnTo>
                    <a:pt x="8442441" y="4439140"/>
                  </a:lnTo>
                  <a:lnTo>
                    <a:pt x="8462125" y="4428106"/>
                  </a:lnTo>
                  <a:lnTo>
                    <a:pt x="8481810" y="4417868"/>
                  </a:lnTo>
                  <a:lnTo>
                    <a:pt x="8501653" y="4408184"/>
                  </a:lnTo>
                  <a:lnTo>
                    <a:pt x="8521577" y="4399294"/>
                  </a:lnTo>
                  <a:lnTo>
                    <a:pt x="8541660" y="4391038"/>
                  </a:lnTo>
                  <a:lnTo>
                    <a:pt x="8561741" y="4383578"/>
                  </a:lnTo>
                  <a:lnTo>
                    <a:pt x="8581981" y="4376830"/>
                  </a:lnTo>
                  <a:lnTo>
                    <a:pt x="8602302" y="4370798"/>
                  </a:lnTo>
                  <a:lnTo>
                    <a:pt x="8622781" y="4365638"/>
                  </a:lnTo>
                  <a:lnTo>
                    <a:pt x="8643339" y="4361194"/>
                  </a:lnTo>
                  <a:lnTo>
                    <a:pt x="8664056" y="4357621"/>
                  </a:lnTo>
                  <a:lnTo>
                    <a:pt x="8684931" y="4354844"/>
                  </a:lnTo>
                  <a:lnTo>
                    <a:pt x="8705886" y="4352938"/>
                  </a:lnTo>
                  <a:lnTo>
                    <a:pt x="8727000" y="4351908"/>
                  </a:lnTo>
                  <a:lnTo>
                    <a:pt x="8748272" y="4351748"/>
                  </a:lnTo>
                  <a:lnTo>
                    <a:pt x="8769704" y="4352463"/>
                  </a:lnTo>
                  <a:lnTo>
                    <a:pt x="8834871" y="4356986"/>
                  </a:lnTo>
                  <a:lnTo>
                    <a:pt x="8897656" y="4360002"/>
                  </a:lnTo>
                  <a:lnTo>
                    <a:pt x="8958060" y="4361512"/>
                  </a:lnTo>
                  <a:lnTo>
                    <a:pt x="9016162" y="4361512"/>
                  </a:lnTo>
                  <a:lnTo>
                    <a:pt x="9071885" y="4360002"/>
                  </a:lnTo>
                  <a:lnTo>
                    <a:pt x="9125384" y="4357146"/>
                  </a:lnTo>
                  <a:lnTo>
                    <a:pt x="9176660" y="4352859"/>
                  </a:lnTo>
                  <a:lnTo>
                    <a:pt x="9225792" y="4347145"/>
                  </a:lnTo>
                  <a:lnTo>
                    <a:pt x="9272782" y="4340159"/>
                  </a:lnTo>
                  <a:lnTo>
                    <a:pt x="9317628" y="4331825"/>
                  </a:lnTo>
                  <a:lnTo>
                    <a:pt x="9360491" y="4322300"/>
                  </a:lnTo>
                  <a:lnTo>
                    <a:pt x="9401291" y="4311427"/>
                  </a:lnTo>
                  <a:lnTo>
                    <a:pt x="9440105" y="4299440"/>
                  </a:lnTo>
                  <a:lnTo>
                    <a:pt x="9477015" y="4286264"/>
                  </a:lnTo>
                  <a:lnTo>
                    <a:pt x="9512019" y="4271897"/>
                  </a:lnTo>
                  <a:lnTo>
                    <a:pt x="9545197" y="4256419"/>
                  </a:lnTo>
                  <a:lnTo>
                    <a:pt x="9576550" y="4239829"/>
                  </a:lnTo>
                  <a:lnTo>
                    <a:pt x="9606157" y="4222209"/>
                  </a:lnTo>
                  <a:lnTo>
                    <a:pt x="9634018" y="4203555"/>
                  </a:lnTo>
                  <a:lnTo>
                    <a:pt x="9660212" y="4183949"/>
                  </a:lnTo>
                  <a:lnTo>
                    <a:pt x="9684740" y="4163312"/>
                  </a:lnTo>
                  <a:lnTo>
                    <a:pt x="9707600" y="4141801"/>
                  </a:lnTo>
                  <a:lnTo>
                    <a:pt x="9710154" y="4139114"/>
                  </a:lnTo>
                  <a:lnTo>
                    <a:pt x="9710154" y="2650860"/>
                  </a:lnTo>
                  <a:lnTo>
                    <a:pt x="9699424" y="2618913"/>
                  </a:lnTo>
                  <a:lnTo>
                    <a:pt x="9676564" y="2557397"/>
                  </a:lnTo>
                  <a:lnTo>
                    <a:pt x="9651877" y="2496754"/>
                  </a:lnTo>
                  <a:lnTo>
                    <a:pt x="9625446" y="2436826"/>
                  </a:lnTo>
                  <a:lnTo>
                    <a:pt x="9597347" y="2377771"/>
                  </a:lnTo>
                  <a:lnTo>
                    <a:pt x="9567661" y="2319351"/>
                  </a:lnTo>
                  <a:lnTo>
                    <a:pt x="9536466" y="2261645"/>
                  </a:lnTo>
                  <a:lnTo>
                    <a:pt x="9503843" y="2204575"/>
                  </a:lnTo>
                  <a:lnTo>
                    <a:pt x="9469871" y="2148139"/>
                  </a:lnTo>
                  <a:lnTo>
                    <a:pt x="9434707" y="2092259"/>
                  </a:lnTo>
                  <a:lnTo>
                    <a:pt x="9360889" y="1982245"/>
                  </a:lnTo>
                  <a:lnTo>
                    <a:pt x="9283181" y="1874058"/>
                  </a:lnTo>
                  <a:lnTo>
                    <a:pt x="9202139" y="1767456"/>
                  </a:lnTo>
                  <a:lnTo>
                    <a:pt x="9118477" y="1662285"/>
                  </a:lnTo>
                  <a:lnTo>
                    <a:pt x="9032911" y="1558145"/>
                  </a:lnTo>
                  <a:lnTo>
                    <a:pt x="8946075" y="1454799"/>
                  </a:lnTo>
                  <a:lnTo>
                    <a:pt x="8771371" y="1249376"/>
                  </a:lnTo>
                  <a:lnTo>
                    <a:pt x="8684931" y="1146666"/>
                  </a:lnTo>
                  <a:lnTo>
                    <a:pt x="8599921" y="1043636"/>
                  </a:lnTo>
                  <a:lnTo>
                    <a:pt x="8552931" y="985057"/>
                  </a:lnTo>
                  <a:lnTo>
                    <a:pt x="8506496" y="925289"/>
                  </a:lnTo>
                  <a:lnTo>
                    <a:pt x="8460776" y="864407"/>
                  </a:lnTo>
                  <a:lnTo>
                    <a:pt x="8415928" y="802495"/>
                  </a:lnTo>
                  <a:lnTo>
                    <a:pt x="8372035" y="739551"/>
                  </a:lnTo>
                  <a:lnTo>
                    <a:pt x="8329331" y="675654"/>
                  </a:lnTo>
                  <a:lnTo>
                    <a:pt x="8287818" y="610884"/>
                  </a:lnTo>
                  <a:lnTo>
                    <a:pt x="8247812" y="545320"/>
                  </a:lnTo>
                  <a:lnTo>
                    <a:pt x="8209237" y="478883"/>
                  </a:lnTo>
                  <a:lnTo>
                    <a:pt x="8172406" y="411733"/>
                  </a:lnTo>
                  <a:lnTo>
                    <a:pt x="8154706" y="377918"/>
                  </a:lnTo>
                  <a:lnTo>
                    <a:pt x="8137402" y="343866"/>
                  </a:lnTo>
                  <a:lnTo>
                    <a:pt x="8120653" y="309735"/>
                  </a:lnTo>
                  <a:lnTo>
                    <a:pt x="8104382" y="275445"/>
                  </a:lnTo>
                  <a:lnTo>
                    <a:pt x="8088666" y="240917"/>
                  </a:lnTo>
                  <a:lnTo>
                    <a:pt x="8073426" y="206309"/>
                  </a:lnTo>
                  <a:lnTo>
                    <a:pt x="8058821" y="171622"/>
                  </a:lnTo>
                  <a:lnTo>
                    <a:pt x="8044772" y="136776"/>
                  </a:lnTo>
                  <a:lnTo>
                    <a:pt x="8031278" y="101772"/>
                  </a:lnTo>
                  <a:lnTo>
                    <a:pt x="8018419" y="66609"/>
                  </a:lnTo>
                  <a:lnTo>
                    <a:pt x="8006275" y="31446"/>
                  </a:lnTo>
                  <a:lnTo>
                    <a:pt x="799595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64"/>
            <p:cNvSpPr/>
            <p:nvPr/>
          </p:nvSpPr>
          <p:spPr>
            <a:xfrm>
              <a:off x="606901" y="1373837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1" name="Picture 10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895826" y="2492785"/>
              <a:ext cx="217327" cy="217091"/>
            </a:xfrm>
            <a:prstGeom prst="rect">
              <a:avLst/>
            </a:prstGeom>
            <a:noFill/>
          </p:spPr>
        </p:pic>
        <p:pic>
          <p:nvPicPr>
            <p:cNvPr id="12" name="Picture 11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650523" y="2217434"/>
              <a:ext cx="441562" cy="314245"/>
            </a:xfrm>
            <a:prstGeom prst="rect">
              <a:avLst/>
            </a:prstGeom>
            <a:noFill/>
          </p:spPr>
        </p:pic>
        <p:pic>
          <p:nvPicPr>
            <p:cNvPr id="13" name="Picture 12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523682" y="1762376"/>
              <a:ext cx="345279" cy="308055"/>
            </a:xfrm>
            <a:prstGeom prst="rect">
              <a:avLst/>
            </a:prstGeom>
            <a:noFill/>
          </p:spPr>
        </p:pic>
        <p:pic>
          <p:nvPicPr>
            <p:cNvPr id="14" name="Picture 13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925318" y="1634504"/>
              <a:ext cx="308927" cy="290671"/>
            </a:xfrm>
            <a:prstGeom prst="rect">
              <a:avLst/>
            </a:prstGeom>
            <a:noFill/>
          </p:spPr>
        </p:pic>
        <p:sp>
          <p:nvSpPr>
            <p:cNvPr id="15" name="Shape 69"/>
            <p:cNvSpPr/>
            <p:nvPr/>
          </p:nvSpPr>
          <p:spPr>
            <a:xfrm>
              <a:off x="2024028" y="1269631"/>
              <a:ext cx="154467" cy="161197"/>
            </a:xfrm>
            <a:custGeom>
              <a:avLst/>
              <a:gdLst/>
              <a:ahLst/>
              <a:cxnLst/>
              <a:rect l="0" t="0" r="0" b="0"/>
              <a:pathLst>
                <a:path w="154467" h="161197">
                  <a:moveTo>
                    <a:pt x="94361" y="0"/>
                  </a:moveTo>
                  <a:lnTo>
                    <a:pt x="55744" y="40973"/>
                  </a:lnTo>
                  <a:lnTo>
                    <a:pt x="0" y="32407"/>
                  </a:lnTo>
                  <a:lnTo>
                    <a:pt x="27138" y="81779"/>
                  </a:lnTo>
                  <a:lnTo>
                    <a:pt x="1805" y="132045"/>
                  </a:lnTo>
                  <a:lnTo>
                    <a:pt x="57203" y="121572"/>
                  </a:lnTo>
                  <a:lnTo>
                    <a:pt x="97278" y="161197"/>
                  </a:lnTo>
                  <a:lnTo>
                    <a:pt x="104372" y="105348"/>
                  </a:lnTo>
                  <a:lnTo>
                    <a:pt x="154467" y="79549"/>
                  </a:lnTo>
                  <a:lnTo>
                    <a:pt x="103454" y="55526"/>
                  </a:lnTo>
                  <a:lnTo>
                    <a:pt x="94361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sp>
          <p:nvSpPr>
            <p:cNvPr id="16" name="Shape 70"/>
            <p:cNvSpPr/>
            <p:nvPr/>
          </p:nvSpPr>
          <p:spPr>
            <a:xfrm>
              <a:off x="1704238" y="1447515"/>
              <a:ext cx="141913" cy="144039"/>
            </a:xfrm>
            <a:custGeom>
              <a:avLst/>
              <a:gdLst/>
              <a:ahLst/>
              <a:cxnLst/>
              <a:rect l="0" t="0" r="0" b="0"/>
              <a:pathLst>
                <a:path w="141913" h="144039">
                  <a:moveTo>
                    <a:pt x="60016" y="0"/>
                  </a:moveTo>
                  <a:lnTo>
                    <a:pt x="47506" y="48998"/>
                  </a:lnTo>
                  <a:lnTo>
                    <a:pt x="0" y="66438"/>
                  </a:lnTo>
                  <a:lnTo>
                    <a:pt x="42820" y="93507"/>
                  </a:lnTo>
                  <a:lnTo>
                    <a:pt x="44780" y="144039"/>
                  </a:lnTo>
                  <a:lnTo>
                    <a:pt x="83738" y="111770"/>
                  </a:lnTo>
                  <a:lnTo>
                    <a:pt x="132478" y="125545"/>
                  </a:lnTo>
                  <a:lnTo>
                    <a:pt x="113762" y="78553"/>
                  </a:lnTo>
                  <a:lnTo>
                    <a:pt x="141913" y="36539"/>
                  </a:lnTo>
                  <a:lnTo>
                    <a:pt x="91353" y="39765"/>
                  </a:lnTo>
                  <a:lnTo>
                    <a:pt x="60016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sp>
          <p:nvSpPr>
            <p:cNvPr id="17" name="Shape 71"/>
            <p:cNvSpPr/>
            <p:nvPr/>
          </p:nvSpPr>
          <p:spPr>
            <a:xfrm>
              <a:off x="2139109" y="1966474"/>
              <a:ext cx="251602" cy="256514"/>
            </a:xfrm>
            <a:custGeom>
              <a:avLst/>
              <a:gdLst/>
              <a:ahLst/>
              <a:cxnLst/>
              <a:rect l="0" t="0" r="0" b="0"/>
              <a:pathLst>
                <a:path w="251602" h="256514">
                  <a:moveTo>
                    <a:pt x="146456" y="0"/>
                  </a:moveTo>
                  <a:lnTo>
                    <a:pt x="89791" y="69819"/>
                  </a:lnTo>
                  <a:lnTo>
                    <a:pt x="0" y="62716"/>
                  </a:lnTo>
                  <a:lnTo>
                    <a:pt x="49030" y="138181"/>
                  </a:lnTo>
                  <a:lnTo>
                    <a:pt x="14570" y="221241"/>
                  </a:lnTo>
                  <a:lnTo>
                    <a:pt x="101555" y="198066"/>
                  </a:lnTo>
                  <a:lnTo>
                    <a:pt x="170075" y="256514"/>
                  </a:lnTo>
                  <a:lnTo>
                    <a:pt x="174816" y="166700"/>
                  </a:lnTo>
                  <a:lnTo>
                    <a:pt x="251602" y="119759"/>
                  </a:lnTo>
                  <a:lnTo>
                    <a:pt x="167547" y="87440"/>
                  </a:lnTo>
                  <a:lnTo>
                    <a:pt x="146456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pic>
          <p:nvPicPr>
            <p:cNvPr id="18" name="Picture 17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043621" y="1948590"/>
              <a:ext cx="566237" cy="451429"/>
            </a:xfrm>
            <a:prstGeom prst="rect">
              <a:avLst/>
            </a:prstGeom>
            <a:noFill/>
          </p:spPr>
        </p:pic>
        <p:sp>
          <p:nvSpPr>
            <p:cNvPr id="19" name="Shape 73"/>
            <p:cNvSpPr/>
            <p:nvPr/>
          </p:nvSpPr>
          <p:spPr>
            <a:xfrm>
              <a:off x="398362" y="3198682"/>
              <a:ext cx="173559" cy="174043"/>
            </a:xfrm>
            <a:custGeom>
              <a:avLst/>
              <a:gdLst/>
              <a:ahLst/>
              <a:cxnLst/>
              <a:rect l="0" t="0" r="0" b="0"/>
              <a:pathLst>
                <a:path w="173559" h="174043">
                  <a:moveTo>
                    <a:pt x="77102" y="0"/>
                  </a:moveTo>
                  <a:lnTo>
                    <a:pt x="57464" y="58539"/>
                  </a:lnTo>
                  <a:lnTo>
                    <a:pt x="487" y="74824"/>
                  </a:lnTo>
                  <a:lnTo>
                    <a:pt x="0" y="76984"/>
                  </a:lnTo>
                  <a:lnTo>
                    <a:pt x="47732" y="112336"/>
                  </a:lnTo>
                  <a:lnTo>
                    <a:pt x="45582" y="174043"/>
                  </a:lnTo>
                  <a:lnTo>
                    <a:pt x="95949" y="138222"/>
                  </a:lnTo>
                  <a:lnTo>
                    <a:pt x="154064" y="159396"/>
                  </a:lnTo>
                  <a:lnTo>
                    <a:pt x="135516" y="100467"/>
                  </a:lnTo>
                  <a:lnTo>
                    <a:pt x="173559" y="51809"/>
                  </a:lnTo>
                  <a:lnTo>
                    <a:pt x="111706" y="51216"/>
                  </a:lnTo>
                  <a:lnTo>
                    <a:pt x="77102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704928" y="2452464"/>
              <a:ext cx="2810271" cy="3769676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403272" y="1146903"/>
              <a:ext cx="1923415" cy="2631076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688942" y="2071780"/>
              <a:ext cx="271462" cy="247967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9"/>
            <a:stretch>
              <a:fillRect/>
            </a:stretch>
          </p:blipFill>
          <p:spPr>
            <a:xfrm>
              <a:off x="8697355" y="1827703"/>
              <a:ext cx="569832" cy="588406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8891348" y="2319430"/>
              <a:ext cx="218757" cy="38100"/>
            </a:xfrm>
            <a:prstGeom prst="rect">
              <a:avLst/>
            </a:prstGeom>
            <a:noFill/>
          </p:spPr>
        </p:pic>
        <p:pic>
          <p:nvPicPr>
            <p:cNvPr id="25" name="Picture 24"/>
            <p:cNvPicPr/>
            <p:nvPr/>
          </p:nvPicPr>
          <p:blipFill>
            <a:blip r:embed="rId11"/>
            <a:stretch>
              <a:fillRect/>
            </a:stretch>
          </p:blipFill>
          <p:spPr>
            <a:xfrm>
              <a:off x="8697355" y="1850586"/>
              <a:ext cx="169289" cy="201668"/>
            </a:xfrm>
            <a:prstGeom prst="rect">
              <a:avLst/>
            </a:prstGeom>
            <a:noFill/>
          </p:spPr>
        </p:pic>
        <p:sp>
          <p:nvSpPr>
            <p:cNvPr id="26" name="Shape 80"/>
            <p:cNvSpPr/>
            <p:nvPr/>
          </p:nvSpPr>
          <p:spPr>
            <a:xfrm>
              <a:off x="8898968" y="1827703"/>
              <a:ext cx="368220" cy="588486"/>
            </a:xfrm>
            <a:custGeom>
              <a:avLst/>
              <a:gdLst/>
              <a:ahLst/>
              <a:cxnLst/>
              <a:rect l="0" t="0" r="0" b="0"/>
              <a:pathLst>
                <a:path w="368220" h="588486">
                  <a:moveTo>
                    <a:pt x="82074" y="0"/>
                  </a:moveTo>
                  <a:lnTo>
                    <a:pt x="65405" y="635"/>
                  </a:lnTo>
                  <a:lnTo>
                    <a:pt x="48816" y="2142"/>
                  </a:lnTo>
                  <a:lnTo>
                    <a:pt x="32385" y="4523"/>
                  </a:lnTo>
                  <a:lnTo>
                    <a:pt x="16033" y="7778"/>
                  </a:lnTo>
                  <a:lnTo>
                    <a:pt x="0" y="11826"/>
                  </a:lnTo>
                  <a:lnTo>
                    <a:pt x="28257" y="14683"/>
                  </a:lnTo>
                  <a:lnTo>
                    <a:pt x="56515" y="17462"/>
                  </a:lnTo>
                  <a:lnTo>
                    <a:pt x="84614" y="20716"/>
                  </a:lnTo>
                  <a:lnTo>
                    <a:pt x="112236" y="25161"/>
                  </a:lnTo>
                  <a:lnTo>
                    <a:pt x="125810" y="28018"/>
                  </a:lnTo>
                  <a:lnTo>
                    <a:pt x="139303" y="31432"/>
                  </a:lnTo>
                  <a:lnTo>
                    <a:pt x="152558" y="35401"/>
                  </a:lnTo>
                  <a:lnTo>
                    <a:pt x="165656" y="40083"/>
                  </a:lnTo>
                  <a:lnTo>
                    <a:pt x="178435" y="45561"/>
                  </a:lnTo>
                  <a:lnTo>
                    <a:pt x="191056" y="51911"/>
                  </a:lnTo>
                  <a:lnTo>
                    <a:pt x="203358" y="59213"/>
                  </a:lnTo>
                  <a:lnTo>
                    <a:pt x="215344" y="67547"/>
                  </a:lnTo>
                  <a:lnTo>
                    <a:pt x="225981" y="76437"/>
                  </a:lnTo>
                  <a:lnTo>
                    <a:pt x="235902" y="86280"/>
                  </a:lnTo>
                  <a:lnTo>
                    <a:pt x="245031" y="96837"/>
                  </a:lnTo>
                  <a:lnTo>
                    <a:pt x="253524" y="108187"/>
                  </a:lnTo>
                  <a:lnTo>
                    <a:pt x="261302" y="120173"/>
                  </a:lnTo>
                  <a:lnTo>
                    <a:pt x="268366" y="132873"/>
                  </a:lnTo>
                  <a:lnTo>
                    <a:pt x="274716" y="146050"/>
                  </a:lnTo>
                  <a:lnTo>
                    <a:pt x="280432" y="159861"/>
                  </a:lnTo>
                  <a:lnTo>
                    <a:pt x="285353" y="174068"/>
                  </a:lnTo>
                  <a:lnTo>
                    <a:pt x="289638" y="188673"/>
                  </a:lnTo>
                  <a:lnTo>
                    <a:pt x="293132" y="203676"/>
                  </a:lnTo>
                  <a:lnTo>
                    <a:pt x="295988" y="218916"/>
                  </a:lnTo>
                  <a:lnTo>
                    <a:pt x="298212" y="234393"/>
                  </a:lnTo>
                  <a:lnTo>
                    <a:pt x="299641" y="250109"/>
                  </a:lnTo>
                  <a:lnTo>
                    <a:pt x="300435" y="265906"/>
                  </a:lnTo>
                  <a:lnTo>
                    <a:pt x="300514" y="281701"/>
                  </a:lnTo>
                  <a:lnTo>
                    <a:pt x="299879" y="297576"/>
                  </a:lnTo>
                  <a:lnTo>
                    <a:pt x="298608" y="313451"/>
                  </a:lnTo>
                  <a:lnTo>
                    <a:pt x="296625" y="329167"/>
                  </a:lnTo>
                  <a:lnTo>
                    <a:pt x="294005" y="344646"/>
                  </a:lnTo>
                  <a:lnTo>
                    <a:pt x="290671" y="359965"/>
                  </a:lnTo>
                  <a:lnTo>
                    <a:pt x="286622" y="375046"/>
                  </a:lnTo>
                  <a:lnTo>
                    <a:pt x="281940" y="389731"/>
                  </a:lnTo>
                  <a:lnTo>
                    <a:pt x="276542" y="404097"/>
                  </a:lnTo>
                  <a:lnTo>
                    <a:pt x="270510" y="417908"/>
                  </a:lnTo>
                  <a:lnTo>
                    <a:pt x="263842" y="431323"/>
                  </a:lnTo>
                  <a:lnTo>
                    <a:pt x="256460" y="444102"/>
                  </a:lnTo>
                  <a:lnTo>
                    <a:pt x="248363" y="456247"/>
                  </a:lnTo>
                  <a:lnTo>
                    <a:pt x="239632" y="467756"/>
                  </a:lnTo>
                  <a:lnTo>
                    <a:pt x="230266" y="478472"/>
                  </a:lnTo>
                  <a:lnTo>
                    <a:pt x="220186" y="488473"/>
                  </a:lnTo>
                  <a:lnTo>
                    <a:pt x="209470" y="497601"/>
                  </a:lnTo>
                  <a:lnTo>
                    <a:pt x="199707" y="505538"/>
                  </a:lnTo>
                  <a:lnTo>
                    <a:pt x="190024" y="512921"/>
                  </a:lnTo>
                  <a:lnTo>
                    <a:pt x="180578" y="519588"/>
                  </a:lnTo>
                  <a:lnTo>
                    <a:pt x="171212" y="525779"/>
                  </a:lnTo>
                  <a:lnTo>
                    <a:pt x="152638" y="536971"/>
                  </a:lnTo>
                  <a:lnTo>
                    <a:pt x="134063" y="546973"/>
                  </a:lnTo>
                  <a:lnTo>
                    <a:pt x="115252" y="556418"/>
                  </a:lnTo>
                  <a:lnTo>
                    <a:pt x="95726" y="565863"/>
                  </a:lnTo>
                  <a:lnTo>
                    <a:pt x="75406" y="575945"/>
                  </a:lnTo>
                  <a:lnTo>
                    <a:pt x="53895" y="587216"/>
                  </a:lnTo>
                  <a:lnTo>
                    <a:pt x="65723" y="588168"/>
                  </a:lnTo>
                  <a:lnTo>
                    <a:pt x="77787" y="588486"/>
                  </a:lnTo>
                  <a:lnTo>
                    <a:pt x="90170" y="588248"/>
                  </a:lnTo>
                  <a:lnTo>
                    <a:pt x="102791" y="587455"/>
                  </a:lnTo>
                  <a:lnTo>
                    <a:pt x="115172" y="586183"/>
                  </a:lnTo>
                  <a:lnTo>
                    <a:pt x="127476" y="584517"/>
                  </a:lnTo>
                  <a:lnTo>
                    <a:pt x="151448" y="579675"/>
                  </a:lnTo>
                  <a:lnTo>
                    <a:pt x="174783" y="573007"/>
                  </a:lnTo>
                  <a:lnTo>
                    <a:pt x="197247" y="564752"/>
                  </a:lnTo>
                  <a:lnTo>
                    <a:pt x="218757" y="554831"/>
                  </a:lnTo>
                  <a:lnTo>
                    <a:pt x="239236" y="543321"/>
                  </a:lnTo>
                  <a:lnTo>
                    <a:pt x="258604" y="530383"/>
                  </a:lnTo>
                  <a:lnTo>
                    <a:pt x="276701" y="516096"/>
                  </a:lnTo>
                  <a:lnTo>
                    <a:pt x="293450" y="500458"/>
                  </a:lnTo>
                  <a:lnTo>
                    <a:pt x="308688" y="483552"/>
                  </a:lnTo>
                  <a:lnTo>
                    <a:pt x="322421" y="465533"/>
                  </a:lnTo>
                  <a:lnTo>
                    <a:pt x="334486" y="446404"/>
                  </a:lnTo>
                  <a:lnTo>
                    <a:pt x="344805" y="426243"/>
                  </a:lnTo>
                  <a:lnTo>
                    <a:pt x="349250" y="415845"/>
                  </a:lnTo>
                  <a:lnTo>
                    <a:pt x="353297" y="405208"/>
                  </a:lnTo>
                  <a:lnTo>
                    <a:pt x="356791" y="394335"/>
                  </a:lnTo>
                  <a:lnTo>
                    <a:pt x="359727" y="383301"/>
                  </a:lnTo>
                  <a:lnTo>
                    <a:pt x="362188" y="372030"/>
                  </a:lnTo>
                  <a:lnTo>
                    <a:pt x="364173" y="360600"/>
                  </a:lnTo>
                  <a:lnTo>
                    <a:pt x="366712" y="339962"/>
                  </a:lnTo>
                  <a:lnTo>
                    <a:pt x="368062" y="318928"/>
                  </a:lnTo>
                  <a:lnTo>
                    <a:pt x="368220" y="297497"/>
                  </a:lnTo>
                  <a:lnTo>
                    <a:pt x="367189" y="275907"/>
                  </a:lnTo>
                  <a:lnTo>
                    <a:pt x="365045" y="254237"/>
                  </a:lnTo>
                  <a:lnTo>
                    <a:pt x="361632" y="232647"/>
                  </a:lnTo>
                  <a:lnTo>
                    <a:pt x="356950" y="211216"/>
                  </a:lnTo>
                  <a:lnTo>
                    <a:pt x="351076" y="190261"/>
                  </a:lnTo>
                  <a:lnTo>
                    <a:pt x="343932" y="169703"/>
                  </a:lnTo>
                  <a:lnTo>
                    <a:pt x="335598" y="149860"/>
                  </a:lnTo>
                  <a:lnTo>
                    <a:pt x="325914" y="130730"/>
                  </a:lnTo>
                  <a:lnTo>
                    <a:pt x="315038" y="112553"/>
                  </a:lnTo>
                  <a:lnTo>
                    <a:pt x="302816" y="95408"/>
                  </a:lnTo>
                  <a:lnTo>
                    <a:pt x="289322" y="79375"/>
                  </a:lnTo>
                  <a:lnTo>
                    <a:pt x="274479" y="64770"/>
                  </a:lnTo>
                  <a:lnTo>
                    <a:pt x="258286" y="51593"/>
                  </a:lnTo>
                  <a:lnTo>
                    <a:pt x="243601" y="42306"/>
                  </a:lnTo>
                  <a:lnTo>
                    <a:pt x="228600" y="33972"/>
                  </a:lnTo>
                  <a:lnTo>
                    <a:pt x="213122" y="26590"/>
                  </a:lnTo>
                  <a:lnTo>
                    <a:pt x="197406" y="20081"/>
                  </a:lnTo>
                  <a:lnTo>
                    <a:pt x="181372" y="14525"/>
                  </a:lnTo>
                  <a:lnTo>
                    <a:pt x="165179" y="9921"/>
                  </a:lnTo>
                  <a:lnTo>
                    <a:pt x="148749" y="6111"/>
                  </a:lnTo>
                  <a:lnTo>
                    <a:pt x="132160" y="3253"/>
                  </a:lnTo>
                  <a:lnTo>
                    <a:pt x="115491" y="1348"/>
                  </a:lnTo>
                  <a:lnTo>
                    <a:pt x="98742" y="237"/>
                  </a:lnTo>
                  <a:lnTo>
                    <a:pt x="82074" y="0"/>
                  </a:lnTo>
                  <a:close/>
                </a:path>
              </a:pathLst>
            </a:custGeom>
            <a:solidFill>
              <a:srgbClr val="ECBE91"/>
            </a:solidFill>
          </p:spPr>
        </p:sp>
        <p:sp>
          <p:nvSpPr>
            <p:cNvPr id="27" name="Shape 81"/>
            <p:cNvSpPr/>
            <p:nvPr/>
          </p:nvSpPr>
          <p:spPr>
            <a:xfrm>
              <a:off x="9216310" y="1960100"/>
              <a:ext cx="99535" cy="266223"/>
            </a:xfrm>
            <a:custGeom>
              <a:avLst/>
              <a:gdLst/>
              <a:ahLst/>
              <a:cxnLst/>
              <a:rect l="0" t="0" r="0" b="0"/>
              <a:pathLst>
                <a:path w="99535" h="266223">
                  <a:moveTo>
                    <a:pt x="0" y="0"/>
                  </a:moveTo>
                  <a:lnTo>
                    <a:pt x="8493" y="6984"/>
                  </a:lnTo>
                  <a:lnTo>
                    <a:pt x="16589" y="14446"/>
                  </a:lnTo>
                  <a:lnTo>
                    <a:pt x="24129" y="22303"/>
                  </a:lnTo>
                  <a:lnTo>
                    <a:pt x="31193" y="30558"/>
                  </a:lnTo>
                  <a:lnTo>
                    <a:pt x="37782" y="39130"/>
                  </a:lnTo>
                  <a:lnTo>
                    <a:pt x="43814" y="48021"/>
                  </a:lnTo>
                  <a:lnTo>
                    <a:pt x="49290" y="57228"/>
                  </a:lnTo>
                  <a:lnTo>
                    <a:pt x="54133" y="66594"/>
                  </a:lnTo>
                  <a:lnTo>
                    <a:pt x="58419" y="76278"/>
                  </a:lnTo>
                  <a:lnTo>
                    <a:pt x="62149" y="86042"/>
                  </a:lnTo>
                  <a:lnTo>
                    <a:pt x="65165" y="95963"/>
                  </a:lnTo>
                  <a:lnTo>
                    <a:pt x="67468" y="106044"/>
                  </a:lnTo>
                  <a:lnTo>
                    <a:pt x="69214" y="116124"/>
                  </a:lnTo>
                  <a:lnTo>
                    <a:pt x="70167" y="126284"/>
                  </a:lnTo>
                  <a:lnTo>
                    <a:pt x="70405" y="136444"/>
                  </a:lnTo>
                  <a:lnTo>
                    <a:pt x="69928" y="146525"/>
                  </a:lnTo>
                  <a:lnTo>
                    <a:pt x="68579" y="160733"/>
                  </a:lnTo>
                  <a:lnTo>
                    <a:pt x="66675" y="175418"/>
                  </a:lnTo>
                  <a:lnTo>
                    <a:pt x="64214" y="190500"/>
                  </a:lnTo>
                  <a:lnTo>
                    <a:pt x="61118" y="205818"/>
                  </a:lnTo>
                  <a:lnTo>
                    <a:pt x="57308" y="221217"/>
                  </a:lnTo>
                  <a:lnTo>
                    <a:pt x="52784" y="236457"/>
                  </a:lnTo>
                  <a:lnTo>
                    <a:pt x="47307" y="251538"/>
                  </a:lnTo>
                  <a:lnTo>
                    <a:pt x="40957" y="266223"/>
                  </a:lnTo>
                  <a:lnTo>
                    <a:pt x="42305" y="265112"/>
                  </a:lnTo>
                  <a:lnTo>
                    <a:pt x="54133" y="254475"/>
                  </a:lnTo>
                  <a:lnTo>
                    <a:pt x="64610" y="242887"/>
                  </a:lnTo>
                  <a:lnTo>
                    <a:pt x="73739" y="230504"/>
                  </a:lnTo>
                  <a:lnTo>
                    <a:pt x="81518" y="217487"/>
                  </a:lnTo>
                  <a:lnTo>
                    <a:pt x="87868" y="203834"/>
                  </a:lnTo>
                  <a:lnTo>
                    <a:pt x="92947" y="189706"/>
                  </a:lnTo>
                  <a:lnTo>
                    <a:pt x="96519" y="175180"/>
                  </a:lnTo>
                  <a:lnTo>
                    <a:pt x="98742" y="160496"/>
                  </a:lnTo>
                  <a:lnTo>
                    <a:pt x="99535" y="145573"/>
                  </a:lnTo>
                  <a:lnTo>
                    <a:pt x="98900" y="130650"/>
                  </a:lnTo>
                  <a:lnTo>
                    <a:pt x="96837" y="115887"/>
                  </a:lnTo>
                  <a:lnTo>
                    <a:pt x="93344" y="101202"/>
                  </a:lnTo>
                  <a:lnTo>
                    <a:pt x="88343" y="86836"/>
                  </a:lnTo>
                  <a:lnTo>
                    <a:pt x="81914" y="72944"/>
                  </a:lnTo>
                  <a:lnTo>
                    <a:pt x="73976" y="59451"/>
                  </a:lnTo>
                  <a:lnTo>
                    <a:pt x="64530" y="46672"/>
                  </a:lnTo>
                  <a:lnTo>
                    <a:pt x="57705" y="38813"/>
                  </a:lnTo>
                  <a:lnTo>
                    <a:pt x="50403" y="31591"/>
                  </a:lnTo>
                  <a:lnTo>
                    <a:pt x="42783" y="24843"/>
                  </a:lnTo>
                  <a:lnTo>
                    <a:pt x="34766" y="18732"/>
                  </a:lnTo>
                  <a:lnTo>
                    <a:pt x="26510" y="13175"/>
                  </a:lnTo>
                  <a:lnTo>
                    <a:pt x="17938" y="8174"/>
                  </a:lnTo>
                  <a:lnTo>
                    <a:pt x="9048" y="38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1117"/>
            </a:solidFill>
          </p:spPr>
        </p:sp>
        <p:pic>
          <p:nvPicPr>
            <p:cNvPr id="28" name="Picture 27"/>
            <p:cNvPicPr/>
            <p:nvPr/>
          </p:nvPicPr>
          <p:blipFill>
            <a:blip r:embed="rId12"/>
            <a:stretch>
              <a:fillRect/>
            </a:stretch>
          </p:blipFill>
          <p:spPr>
            <a:xfrm>
              <a:off x="8749267" y="1869850"/>
              <a:ext cx="528637" cy="472996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13"/>
            <a:stretch>
              <a:fillRect/>
            </a:stretch>
          </p:blipFill>
          <p:spPr>
            <a:xfrm>
              <a:off x="9013110" y="2317446"/>
              <a:ext cx="154702" cy="26352"/>
            </a:xfrm>
            <a:prstGeom prst="rect">
              <a:avLst/>
            </a:prstGeom>
            <a:noFill/>
          </p:spPr>
        </p:pic>
        <p:sp>
          <p:nvSpPr>
            <p:cNvPr id="30" name="Shape 84"/>
            <p:cNvSpPr/>
            <p:nvPr/>
          </p:nvSpPr>
          <p:spPr>
            <a:xfrm>
              <a:off x="8869599" y="1913904"/>
              <a:ext cx="214471" cy="425291"/>
            </a:xfrm>
            <a:custGeom>
              <a:avLst/>
              <a:gdLst/>
              <a:ahLst/>
              <a:cxnLst/>
              <a:rect l="0" t="0" r="0" b="0"/>
              <a:pathLst>
                <a:path w="214471" h="425291">
                  <a:moveTo>
                    <a:pt x="119301" y="0"/>
                  </a:moveTo>
                  <a:lnTo>
                    <a:pt x="101044" y="10873"/>
                  </a:lnTo>
                  <a:lnTo>
                    <a:pt x="92154" y="17064"/>
                  </a:lnTo>
                  <a:lnTo>
                    <a:pt x="83582" y="23732"/>
                  </a:lnTo>
                  <a:lnTo>
                    <a:pt x="74691" y="31352"/>
                  </a:lnTo>
                  <a:lnTo>
                    <a:pt x="66357" y="39289"/>
                  </a:lnTo>
                  <a:lnTo>
                    <a:pt x="58420" y="47545"/>
                  </a:lnTo>
                  <a:lnTo>
                    <a:pt x="51038" y="56197"/>
                  </a:lnTo>
                  <a:lnTo>
                    <a:pt x="44132" y="65087"/>
                  </a:lnTo>
                  <a:lnTo>
                    <a:pt x="37703" y="74214"/>
                  </a:lnTo>
                  <a:lnTo>
                    <a:pt x="31750" y="83661"/>
                  </a:lnTo>
                  <a:lnTo>
                    <a:pt x="26352" y="93345"/>
                  </a:lnTo>
                  <a:lnTo>
                    <a:pt x="21431" y="103187"/>
                  </a:lnTo>
                  <a:lnTo>
                    <a:pt x="16986" y="113267"/>
                  </a:lnTo>
                  <a:lnTo>
                    <a:pt x="13097" y="123427"/>
                  </a:lnTo>
                  <a:lnTo>
                    <a:pt x="9683" y="133826"/>
                  </a:lnTo>
                  <a:lnTo>
                    <a:pt x="6747" y="144382"/>
                  </a:lnTo>
                  <a:lnTo>
                    <a:pt x="4366" y="155018"/>
                  </a:lnTo>
                  <a:lnTo>
                    <a:pt x="2540" y="165734"/>
                  </a:lnTo>
                  <a:lnTo>
                    <a:pt x="1191" y="176529"/>
                  </a:lnTo>
                  <a:lnTo>
                    <a:pt x="317" y="187325"/>
                  </a:lnTo>
                  <a:lnTo>
                    <a:pt x="0" y="198198"/>
                  </a:lnTo>
                  <a:lnTo>
                    <a:pt x="158" y="209073"/>
                  </a:lnTo>
                  <a:lnTo>
                    <a:pt x="952" y="219947"/>
                  </a:lnTo>
                  <a:lnTo>
                    <a:pt x="2144" y="230822"/>
                  </a:lnTo>
                  <a:lnTo>
                    <a:pt x="3968" y="241617"/>
                  </a:lnTo>
                  <a:lnTo>
                    <a:pt x="6270" y="252332"/>
                  </a:lnTo>
                  <a:lnTo>
                    <a:pt x="9049" y="262968"/>
                  </a:lnTo>
                  <a:lnTo>
                    <a:pt x="12462" y="273526"/>
                  </a:lnTo>
                  <a:lnTo>
                    <a:pt x="16351" y="283923"/>
                  </a:lnTo>
                  <a:lnTo>
                    <a:pt x="20796" y="294242"/>
                  </a:lnTo>
                  <a:lnTo>
                    <a:pt x="25797" y="304323"/>
                  </a:lnTo>
                  <a:lnTo>
                    <a:pt x="31353" y="314166"/>
                  </a:lnTo>
                  <a:lnTo>
                    <a:pt x="37385" y="323928"/>
                  </a:lnTo>
                  <a:lnTo>
                    <a:pt x="43974" y="333375"/>
                  </a:lnTo>
                  <a:lnTo>
                    <a:pt x="51197" y="342582"/>
                  </a:lnTo>
                  <a:lnTo>
                    <a:pt x="59135" y="351790"/>
                  </a:lnTo>
                  <a:lnTo>
                    <a:pt x="67468" y="360441"/>
                  </a:lnTo>
                  <a:lnTo>
                    <a:pt x="76120" y="368617"/>
                  </a:lnTo>
                  <a:lnTo>
                    <a:pt x="85169" y="376237"/>
                  </a:lnTo>
                  <a:lnTo>
                    <a:pt x="94535" y="383301"/>
                  </a:lnTo>
                  <a:lnTo>
                    <a:pt x="104140" y="389809"/>
                  </a:lnTo>
                  <a:lnTo>
                    <a:pt x="114062" y="395842"/>
                  </a:lnTo>
                  <a:lnTo>
                    <a:pt x="124222" y="401320"/>
                  </a:lnTo>
                  <a:lnTo>
                    <a:pt x="134541" y="406241"/>
                  </a:lnTo>
                  <a:lnTo>
                    <a:pt x="145176" y="410606"/>
                  </a:lnTo>
                  <a:lnTo>
                    <a:pt x="155892" y="414416"/>
                  </a:lnTo>
                  <a:lnTo>
                    <a:pt x="166766" y="417750"/>
                  </a:lnTo>
                  <a:lnTo>
                    <a:pt x="177879" y="420448"/>
                  </a:lnTo>
                  <a:lnTo>
                    <a:pt x="188991" y="422592"/>
                  </a:lnTo>
                  <a:lnTo>
                    <a:pt x="200263" y="424260"/>
                  </a:lnTo>
                  <a:lnTo>
                    <a:pt x="211535" y="425291"/>
                  </a:lnTo>
                  <a:lnTo>
                    <a:pt x="213122" y="412034"/>
                  </a:lnTo>
                  <a:lnTo>
                    <a:pt x="214075" y="398779"/>
                  </a:lnTo>
                  <a:lnTo>
                    <a:pt x="214471" y="385523"/>
                  </a:lnTo>
                  <a:lnTo>
                    <a:pt x="214391" y="372268"/>
                  </a:lnTo>
                  <a:lnTo>
                    <a:pt x="213836" y="359012"/>
                  </a:lnTo>
                  <a:lnTo>
                    <a:pt x="212725" y="345757"/>
                  </a:lnTo>
                  <a:lnTo>
                    <a:pt x="209391" y="319246"/>
                  </a:lnTo>
                  <a:lnTo>
                    <a:pt x="204550" y="292655"/>
                  </a:lnTo>
                  <a:lnTo>
                    <a:pt x="198437" y="266143"/>
                  </a:lnTo>
                  <a:lnTo>
                    <a:pt x="191213" y="239553"/>
                  </a:lnTo>
                  <a:lnTo>
                    <a:pt x="183276" y="212962"/>
                  </a:lnTo>
                  <a:lnTo>
                    <a:pt x="174783" y="186372"/>
                  </a:lnTo>
                  <a:lnTo>
                    <a:pt x="165972" y="159702"/>
                  </a:lnTo>
                  <a:lnTo>
                    <a:pt x="148273" y="106521"/>
                  </a:lnTo>
                  <a:lnTo>
                    <a:pt x="139858" y="79851"/>
                  </a:lnTo>
                  <a:lnTo>
                    <a:pt x="132080" y="53259"/>
                  </a:lnTo>
                  <a:lnTo>
                    <a:pt x="125175" y="26589"/>
                  </a:lnTo>
                  <a:lnTo>
                    <a:pt x="119301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31" name="Picture 30"/>
            <p:cNvPicPr/>
            <p:nvPr/>
          </p:nvPicPr>
          <p:blipFill>
            <a:blip r:embed="rId14"/>
            <a:stretch>
              <a:fillRect/>
            </a:stretch>
          </p:blipFill>
          <p:spPr>
            <a:xfrm>
              <a:off x="8681957" y="1805160"/>
              <a:ext cx="635714" cy="631983"/>
            </a:xfrm>
            <a:prstGeom prst="rect">
              <a:avLst/>
            </a:prstGeom>
            <a:noFill/>
          </p:spPr>
        </p:pic>
        <p:pic>
          <p:nvPicPr>
            <p:cNvPr id="32" name="Picture 31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8732678" y="1854532"/>
              <a:ext cx="311705" cy="420528"/>
            </a:xfrm>
            <a:prstGeom prst="rect">
              <a:avLst/>
            </a:prstGeom>
            <a:noFill/>
          </p:spPr>
        </p:pic>
        <p:sp>
          <p:nvSpPr>
            <p:cNvPr id="33" name="Shape 87"/>
            <p:cNvSpPr/>
            <p:nvPr/>
          </p:nvSpPr>
          <p:spPr>
            <a:xfrm>
              <a:off x="8732916" y="1867151"/>
              <a:ext cx="235425" cy="283527"/>
            </a:xfrm>
            <a:custGeom>
              <a:avLst/>
              <a:gdLst/>
              <a:ahLst/>
              <a:cxnLst/>
              <a:rect l="0" t="0" r="0" b="0"/>
              <a:pathLst>
                <a:path w="235425" h="283527">
                  <a:moveTo>
                    <a:pt x="226694" y="0"/>
                  </a:moveTo>
                  <a:lnTo>
                    <a:pt x="223280" y="158"/>
                  </a:lnTo>
                  <a:lnTo>
                    <a:pt x="219471" y="397"/>
                  </a:lnTo>
                  <a:lnTo>
                    <a:pt x="210501" y="1349"/>
                  </a:lnTo>
                  <a:lnTo>
                    <a:pt x="200025" y="2937"/>
                  </a:lnTo>
                  <a:lnTo>
                    <a:pt x="188118" y="5477"/>
                  </a:lnTo>
                  <a:lnTo>
                    <a:pt x="175100" y="8969"/>
                  </a:lnTo>
                  <a:lnTo>
                    <a:pt x="161209" y="13493"/>
                  </a:lnTo>
                  <a:lnTo>
                    <a:pt x="146525" y="19367"/>
                  </a:lnTo>
                  <a:lnTo>
                    <a:pt x="131285" y="26670"/>
                  </a:lnTo>
                  <a:lnTo>
                    <a:pt x="115808" y="35481"/>
                  </a:lnTo>
                  <a:lnTo>
                    <a:pt x="100170" y="46037"/>
                  </a:lnTo>
                  <a:lnTo>
                    <a:pt x="92392" y="51991"/>
                  </a:lnTo>
                  <a:lnTo>
                    <a:pt x="84693" y="58341"/>
                  </a:lnTo>
                  <a:lnTo>
                    <a:pt x="77072" y="65246"/>
                  </a:lnTo>
                  <a:lnTo>
                    <a:pt x="69532" y="72707"/>
                  </a:lnTo>
                  <a:lnTo>
                    <a:pt x="62070" y="80645"/>
                  </a:lnTo>
                  <a:lnTo>
                    <a:pt x="54847" y="89138"/>
                  </a:lnTo>
                  <a:lnTo>
                    <a:pt x="47942" y="97948"/>
                  </a:lnTo>
                  <a:lnTo>
                    <a:pt x="41592" y="106760"/>
                  </a:lnTo>
                  <a:lnTo>
                    <a:pt x="35797" y="115649"/>
                  </a:lnTo>
                  <a:lnTo>
                    <a:pt x="30559" y="124540"/>
                  </a:lnTo>
                  <a:lnTo>
                    <a:pt x="25875" y="133350"/>
                  </a:lnTo>
                  <a:lnTo>
                    <a:pt x="21589" y="142161"/>
                  </a:lnTo>
                  <a:lnTo>
                    <a:pt x="14445" y="159543"/>
                  </a:lnTo>
                  <a:lnTo>
                    <a:pt x="8968" y="176451"/>
                  </a:lnTo>
                  <a:lnTo>
                    <a:pt x="4999" y="192802"/>
                  </a:lnTo>
                  <a:lnTo>
                    <a:pt x="2302" y="208360"/>
                  </a:lnTo>
                  <a:lnTo>
                    <a:pt x="634" y="222965"/>
                  </a:lnTo>
                  <a:lnTo>
                    <a:pt x="0" y="236378"/>
                  </a:lnTo>
                  <a:lnTo>
                    <a:pt x="0" y="248443"/>
                  </a:lnTo>
                  <a:lnTo>
                    <a:pt x="555" y="259079"/>
                  </a:lnTo>
                  <a:lnTo>
                    <a:pt x="1508" y="268049"/>
                  </a:lnTo>
                  <a:lnTo>
                    <a:pt x="2063" y="271779"/>
                  </a:lnTo>
                  <a:lnTo>
                    <a:pt x="2618" y="275113"/>
                  </a:lnTo>
                  <a:lnTo>
                    <a:pt x="3095" y="277892"/>
                  </a:lnTo>
                  <a:lnTo>
                    <a:pt x="3650" y="280193"/>
                  </a:lnTo>
                  <a:lnTo>
                    <a:pt x="4126" y="281861"/>
                  </a:lnTo>
                  <a:lnTo>
                    <a:pt x="4524" y="282972"/>
                  </a:lnTo>
                  <a:lnTo>
                    <a:pt x="4840" y="283527"/>
                  </a:lnTo>
                  <a:lnTo>
                    <a:pt x="4999" y="283448"/>
                  </a:lnTo>
                  <a:lnTo>
                    <a:pt x="5397" y="283368"/>
                  </a:lnTo>
                  <a:lnTo>
                    <a:pt x="5634" y="282733"/>
                  </a:lnTo>
                  <a:lnTo>
                    <a:pt x="5793" y="281463"/>
                  </a:lnTo>
                  <a:lnTo>
                    <a:pt x="5873" y="279717"/>
                  </a:lnTo>
                  <a:lnTo>
                    <a:pt x="5873" y="277416"/>
                  </a:lnTo>
                  <a:lnTo>
                    <a:pt x="5793" y="274637"/>
                  </a:lnTo>
                  <a:lnTo>
                    <a:pt x="5793" y="258842"/>
                  </a:lnTo>
                  <a:lnTo>
                    <a:pt x="6191" y="248523"/>
                  </a:lnTo>
                  <a:lnTo>
                    <a:pt x="6984" y="236854"/>
                  </a:lnTo>
                  <a:lnTo>
                    <a:pt x="8413" y="223837"/>
                  </a:lnTo>
                  <a:lnTo>
                    <a:pt x="10635" y="209788"/>
                  </a:lnTo>
                  <a:lnTo>
                    <a:pt x="13810" y="194866"/>
                  </a:lnTo>
                  <a:lnTo>
                    <a:pt x="18256" y="179228"/>
                  </a:lnTo>
                  <a:lnTo>
                    <a:pt x="23890" y="163036"/>
                  </a:lnTo>
                  <a:lnTo>
                    <a:pt x="31114" y="146447"/>
                  </a:lnTo>
                  <a:lnTo>
                    <a:pt x="39924" y="129619"/>
                  </a:lnTo>
                  <a:lnTo>
                    <a:pt x="45084" y="121206"/>
                  </a:lnTo>
                  <a:lnTo>
                    <a:pt x="50641" y="112792"/>
                  </a:lnTo>
                  <a:lnTo>
                    <a:pt x="56753" y="104378"/>
                  </a:lnTo>
                  <a:lnTo>
                    <a:pt x="63341" y="96043"/>
                  </a:lnTo>
                  <a:lnTo>
                    <a:pt x="70167" y="87947"/>
                  </a:lnTo>
                  <a:lnTo>
                    <a:pt x="77230" y="80327"/>
                  </a:lnTo>
                  <a:lnTo>
                    <a:pt x="91598" y="66516"/>
                  </a:lnTo>
                  <a:lnTo>
                    <a:pt x="106362" y="54451"/>
                  </a:lnTo>
                  <a:lnTo>
                    <a:pt x="121125" y="44053"/>
                  </a:lnTo>
                  <a:lnTo>
                    <a:pt x="135889" y="35163"/>
                  </a:lnTo>
                  <a:lnTo>
                    <a:pt x="150335" y="27622"/>
                  </a:lnTo>
                  <a:lnTo>
                    <a:pt x="164306" y="21352"/>
                  </a:lnTo>
                  <a:lnTo>
                    <a:pt x="177641" y="16272"/>
                  </a:lnTo>
                  <a:lnTo>
                    <a:pt x="190023" y="12223"/>
                  </a:lnTo>
                  <a:lnTo>
                    <a:pt x="201374" y="8969"/>
                  </a:lnTo>
                  <a:lnTo>
                    <a:pt x="211374" y="6508"/>
                  </a:lnTo>
                  <a:lnTo>
                    <a:pt x="219947" y="4683"/>
                  </a:lnTo>
                  <a:lnTo>
                    <a:pt x="226853" y="3255"/>
                  </a:lnTo>
                  <a:lnTo>
                    <a:pt x="229630" y="2778"/>
                  </a:lnTo>
                  <a:lnTo>
                    <a:pt x="231853" y="2302"/>
                  </a:lnTo>
                  <a:lnTo>
                    <a:pt x="233599" y="1904"/>
                  </a:lnTo>
                  <a:lnTo>
                    <a:pt x="234791" y="1508"/>
                  </a:lnTo>
                  <a:lnTo>
                    <a:pt x="235346" y="1191"/>
                  </a:lnTo>
                  <a:lnTo>
                    <a:pt x="235425" y="873"/>
                  </a:lnTo>
                  <a:lnTo>
                    <a:pt x="235425" y="635"/>
                  </a:lnTo>
                  <a:lnTo>
                    <a:pt x="234870" y="397"/>
                  </a:lnTo>
                  <a:lnTo>
                    <a:pt x="233599" y="238"/>
                  </a:lnTo>
                  <a:lnTo>
                    <a:pt x="231853" y="80"/>
                  </a:lnTo>
                  <a:lnTo>
                    <a:pt x="229551" y="0"/>
                  </a:lnTo>
                  <a:lnTo>
                    <a:pt x="226694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34" name="Picture 33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8879124" y="2412617"/>
              <a:ext cx="131127" cy="490061"/>
            </a:xfrm>
            <a:prstGeom prst="rect">
              <a:avLst/>
            </a:prstGeom>
            <a:noFill/>
          </p:spPr>
        </p:pic>
        <p:sp>
          <p:nvSpPr>
            <p:cNvPr id="35" name="Shape 89"/>
            <p:cNvSpPr/>
            <p:nvPr/>
          </p:nvSpPr>
          <p:spPr>
            <a:xfrm>
              <a:off x="9452688" y="2738134"/>
              <a:ext cx="36433" cy="34845"/>
            </a:xfrm>
            <a:custGeom>
              <a:avLst/>
              <a:gdLst/>
              <a:ahLst/>
              <a:cxnLst/>
              <a:rect l="0" t="0" r="0" b="0"/>
              <a:pathLst>
                <a:path w="36433" h="34845">
                  <a:moveTo>
                    <a:pt x="16350" y="0"/>
                  </a:moveTo>
                  <a:lnTo>
                    <a:pt x="13573" y="237"/>
                  </a:lnTo>
                  <a:lnTo>
                    <a:pt x="10635" y="952"/>
                  </a:lnTo>
                  <a:lnTo>
                    <a:pt x="7619" y="2222"/>
                  </a:lnTo>
                  <a:lnTo>
                    <a:pt x="4444" y="4286"/>
                  </a:lnTo>
                  <a:lnTo>
                    <a:pt x="2222" y="6667"/>
                  </a:lnTo>
                  <a:lnTo>
                    <a:pt x="714" y="9525"/>
                  </a:lnTo>
                  <a:lnTo>
                    <a:pt x="0" y="12780"/>
                  </a:lnTo>
                  <a:lnTo>
                    <a:pt x="79" y="16192"/>
                  </a:lnTo>
                  <a:lnTo>
                    <a:pt x="714" y="19685"/>
                  </a:lnTo>
                  <a:lnTo>
                    <a:pt x="1983" y="23177"/>
                  </a:lnTo>
                  <a:lnTo>
                    <a:pt x="3809" y="26352"/>
                  </a:lnTo>
                  <a:lnTo>
                    <a:pt x="6112" y="29131"/>
                  </a:lnTo>
                  <a:lnTo>
                    <a:pt x="10239" y="32306"/>
                  </a:lnTo>
                  <a:lnTo>
                    <a:pt x="14683" y="34211"/>
                  </a:lnTo>
                  <a:lnTo>
                    <a:pt x="19287" y="34845"/>
                  </a:lnTo>
                  <a:lnTo>
                    <a:pt x="23733" y="34211"/>
                  </a:lnTo>
                  <a:lnTo>
                    <a:pt x="27861" y="32463"/>
                  </a:lnTo>
                  <a:lnTo>
                    <a:pt x="31512" y="29606"/>
                  </a:lnTo>
                  <a:lnTo>
                    <a:pt x="34290" y="25637"/>
                  </a:lnTo>
                  <a:lnTo>
                    <a:pt x="36114" y="20717"/>
                  </a:lnTo>
                  <a:lnTo>
                    <a:pt x="36433" y="17542"/>
                  </a:lnTo>
                  <a:lnTo>
                    <a:pt x="36114" y="14525"/>
                  </a:lnTo>
                  <a:lnTo>
                    <a:pt x="35083" y="11588"/>
                  </a:lnTo>
                  <a:lnTo>
                    <a:pt x="33496" y="8890"/>
                  </a:lnTo>
                  <a:lnTo>
                    <a:pt x="29209" y="4286"/>
                  </a:lnTo>
                  <a:lnTo>
                    <a:pt x="26669" y="2618"/>
                  </a:lnTo>
                  <a:lnTo>
                    <a:pt x="23971" y="1349"/>
                  </a:lnTo>
                  <a:lnTo>
                    <a:pt x="22700" y="873"/>
                  </a:lnTo>
                  <a:lnTo>
                    <a:pt x="20954" y="476"/>
                  </a:lnTo>
                  <a:lnTo>
                    <a:pt x="16350" y="0"/>
                  </a:lnTo>
                  <a:close/>
                </a:path>
              </a:pathLst>
            </a:custGeom>
            <a:solidFill>
              <a:srgbClr val="FACA3D"/>
            </a:solidFill>
          </p:spPr>
        </p:sp>
        <p:sp>
          <p:nvSpPr>
            <p:cNvPr id="36" name="Shape 90"/>
            <p:cNvSpPr/>
            <p:nvPr/>
          </p:nvSpPr>
          <p:spPr>
            <a:xfrm>
              <a:off x="9458166" y="2742579"/>
              <a:ext cx="25558" cy="14525"/>
            </a:xfrm>
            <a:custGeom>
              <a:avLst/>
              <a:gdLst/>
              <a:ahLst/>
              <a:cxnLst/>
              <a:rect l="0" t="0" r="0" b="0"/>
              <a:pathLst>
                <a:path w="25558" h="14525">
                  <a:moveTo>
                    <a:pt x="11428" y="0"/>
                  </a:moveTo>
                  <a:lnTo>
                    <a:pt x="7460" y="634"/>
                  </a:lnTo>
                  <a:lnTo>
                    <a:pt x="5317" y="1428"/>
                  </a:lnTo>
                  <a:lnTo>
                    <a:pt x="3095" y="2698"/>
                  </a:lnTo>
                  <a:lnTo>
                    <a:pt x="1268" y="4366"/>
                  </a:lnTo>
                  <a:lnTo>
                    <a:pt x="316" y="6508"/>
                  </a:lnTo>
                  <a:lnTo>
                    <a:pt x="0" y="8890"/>
                  </a:lnTo>
                  <a:lnTo>
                    <a:pt x="316" y="11429"/>
                  </a:lnTo>
                  <a:lnTo>
                    <a:pt x="1507" y="8651"/>
                  </a:lnTo>
                  <a:lnTo>
                    <a:pt x="3888" y="6191"/>
                  </a:lnTo>
                  <a:lnTo>
                    <a:pt x="7222" y="4366"/>
                  </a:lnTo>
                  <a:lnTo>
                    <a:pt x="11112" y="3333"/>
                  </a:lnTo>
                  <a:lnTo>
                    <a:pt x="15160" y="3572"/>
                  </a:lnTo>
                  <a:lnTo>
                    <a:pt x="19050" y="5317"/>
                  </a:lnTo>
                  <a:lnTo>
                    <a:pt x="20796" y="6826"/>
                  </a:lnTo>
                  <a:lnTo>
                    <a:pt x="22304" y="8890"/>
                  </a:lnTo>
                  <a:lnTo>
                    <a:pt x="23653" y="11429"/>
                  </a:lnTo>
                  <a:lnTo>
                    <a:pt x="24685" y="14525"/>
                  </a:lnTo>
                  <a:lnTo>
                    <a:pt x="25320" y="12858"/>
                  </a:lnTo>
                  <a:lnTo>
                    <a:pt x="25558" y="10873"/>
                  </a:lnTo>
                  <a:lnTo>
                    <a:pt x="25241" y="8968"/>
                  </a:lnTo>
                  <a:lnTo>
                    <a:pt x="23493" y="5476"/>
                  </a:lnTo>
                  <a:lnTo>
                    <a:pt x="20478" y="2698"/>
                  </a:lnTo>
                  <a:lnTo>
                    <a:pt x="16747" y="873"/>
                  </a:lnTo>
                  <a:lnTo>
                    <a:pt x="14603" y="317"/>
                  </a:lnTo>
                  <a:lnTo>
                    <a:pt x="11428" y="0"/>
                  </a:lnTo>
                  <a:close/>
                </a:path>
              </a:pathLst>
            </a:custGeom>
            <a:solidFill>
              <a:srgbClr val="F7EFCB"/>
            </a:solidFill>
          </p:spPr>
        </p:sp>
        <p:sp>
          <p:nvSpPr>
            <p:cNvPr id="37" name="Shape 91"/>
            <p:cNvSpPr/>
            <p:nvPr/>
          </p:nvSpPr>
          <p:spPr>
            <a:xfrm>
              <a:off x="9450387" y="2735912"/>
              <a:ext cx="41036" cy="39291"/>
            </a:xfrm>
            <a:custGeom>
              <a:avLst/>
              <a:gdLst/>
              <a:ahLst/>
              <a:cxnLst/>
              <a:rect l="0" t="0" r="0" b="0"/>
              <a:pathLst>
                <a:path w="41036" h="39291">
                  <a:moveTo>
                    <a:pt x="18891" y="0"/>
                  </a:moveTo>
                  <a:lnTo>
                    <a:pt x="18891" y="4445"/>
                  </a:lnTo>
                  <a:lnTo>
                    <a:pt x="22859" y="4921"/>
                  </a:lnTo>
                  <a:lnTo>
                    <a:pt x="25557" y="5634"/>
                  </a:lnTo>
                  <a:lnTo>
                    <a:pt x="29605" y="7858"/>
                  </a:lnTo>
                  <a:lnTo>
                    <a:pt x="33178" y="11271"/>
                  </a:lnTo>
                  <a:lnTo>
                    <a:pt x="35638" y="15398"/>
                  </a:lnTo>
                  <a:lnTo>
                    <a:pt x="36512" y="20002"/>
                  </a:lnTo>
                  <a:lnTo>
                    <a:pt x="36273" y="22462"/>
                  </a:lnTo>
                  <a:lnTo>
                    <a:pt x="34051" y="27781"/>
                  </a:lnTo>
                  <a:lnTo>
                    <a:pt x="30638" y="31671"/>
                  </a:lnTo>
                  <a:lnTo>
                    <a:pt x="26351" y="34052"/>
                  </a:lnTo>
                  <a:lnTo>
                    <a:pt x="21588" y="34846"/>
                  </a:lnTo>
                  <a:lnTo>
                    <a:pt x="18572" y="34528"/>
                  </a:lnTo>
                  <a:lnTo>
                    <a:pt x="15636" y="33575"/>
                  </a:lnTo>
                  <a:lnTo>
                    <a:pt x="12700" y="32067"/>
                  </a:lnTo>
                  <a:lnTo>
                    <a:pt x="10000" y="29766"/>
                  </a:lnTo>
                  <a:lnTo>
                    <a:pt x="7698" y="26908"/>
                  </a:lnTo>
                  <a:lnTo>
                    <a:pt x="5952" y="23573"/>
                  </a:lnTo>
                  <a:lnTo>
                    <a:pt x="4841" y="20081"/>
                  </a:lnTo>
                  <a:lnTo>
                    <a:pt x="4444" y="16590"/>
                  </a:lnTo>
                  <a:lnTo>
                    <a:pt x="5397" y="11827"/>
                  </a:lnTo>
                  <a:lnTo>
                    <a:pt x="6507" y="9842"/>
                  </a:lnTo>
                  <a:lnTo>
                    <a:pt x="8094" y="8254"/>
                  </a:lnTo>
                  <a:lnTo>
                    <a:pt x="10953" y="6350"/>
                  </a:lnTo>
                  <a:lnTo>
                    <a:pt x="13810" y="5238"/>
                  </a:lnTo>
                  <a:lnTo>
                    <a:pt x="16430" y="4603"/>
                  </a:lnTo>
                  <a:lnTo>
                    <a:pt x="18891" y="4445"/>
                  </a:lnTo>
                  <a:lnTo>
                    <a:pt x="18891" y="0"/>
                  </a:lnTo>
                  <a:lnTo>
                    <a:pt x="15795" y="237"/>
                  </a:lnTo>
                  <a:lnTo>
                    <a:pt x="12461" y="1031"/>
                  </a:lnTo>
                  <a:lnTo>
                    <a:pt x="8888" y="2459"/>
                  </a:lnTo>
                  <a:lnTo>
                    <a:pt x="5317" y="4762"/>
                  </a:lnTo>
                  <a:lnTo>
                    <a:pt x="2936" y="7222"/>
                  </a:lnTo>
                  <a:lnTo>
                    <a:pt x="1269" y="10080"/>
                  </a:lnTo>
                  <a:lnTo>
                    <a:pt x="316" y="13255"/>
                  </a:lnTo>
                  <a:lnTo>
                    <a:pt x="0" y="16590"/>
                  </a:lnTo>
                  <a:lnTo>
                    <a:pt x="475" y="21034"/>
                  </a:lnTo>
                  <a:lnTo>
                    <a:pt x="1824" y="25321"/>
                  </a:lnTo>
                  <a:lnTo>
                    <a:pt x="3968" y="29368"/>
                  </a:lnTo>
                  <a:lnTo>
                    <a:pt x="6825" y="32861"/>
                  </a:lnTo>
                  <a:lnTo>
                    <a:pt x="10238" y="35640"/>
                  </a:lnTo>
                  <a:lnTo>
                    <a:pt x="13889" y="37703"/>
                  </a:lnTo>
                  <a:lnTo>
                    <a:pt x="17699" y="38893"/>
                  </a:lnTo>
                  <a:lnTo>
                    <a:pt x="21588" y="39291"/>
                  </a:lnTo>
                  <a:lnTo>
                    <a:pt x="24763" y="39052"/>
                  </a:lnTo>
                  <a:lnTo>
                    <a:pt x="27860" y="38258"/>
                  </a:lnTo>
                  <a:lnTo>
                    <a:pt x="30797" y="36988"/>
                  </a:lnTo>
                  <a:lnTo>
                    <a:pt x="33494" y="35162"/>
                  </a:lnTo>
                  <a:lnTo>
                    <a:pt x="37861" y="30162"/>
                  </a:lnTo>
                  <a:lnTo>
                    <a:pt x="39448" y="27066"/>
                  </a:lnTo>
                  <a:lnTo>
                    <a:pt x="40560" y="23495"/>
                  </a:lnTo>
                  <a:lnTo>
                    <a:pt x="41036" y="20002"/>
                  </a:lnTo>
                  <a:lnTo>
                    <a:pt x="40718" y="16827"/>
                  </a:lnTo>
                  <a:lnTo>
                    <a:pt x="39844" y="13811"/>
                  </a:lnTo>
                  <a:lnTo>
                    <a:pt x="36669" y="8492"/>
                  </a:lnTo>
                  <a:lnTo>
                    <a:pt x="32305" y="4206"/>
                  </a:lnTo>
                  <a:lnTo>
                    <a:pt x="27066" y="1428"/>
                  </a:lnTo>
                  <a:lnTo>
                    <a:pt x="23176" y="397"/>
                  </a:lnTo>
                  <a:lnTo>
                    <a:pt x="18891" y="0"/>
                  </a:lnTo>
                  <a:close/>
                </a:path>
              </a:pathLst>
            </a:custGeom>
            <a:solidFill>
              <a:srgbClr val="835C1B"/>
            </a:solidFill>
          </p:spPr>
        </p:sp>
        <p:pic>
          <p:nvPicPr>
            <p:cNvPr id="38" name="Picture 37"/>
            <p:cNvPicPr/>
            <p:nvPr/>
          </p:nvPicPr>
          <p:blipFill>
            <a:blip r:embed="rId17"/>
            <a:stretch>
              <a:fillRect/>
            </a:stretch>
          </p:blipFill>
          <p:spPr>
            <a:xfrm>
              <a:off x="9283541" y="2813382"/>
              <a:ext cx="95725" cy="146605"/>
            </a:xfrm>
            <a:prstGeom prst="rect">
              <a:avLst/>
            </a:prstGeom>
            <a:noFill/>
          </p:spPr>
        </p:pic>
        <p:pic>
          <p:nvPicPr>
            <p:cNvPr id="39" name="Picture 38"/>
            <p:cNvPicPr/>
            <p:nvPr/>
          </p:nvPicPr>
          <p:blipFill>
            <a:blip r:embed="rId18"/>
            <a:stretch>
              <a:fillRect/>
            </a:stretch>
          </p:blipFill>
          <p:spPr>
            <a:xfrm>
              <a:off x="9589134" y="2792585"/>
              <a:ext cx="86914" cy="204073"/>
            </a:xfrm>
            <a:prstGeom prst="rect">
              <a:avLst/>
            </a:prstGeom>
            <a:noFill/>
          </p:spPr>
        </p:pic>
        <p:pic>
          <p:nvPicPr>
            <p:cNvPr id="40" name="Picture 39"/>
            <p:cNvPicPr/>
            <p:nvPr/>
          </p:nvPicPr>
          <p:blipFill>
            <a:blip r:embed="rId19"/>
            <a:stretch>
              <a:fillRect/>
            </a:stretch>
          </p:blipFill>
          <p:spPr>
            <a:xfrm>
              <a:off x="9328150" y="2585020"/>
              <a:ext cx="284082" cy="72071"/>
            </a:xfrm>
            <a:prstGeom prst="rect">
              <a:avLst/>
            </a:prstGeom>
            <a:noFill/>
          </p:spPr>
        </p:pic>
        <p:sp>
          <p:nvSpPr>
            <p:cNvPr id="41" name="Shape 95"/>
            <p:cNvSpPr/>
            <p:nvPr/>
          </p:nvSpPr>
          <p:spPr>
            <a:xfrm>
              <a:off x="4967128" y="3054443"/>
              <a:ext cx="474027" cy="508158"/>
            </a:xfrm>
            <a:custGeom>
              <a:avLst/>
              <a:gdLst/>
              <a:ahLst/>
              <a:cxnLst/>
              <a:rect l="0" t="0" r="0" b="0"/>
              <a:pathLst>
                <a:path w="474027" h="508158">
                  <a:moveTo>
                    <a:pt x="177085" y="508158"/>
                  </a:moveTo>
                  <a:lnTo>
                    <a:pt x="164782" y="507762"/>
                  </a:lnTo>
                  <a:lnTo>
                    <a:pt x="152876" y="506491"/>
                  </a:lnTo>
                  <a:lnTo>
                    <a:pt x="141128" y="504507"/>
                  </a:lnTo>
                  <a:lnTo>
                    <a:pt x="129778" y="501650"/>
                  </a:lnTo>
                  <a:lnTo>
                    <a:pt x="118665" y="497919"/>
                  </a:lnTo>
                  <a:lnTo>
                    <a:pt x="107870" y="493474"/>
                  </a:lnTo>
                  <a:lnTo>
                    <a:pt x="97393" y="488156"/>
                  </a:lnTo>
                  <a:lnTo>
                    <a:pt x="87153" y="482044"/>
                  </a:lnTo>
                  <a:lnTo>
                    <a:pt x="77311" y="475218"/>
                  </a:lnTo>
                  <a:lnTo>
                    <a:pt x="68024" y="467836"/>
                  </a:lnTo>
                  <a:lnTo>
                    <a:pt x="59293" y="459898"/>
                  </a:lnTo>
                  <a:lnTo>
                    <a:pt x="51037" y="451484"/>
                  </a:lnTo>
                  <a:lnTo>
                    <a:pt x="43338" y="442436"/>
                  </a:lnTo>
                  <a:lnTo>
                    <a:pt x="36115" y="432990"/>
                  </a:lnTo>
                  <a:lnTo>
                    <a:pt x="29448" y="422909"/>
                  </a:lnTo>
                  <a:lnTo>
                    <a:pt x="23336" y="412353"/>
                  </a:lnTo>
                  <a:lnTo>
                    <a:pt x="17859" y="401399"/>
                  </a:lnTo>
                  <a:lnTo>
                    <a:pt x="13096" y="390366"/>
                  </a:lnTo>
                  <a:lnTo>
                    <a:pt x="9128" y="379095"/>
                  </a:lnTo>
                  <a:lnTo>
                    <a:pt x="5873" y="367665"/>
                  </a:lnTo>
                  <a:lnTo>
                    <a:pt x="3254" y="356076"/>
                  </a:lnTo>
                  <a:lnTo>
                    <a:pt x="1428" y="344328"/>
                  </a:lnTo>
                  <a:lnTo>
                    <a:pt x="396" y="332343"/>
                  </a:lnTo>
                  <a:lnTo>
                    <a:pt x="0" y="320278"/>
                  </a:lnTo>
                  <a:lnTo>
                    <a:pt x="396" y="307498"/>
                  </a:lnTo>
                  <a:lnTo>
                    <a:pt x="1508" y="294957"/>
                  </a:lnTo>
                  <a:lnTo>
                    <a:pt x="3412" y="282733"/>
                  </a:lnTo>
                  <a:lnTo>
                    <a:pt x="6112" y="270668"/>
                  </a:lnTo>
                  <a:lnTo>
                    <a:pt x="9525" y="259000"/>
                  </a:lnTo>
                  <a:lnTo>
                    <a:pt x="13731" y="247491"/>
                  </a:lnTo>
                  <a:lnTo>
                    <a:pt x="18653" y="236299"/>
                  </a:lnTo>
                  <a:lnTo>
                    <a:pt x="24368" y="225425"/>
                  </a:lnTo>
                  <a:lnTo>
                    <a:pt x="30797" y="214868"/>
                  </a:lnTo>
                  <a:lnTo>
                    <a:pt x="37703" y="204866"/>
                  </a:lnTo>
                  <a:lnTo>
                    <a:pt x="45084" y="195500"/>
                  </a:lnTo>
                  <a:lnTo>
                    <a:pt x="53022" y="186690"/>
                  </a:lnTo>
                  <a:lnTo>
                    <a:pt x="61515" y="178434"/>
                  </a:lnTo>
                  <a:lnTo>
                    <a:pt x="70484" y="170815"/>
                  </a:lnTo>
                  <a:lnTo>
                    <a:pt x="79930" y="163750"/>
                  </a:lnTo>
                  <a:lnTo>
                    <a:pt x="89931" y="157321"/>
                  </a:lnTo>
                  <a:lnTo>
                    <a:pt x="100329" y="151526"/>
                  </a:lnTo>
                  <a:lnTo>
                    <a:pt x="110887" y="146446"/>
                  </a:lnTo>
                  <a:lnTo>
                    <a:pt x="121602" y="142160"/>
                  </a:lnTo>
                  <a:lnTo>
                    <a:pt x="132556" y="138668"/>
                  </a:lnTo>
                  <a:lnTo>
                    <a:pt x="143589" y="135969"/>
                  </a:lnTo>
                  <a:lnTo>
                    <a:pt x="154781" y="134064"/>
                  </a:lnTo>
                  <a:lnTo>
                    <a:pt x="166211" y="132873"/>
                  </a:lnTo>
                  <a:lnTo>
                    <a:pt x="177800" y="132476"/>
                  </a:lnTo>
                  <a:lnTo>
                    <a:pt x="188118" y="132715"/>
                  </a:lnTo>
                  <a:lnTo>
                    <a:pt x="198040" y="133587"/>
                  </a:lnTo>
                  <a:lnTo>
                    <a:pt x="207565" y="134937"/>
                  </a:lnTo>
                  <a:lnTo>
                    <a:pt x="216693" y="136842"/>
                  </a:lnTo>
                  <a:lnTo>
                    <a:pt x="225504" y="139303"/>
                  </a:lnTo>
                  <a:lnTo>
                    <a:pt x="233838" y="142319"/>
                  </a:lnTo>
                  <a:lnTo>
                    <a:pt x="241855" y="145891"/>
                  </a:lnTo>
                  <a:lnTo>
                    <a:pt x="249396" y="150018"/>
                  </a:lnTo>
                  <a:lnTo>
                    <a:pt x="256619" y="154701"/>
                  </a:lnTo>
                  <a:lnTo>
                    <a:pt x="263445" y="160020"/>
                  </a:lnTo>
                  <a:lnTo>
                    <a:pt x="269954" y="166052"/>
                  </a:lnTo>
                  <a:lnTo>
                    <a:pt x="276066" y="172720"/>
                  </a:lnTo>
                  <a:lnTo>
                    <a:pt x="281860" y="180101"/>
                  </a:lnTo>
                  <a:lnTo>
                    <a:pt x="287337" y="188118"/>
                  </a:lnTo>
                  <a:lnTo>
                    <a:pt x="292417" y="196770"/>
                  </a:lnTo>
                  <a:lnTo>
                    <a:pt x="297179" y="206057"/>
                  </a:lnTo>
                  <a:lnTo>
                    <a:pt x="297179" y="109140"/>
                  </a:lnTo>
                  <a:lnTo>
                    <a:pt x="246935" y="109140"/>
                  </a:lnTo>
                  <a:lnTo>
                    <a:pt x="246935" y="47307"/>
                  </a:lnTo>
                  <a:lnTo>
                    <a:pt x="297179" y="47307"/>
                  </a:lnTo>
                  <a:lnTo>
                    <a:pt x="297179" y="22621"/>
                  </a:lnTo>
                  <a:lnTo>
                    <a:pt x="450770" y="0"/>
                  </a:lnTo>
                  <a:lnTo>
                    <a:pt x="450770" y="47307"/>
                  </a:lnTo>
                  <a:lnTo>
                    <a:pt x="474027" y="47307"/>
                  </a:lnTo>
                  <a:lnTo>
                    <a:pt x="474027" y="109140"/>
                  </a:lnTo>
                  <a:lnTo>
                    <a:pt x="450770" y="109140"/>
                  </a:lnTo>
                  <a:lnTo>
                    <a:pt x="450770" y="502284"/>
                  </a:lnTo>
                  <a:lnTo>
                    <a:pt x="297179" y="502284"/>
                  </a:lnTo>
                  <a:lnTo>
                    <a:pt x="297179" y="434578"/>
                  </a:lnTo>
                  <a:lnTo>
                    <a:pt x="292655" y="443468"/>
                  </a:lnTo>
                  <a:lnTo>
                    <a:pt x="287813" y="451802"/>
                  </a:lnTo>
                  <a:lnTo>
                    <a:pt x="282495" y="459581"/>
                  </a:lnTo>
                  <a:lnTo>
                    <a:pt x="276780" y="466804"/>
                  </a:lnTo>
                  <a:lnTo>
                    <a:pt x="270748" y="473392"/>
                  </a:lnTo>
                  <a:lnTo>
                    <a:pt x="264239" y="479425"/>
                  </a:lnTo>
                  <a:lnTo>
                    <a:pt x="257333" y="484901"/>
                  </a:lnTo>
                  <a:lnTo>
                    <a:pt x="250031" y="489743"/>
                  </a:lnTo>
                  <a:lnTo>
                    <a:pt x="242332" y="494109"/>
                  </a:lnTo>
                  <a:lnTo>
                    <a:pt x="234235" y="497840"/>
                  </a:lnTo>
                  <a:lnTo>
                    <a:pt x="225662" y="500935"/>
                  </a:lnTo>
                  <a:lnTo>
                    <a:pt x="216773" y="503554"/>
                  </a:lnTo>
                  <a:lnTo>
                    <a:pt x="207486" y="505539"/>
                  </a:lnTo>
                  <a:lnTo>
                    <a:pt x="197723" y="507047"/>
                  </a:lnTo>
                  <a:lnTo>
                    <a:pt x="187642" y="507841"/>
                  </a:lnTo>
                  <a:lnTo>
                    <a:pt x="177085" y="508158"/>
                  </a:lnTo>
                  <a:lnTo>
                    <a:pt x="177085" y="508158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pic>
          <p:nvPicPr>
            <p:cNvPr id="42" name="Picture 41"/>
            <p:cNvPicPr/>
            <p:nvPr/>
          </p:nvPicPr>
          <p:blipFill>
            <a:blip r:embed="rId20"/>
            <a:stretch>
              <a:fillRect/>
            </a:stretch>
          </p:blipFill>
          <p:spPr>
            <a:xfrm>
              <a:off x="5120163" y="3301855"/>
              <a:ext cx="144145" cy="145732"/>
            </a:xfrm>
            <a:prstGeom prst="rect">
              <a:avLst/>
            </a:prstGeom>
            <a:noFill/>
          </p:spPr>
        </p:pic>
        <p:pic>
          <p:nvPicPr>
            <p:cNvPr id="43" name="Picture 42"/>
            <p:cNvPicPr/>
            <p:nvPr/>
          </p:nvPicPr>
          <p:blipFill>
            <a:blip r:embed="rId21"/>
            <a:stretch>
              <a:fillRect/>
            </a:stretch>
          </p:blipFill>
          <p:spPr>
            <a:xfrm>
              <a:off x="5473858" y="3186920"/>
              <a:ext cx="420132" cy="375682"/>
            </a:xfrm>
            <a:prstGeom prst="rect">
              <a:avLst/>
            </a:prstGeom>
            <a:noFill/>
          </p:spPr>
        </p:pic>
        <p:sp>
          <p:nvSpPr>
            <p:cNvPr id="44" name="Shape 98"/>
            <p:cNvSpPr/>
            <p:nvPr/>
          </p:nvSpPr>
          <p:spPr>
            <a:xfrm>
              <a:off x="5551884" y="2767582"/>
              <a:ext cx="275113" cy="192166"/>
            </a:xfrm>
            <a:custGeom>
              <a:avLst/>
              <a:gdLst/>
              <a:ahLst/>
              <a:cxnLst/>
              <a:rect l="0" t="0" r="0" b="0"/>
              <a:pathLst>
                <a:path w="275113" h="192166">
                  <a:moveTo>
                    <a:pt x="0" y="127476"/>
                  </a:moveTo>
                  <a:lnTo>
                    <a:pt x="213280" y="0"/>
                  </a:lnTo>
                  <a:lnTo>
                    <a:pt x="275113" y="117157"/>
                  </a:lnTo>
                  <a:lnTo>
                    <a:pt x="32702" y="192166"/>
                  </a:lnTo>
                  <a:lnTo>
                    <a:pt x="0" y="127476"/>
                  </a:lnTo>
                  <a:lnTo>
                    <a:pt x="0" y="127476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sp>
          <p:nvSpPr>
            <p:cNvPr id="45" name="Shape 99"/>
            <p:cNvSpPr/>
            <p:nvPr/>
          </p:nvSpPr>
          <p:spPr>
            <a:xfrm>
              <a:off x="5526960" y="2986022"/>
              <a:ext cx="313928" cy="144145"/>
            </a:xfrm>
            <a:custGeom>
              <a:avLst/>
              <a:gdLst/>
              <a:ahLst/>
              <a:cxnLst/>
              <a:rect l="0" t="0" r="0" b="0"/>
              <a:pathLst>
                <a:path w="313928" h="144145">
                  <a:moveTo>
                    <a:pt x="89614" y="0"/>
                  </a:moveTo>
                  <a:lnTo>
                    <a:pt x="224313" y="0"/>
                  </a:lnTo>
                  <a:lnTo>
                    <a:pt x="313928" y="144145"/>
                  </a:lnTo>
                  <a:lnTo>
                    <a:pt x="195183" y="144145"/>
                  </a:lnTo>
                  <a:lnTo>
                    <a:pt x="156606" y="70564"/>
                  </a:lnTo>
                  <a:lnTo>
                    <a:pt x="118744" y="144145"/>
                  </a:lnTo>
                  <a:lnTo>
                    <a:pt x="0" y="144145"/>
                  </a:lnTo>
                  <a:lnTo>
                    <a:pt x="89614" y="0"/>
                  </a:lnTo>
                  <a:lnTo>
                    <a:pt x="89614" y="0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pic>
          <p:nvPicPr>
            <p:cNvPr id="46" name="Picture 45"/>
            <p:cNvPicPr/>
            <p:nvPr/>
          </p:nvPicPr>
          <p:blipFill>
            <a:blip r:embed="rId22"/>
            <a:stretch>
              <a:fillRect/>
            </a:stretch>
          </p:blipFill>
          <p:spPr>
            <a:xfrm>
              <a:off x="6066392" y="3186920"/>
              <a:ext cx="369887" cy="375682"/>
            </a:xfrm>
            <a:prstGeom prst="rect">
              <a:avLst/>
            </a:prstGeom>
            <a:noFill/>
          </p:spPr>
        </p:pic>
        <p:pic>
          <p:nvPicPr>
            <p:cNvPr id="47" name="Picture 46"/>
            <p:cNvPicPr/>
            <p:nvPr/>
          </p:nvPicPr>
          <p:blipFill>
            <a:blip r:embed="rId23"/>
            <a:stretch>
              <a:fillRect/>
            </a:stretch>
          </p:blipFill>
          <p:spPr>
            <a:xfrm>
              <a:off x="6489461" y="3186920"/>
              <a:ext cx="676274" cy="369808"/>
            </a:xfrm>
            <a:prstGeom prst="rect">
              <a:avLst/>
            </a:prstGeom>
            <a:noFill/>
          </p:spPr>
        </p:pic>
        <p:sp>
          <p:nvSpPr>
            <p:cNvPr id="48" name="Shape 102"/>
            <p:cNvSpPr/>
            <p:nvPr/>
          </p:nvSpPr>
          <p:spPr>
            <a:xfrm>
              <a:off x="3760628" y="4556535"/>
              <a:ext cx="447040" cy="592534"/>
            </a:xfrm>
            <a:custGeom>
              <a:avLst/>
              <a:gdLst/>
              <a:ahLst/>
              <a:cxnLst/>
              <a:rect l="0" t="0" r="0" b="0"/>
              <a:pathLst>
                <a:path w="447040" h="592534">
                  <a:moveTo>
                    <a:pt x="123190" y="131048"/>
                  </a:moveTo>
                  <a:lnTo>
                    <a:pt x="0" y="131048"/>
                  </a:lnTo>
                  <a:lnTo>
                    <a:pt x="0" y="0"/>
                  </a:lnTo>
                  <a:lnTo>
                    <a:pt x="447040" y="0"/>
                  </a:lnTo>
                  <a:lnTo>
                    <a:pt x="447040" y="131048"/>
                  </a:lnTo>
                  <a:lnTo>
                    <a:pt x="323770" y="131048"/>
                  </a:lnTo>
                  <a:lnTo>
                    <a:pt x="323770" y="592534"/>
                  </a:lnTo>
                  <a:lnTo>
                    <a:pt x="123190" y="592534"/>
                  </a:lnTo>
                  <a:lnTo>
                    <a:pt x="123190" y="131048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pic>
          <p:nvPicPr>
            <p:cNvPr id="49" name="Picture 48"/>
            <p:cNvPicPr/>
            <p:nvPr/>
          </p:nvPicPr>
          <p:blipFill>
            <a:blip r:embed="rId24"/>
            <a:stretch>
              <a:fillRect/>
            </a:stretch>
          </p:blipFill>
          <p:spPr>
            <a:xfrm>
              <a:off x="4259262" y="4543755"/>
              <a:ext cx="633888" cy="619204"/>
            </a:xfrm>
            <a:prstGeom prst="rect">
              <a:avLst/>
            </a:prstGeom>
            <a:noFill/>
          </p:spPr>
        </p:pic>
        <p:sp>
          <p:nvSpPr>
            <p:cNvPr id="50" name="Shape 104"/>
            <p:cNvSpPr/>
            <p:nvPr/>
          </p:nvSpPr>
          <p:spPr>
            <a:xfrm>
              <a:off x="4923948" y="4556535"/>
              <a:ext cx="596979" cy="592534"/>
            </a:xfrm>
            <a:custGeom>
              <a:avLst/>
              <a:gdLst/>
              <a:ahLst/>
              <a:cxnLst/>
              <a:rect l="0" t="0" r="0" b="0"/>
              <a:pathLst>
                <a:path w="596979" h="592534">
                  <a:moveTo>
                    <a:pt x="163829" y="0"/>
                  </a:moveTo>
                  <a:lnTo>
                    <a:pt x="425608" y="0"/>
                  </a:lnTo>
                  <a:lnTo>
                    <a:pt x="596979" y="592534"/>
                  </a:lnTo>
                  <a:lnTo>
                    <a:pt x="394493" y="592534"/>
                  </a:lnTo>
                  <a:lnTo>
                    <a:pt x="372189" y="478789"/>
                  </a:lnTo>
                  <a:lnTo>
                    <a:pt x="218916" y="478789"/>
                  </a:lnTo>
                  <a:lnTo>
                    <a:pt x="193912" y="592534"/>
                  </a:lnTo>
                  <a:lnTo>
                    <a:pt x="0" y="592534"/>
                  </a:lnTo>
                  <a:lnTo>
                    <a:pt x="163829" y="0"/>
                  </a:lnTo>
                  <a:lnTo>
                    <a:pt x="163829" y="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51" name="Shape 105"/>
            <p:cNvSpPr/>
            <p:nvPr/>
          </p:nvSpPr>
          <p:spPr>
            <a:xfrm>
              <a:off x="5160962" y="4670280"/>
              <a:ext cx="114537" cy="259318"/>
            </a:xfrm>
            <a:custGeom>
              <a:avLst/>
              <a:gdLst/>
              <a:ahLst/>
              <a:cxnLst/>
              <a:rect l="0" t="0" r="0" b="0"/>
              <a:pathLst>
                <a:path w="114537" h="259318">
                  <a:moveTo>
                    <a:pt x="114537" y="259318"/>
                  </a:moveTo>
                  <a:lnTo>
                    <a:pt x="58420" y="0"/>
                  </a:lnTo>
                  <a:lnTo>
                    <a:pt x="0" y="259318"/>
                  </a:lnTo>
                  <a:lnTo>
                    <a:pt x="114537" y="259318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52" name="Shape 106"/>
            <p:cNvSpPr/>
            <p:nvPr/>
          </p:nvSpPr>
          <p:spPr>
            <a:xfrm>
              <a:off x="5113416" y="4223319"/>
              <a:ext cx="339328" cy="268683"/>
            </a:xfrm>
            <a:custGeom>
              <a:avLst/>
              <a:gdLst/>
              <a:ahLst/>
              <a:cxnLst/>
              <a:rect l="0" t="0" r="0" b="0"/>
              <a:pathLst>
                <a:path w="339328" h="268683">
                  <a:moveTo>
                    <a:pt x="0" y="176370"/>
                  </a:moveTo>
                  <a:lnTo>
                    <a:pt x="252491" y="0"/>
                  </a:lnTo>
                  <a:lnTo>
                    <a:pt x="339328" y="154145"/>
                  </a:lnTo>
                  <a:lnTo>
                    <a:pt x="52546" y="268683"/>
                  </a:lnTo>
                  <a:lnTo>
                    <a:pt x="0" y="176370"/>
                  </a:lnTo>
                  <a:lnTo>
                    <a:pt x="0" y="17637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53" name="Shape 107"/>
            <p:cNvSpPr/>
            <p:nvPr/>
          </p:nvSpPr>
          <p:spPr>
            <a:xfrm>
              <a:off x="5577681" y="4556535"/>
              <a:ext cx="563324" cy="592534"/>
            </a:xfrm>
            <a:custGeom>
              <a:avLst/>
              <a:gdLst/>
              <a:ahLst/>
              <a:cxnLst/>
              <a:rect l="0" t="0" r="0" b="0"/>
              <a:pathLst>
                <a:path w="563324" h="592534">
                  <a:moveTo>
                    <a:pt x="0" y="0"/>
                  </a:moveTo>
                  <a:lnTo>
                    <a:pt x="173275" y="0"/>
                  </a:lnTo>
                  <a:lnTo>
                    <a:pt x="409178" y="319643"/>
                  </a:lnTo>
                  <a:lnTo>
                    <a:pt x="409178" y="0"/>
                  </a:lnTo>
                  <a:lnTo>
                    <a:pt x="563324" y="0"/>
                  </a:lnTo>
                  <a:lnTo>
                    <a:pt x="563324" y="592534"/>
                  </a:lnTo>
                  <a:lnTo>
                    <a:pt x="391080" y="592534"/>
                  </a:lnTo>
                  <a:lnTo>
                    <a:pt x="153273" y="284321"/>
                  </a:lnTo>
                  <a:lnTo>
                    <a:pt x="153273" y="592534"/>
                  </a:lnTo>
                  <a:lnTo>
                    <a:pt x="0" y="5925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54" name="Shape 108"/>
            <p:cNvSpPr/>
            <p:nvPr/>
          </p:nvSpPr>
          <p:spPr>
            <a:xfrm>
              <a:off x="6374367" y="4554868"/>
              <a:ext cx="336629" cy="601106"/>
            </a:xfrm>
            <a:custGeom>
              <a:avLst/>
              <a:gdLst/>
              <a:ahLst/>
              <a:cxnLst/>
              <a:rect l="0" t="0" r="0" b="0"/>
              <a:pathLst>
                <a:path w="336629" h="601106">
                  <a:moveTo>
                    <a:pt x="215344" y="601106"/>
                  </a:moveTo>
                  <a:lnTo>
                    <a:pt x="196849" y="600392"/>
                  </a:lnTo>
                  <a:lnTo>
                    <a:pt x="179466" y="598408"/>
                  </a:lnTo>
                  <a:lnTo>
                    <a:pt x="163115" y="594995"/>
                  </a:lnTo>
                  <a:lnTo>
                    <a:pt x="147796" y="590232"/>
                  </a:lnTo>
                  <a:lnTo>
                    <a:pt x="133588" y="584120"/>
                  </a:lnTo>
                  <a:lnTo>
                    <a:pt x="120412" y="576659"/>
                  </a:lnTo>
                  <a:lnTo>
                    <a:pt x="108267" y="567848"/>
                  </a:lnTo>
                  <a:lnTo>
                    <a:pt x="97155" y="557609"/>
                  </a:lnTo>
                  <a:lnTo>
                    <a:pt x="87312" y="546258"/>
                  </a:lnTo>
                  <a:lnTo>
                    <a:pt x="78740" y="533796"/>
                  </a:lnTo>
                  <a:lnTo>
                    <a:pt x="71516" y="520303"/>
                  </a:lnTo>
                  <a:lnTo>
                    <a:pt x="65643" y="505856"/>
                  </a:lnTo>
                  <a:lnTo>
                    <a:pt x="61039" y="490299"/>
                  </a:lnTo>
                  <a:lnTo>
                    <a:pt x="57705" y="473789"/>
                  </a:lnTo>
                  <a:lnTo>
                    <a:pt x="55721" y="456168"/>
                  </a:lnTo>
                  <a:lnTo>
                    <a:pt x="55086" y="437594"/>
                  </a:lnTo>
                  <a:lnTo>
                    <a:pt x="55086" y="269557"/>
                  </a:lnTo>
                  <a:lnTo>
                    <a:pt x="0" y="269557"/>
                  </a:lnTo>
                  <a:lnTo>
                    <a:pt x="0" y="162718"/>
                  </a:lnTo>
                  <a:lnTo>
                    <a:pt x="67945" y="162718"/>
                  </a:lnTo>
                  <a:lnTo>
                    <a:pt x="148033" y="0"/>
                  </a:lnTo>
                  <a:lnTo>
                    <a:pt x="235108" y="0"/>
                  </a:lnTo>
                  <a:lnTo>
                    <a:pt x="235108" y="162718"/>
                  </a:lnTo>
                  <a:lnTo>
                    <a:pt x="334962" y="162718"/>
                  </a:lnTo>
                  <a:lnTo>
                    <a:pt x="334962" y="269557"/>
                  </a:lnTo>
                  <a:lnTo>
                    <a:pt x="235108" y="269557"/>
                  </a:lnTo>
                  <a:lnTo>
                    <a:pt x="235108" y="415925"/>
                  </a:lnTo>
                  <a:lnTo>
                    <a:pt x="235982" y="426164"/>
                  </a:lnTo>
                  <a:lnTo>
                    <a:pt x="238521" y="435133"/>
                  </a:lnTo>
                  <a:lnTo>
                    <a:pt x="242808" y="442991"/>
                  </a:lnTo>
                  <a:lnTo>
                    <a:pt x="248761" y="449580"/>
                  </a:lnTo>
                  <a:lnTo>
                    <a:pt x="256380" y="454818"/>
                  </a:lnTo>
                  <a:lnTo>
                    <a:pt x="265429" y="458549"/>
                  </a:lnTo>
                  <a:lnTo>
                    <a:pt x="275827" y="460771"/>
                  </a:lnTo>
                  <a:lnTo>
                    <a:pt x="287654" y="461565"/>
                  </a:lnTo>
                  <a:lnTo>
                    <a:pt x="298926" y="460930"/>
                  </a:lnTo>
                  <a:lnTo>
                    <a:pt x="309800" y="458946"/>
                  </a:lnTo>
                  <a:lnTo>
                    <a:pt x="320119" y="455771"/>
                  </a:lnTo>
                  <a:lnTo>
                    <a:pt x="329882" y="451246"/>
                  </a:lnTo>
                  <a:lnTo>
                    <a:pt x="336629" y="571896"/>
                  </a:lnTo>
                  <a:lnTo>
                    <a:pt x="325120" y="578008"/>
                  </a:lnTo>
                  <a:lnTo>
                    <a:pt x="312023" y="583565"/>
                  </a:lnTo>
                  <a:lnTo>
                    <a:pt x="297417" y="588565"/>
                  </a:lnTo>
                  <a:lnTo>
                    <a:pt x="281146" y="592931"/>
                  </a:lnTo>
                  <a:lnTo>
                    <a:pt x="264239" y="596503"/>
                  </a:lnTo>
                  <a:lnTo>
                    <a:pt x="247649" y="599043"/>
                  </a:lnTo>
                  <a:lnTo>
                    <a:pt x="231377" y="600630"/>
                  </a:lnTo>
                  <a:lnTo>
                    <a:pt x="215344" y="601106"/>
                  </a:lnTo>
                  <a:lnTo>
                    <a:pt x="215344" y="601106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pic>
          <p:nvPicPr>
            <p:cNvPr id="55" name="Picture 54"/>
            <p:cNvPicPr/>
            <p:nvPr/>
          </p:nvPicPr>
          <p:blipFill>
            <a:blip r:embed="rId25"/>
            <a:stretch>
              <a:fillRect/>
            </a:stretch>
          </p:blipFill>
          <p:spPr>
            <a:xfrm>
              <a:off x="6772116" y="4637498"/>
              <a:ext cx="542687" cy="518477"/>
            </a:xfrm>
            <a:prstGeom prst="rect">
              <a:avLst/>
            </a:prstGeom>
            <a:noFill/>
          </p:spPr>
        </p:pic>
        <p:pic>
          <p:nvPicPr>
            <p:cNvPr id="56" name="Picture 55"/>
            <p:cNvPicPr/>
            <p:nvPr/>
          </p:nvPicPr>
          <p:blipFill>
            <a:blip r:embed="rId26"/>
            <a:stretch>
              <a:fillRect/>
            </a:stretch>
          </p:blipFill>
          <p:spPr>
            <a:xfrm>
              <a:off x="7482601" y="4554868"/>
              <a:ext cx="533241" cy="601106"/>
            </a:xfrm>
            <a:prstGeom prst="rect">
              <a:avLst/>
            </a:prstGeom>
            <a:noFill/>
          </p:spPr>
        </p:pic>
        <p:pic>
          <p:nvPicPr>
            <p:cNvPr id="57" name="Picture 56"/>
            <p:cNvPicPr/>
            <p:nvPr/>
          </p:nvPicPr>
          <p:blipFill>
            <a:blip r:embed="rId27"/>
            <a:stretch>
              <a:fillRect/>
            </a:stretch>
          </p:blipFill>
          <p:spPr>
            <a:xfrm>
              <a:off x="8100138" y="4717587"/>
              <a:ext cx="460851" cy="438388"/>
            </a:xfrm>
            <a:prstGeom prst="rect">
              <a:avLst/>
            </a:prstGeom>
            <a:noFill/>
          </p:spPr>
        </p:pic>
        <p:pic>
          <p:nvPicPr>
            <p:cNvPr id="58" name="Picture 57"/>
            <p:cNvPicPr/>
            <p:nvPr/>
          </p:nvPicPr>
          <p:blipFill>
            <a:blip r:embed="rId28"/>
            <a:stretch>
              <a:fillRect/>
            </a:stretch>
          </p:blipFill>
          <p:spPr>
            <a:xfrm>
              <a:off x="8642825" y="4717587"/>
              <a:ext cx="489902" cy="628729"/>
            </a:xfrm>
            <a:prstGeom prst="rect">
              <a:avLst/>
            </a:prstGeom>
            <a:noFill/>
          </p:spPr>
        </p:pic>
      </p:grpSp>
      <p:sp>
        <p:nvSpPr>
          <p:cNvPr id="114" name="Rectangle 113"/>
          <p:cNvSpPr/>
          <p:nvPr/>
        </p:nvSpPr>
        <p:spPr>
          <a:xfrm>
            <a:off x="5858840" y="1543497"/>
            <a:ext cx="2039213" cy="6694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750" b="1" spc="-5" dirty="0">
                <a:solidFill>
                  <a:srgbClr val="007E00"/>
                </a:solidFill>
                <a:latin typeface="+mj-lt"/>
              </a:rPr>
              <a:t>Trò</a:t>
            </a:r>
            <a:r>
              <a:rPr lang="vi-VN" sz="3750" b="1" dirty="0">
                <a:solidFill>
                  <a:srgbClr val="007E00"/>
                </a:solidFill>
                <a:latin typeface="+mj-lt"/>
              </a:rPr>
              <a:t> </a:t>
            </a:r>
            <a:r>
              <a:rPr lang="vi-VN" sz="3750" b="1" spc="-5" dirty="0">
                <a:solidFill>
                  <a:srgbClr val="007E00"/>
                </a:solidFill>
                <a:latin typeface="+mj-lt"/>
              </a:rPr>
              <a:t>chơi</a:t>
            </a:r>
            <a:r>
              <a:rPr lang="vi-VN" sz="3750" b="1" dirty="0">
                <a:solidFill>
                  <a:srgbClr val="007E00"/>
                </a:solidFill>
                <a:latin typeface="+mj-lt"/>
              </a:rPr>
              <a:t> </a:t>
            </a:r>
            <a:endParaRPr lang="vi-VN" sz="1100" b="1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Tm="4000">
        <p:wipe/>
      </p:transition>
    </mc:Choice>
    <mc:Fallback>
      <p:transition spd="slow" advTm="4000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0" y="0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741334" y="1312495"/>
            <a:ext cx="933189" cy="9331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3913906" y="1637586"/>
            <a:ext cx="4813562" cy="6694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0185" marR="0" indent="0">
              <a:spcBef>
                <a:spcPts val="0"/>
              </a:spcBef>
              <a:spcAft>
                <a:spcPts val="0"/>
              </a:spcAft>
            </a:pPr>
            <a:r>
              <a:rPr lang="fr-FR" sz="3750" spc="-5" dirty="0" err="1">
                <a:solidFill>
                  <a:srgbClr val="000000"/>
                </a:solidFill>
                <a:latin typeface="MPDII+BeVietnamMedium"/>
              </a:rPr>
              <a:t>Bốn</a:t>
            </a:r>
            <a:r>
              <a:rPr lang="fr-FR" sz="3750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fr-FR" sz="3750" spc="-5" dirty="0" err="1">
                <a:solidFill>
                  <a:srgbClr val="000000"/>
                </a:solidFill>
                <a:latin typeface="MPDII+BeVietnamMedium"/>
              </a:rPr>
              <a:t>thêm</a:t>
            </a:r>
            <a:r>
              <a:rPr lang="fr-FR" sz="3750" spc="-5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fr-FR" sz="3750" spc="-5" dirty="0" err="1">
                <a:solidFill>
                  <a:srgbClr val="000000"/>
                </a:solidFill>
                <a:latin typeface="MPDII+BeVietnamMedium"/>
              </a:rPr>
              <a:t>một</a:t>
            </a:r>
            <a:r>
              <a:rPr lang="fr-FR" sz="3750" spc="-5" dirty="0">
                <a:solidFill>
                  <a:srgbClr val="000000"/>
                </a:solidFill>
                <a:latin typeface="MPDII+BeVietnamMedium"/>
              </a:rPr>
              <a:t> là</a:t>
            </a:r>
            <a:r>
              <a:rPr lang="fr-FR" sz="3750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fr-FR" sz="3750" spc="-5" dirty="0" err="1">
                <a:solidFill>
                  <a:srgbClr val="000000"/>
                </a:solidFill>
                <a:latin typeface="MPDII+BeVietnamMedium"/>
              </a:rPr>
              <a:t>mấy</a:t>
            </a:r>
            <a:r>
              <a:rPr lang="fr-FR" sz="3750" spc="-5" dirty="0">
                <a:solidFill>
                  <a:srgbClr val="000000"/>
                </a:solidFill>
                <a:latin typeface="MPDII+BeVietnamMedium"/>
              </a:rPr>
              <a:t>?</a:t>
            </a:r>
            <a:endParaRPr lang="fr-FR" sz="1100" dirty="0">
              <a:latin typeface="Calibri" panose="020F0502020204030204" pitchFamily="34" charset="0"/>
            </a:endParaRPr>
          </a:p>
        </p:txBody>
      </p:sp>
      <p:pic>
        <p:nvPicPr>
          <p:cNvPr id="44" name="Picture 43"/>
          <p:cNvPicPr/>
          <p:nvPr/>
        </p:nvPicPr>
        <p:blipFill>
          <a:blip r:embed="rId9"/>
          <a:stretch>
            <a:fillRect/>
          </a:stretch>
        </p:blipFill>
        <p:spPr>
          <a:xfrm>
            <a:off x="2645352" y="4112769"/>
            <a:ext cx="1087120" cy="1043940"/>
          </a:xfrm>
          <a:prstGeom prst="rect">
            <a:avLst/>
          </a:prstGeom>
          <a:noFill/>
        </p:spPr>
      </p:pic>
      <p:pic>
        <p:nvPicPr>
          <p:cNvPr id="45" name="Picture 44"/>
          <p:cNvPicPr/>
          <p:nvPr/>
        </p:nvPicPr>
        <p:blipFill>
          <a:blip r:embed="rId10"/>
          <a:stretch>
            <a:fillRect/>
          </a:stretch>
        </p:blipFill>
        <p:spPr>
          <a:xfrm>
            <a:off x="4148345" y="4047471"/>
            <a:ext cx="1087729" cy="1044551"/>
          </a:xfrm>
          <a:prstGeom prst="rect">
            <a:avLst/>
          </a:prstGeom>
          <a:noFill/>
        </p:spPr>
      </p:pic>
      <p:pic>
        <p:nvPicPr>
          <p:cNvPr id="46" name="Picture 45"/>
          <p:cNvPicPr/>
          <p:nvPr/>
        </p:nvPicPr>
        <p:blipFill>
          <a:blip r:embed="rId11"/>
          <a:stretch>
            <a:fillRect/>
          </a:stretch>
        </p:blipFill>
        <p:spPr>
          <a:xfrm>
            <a:off x="8550016" y="3229642"/>
            <a:ext cx="1087729" cy="1043916"/>
          </a:xfrm>
          <a:prstGeom prst="rect">
            <a:avLst/>
          </a:prstGeom>
          <a:noFill/>
        </p:spPr>
      </p:pic>
      <p:pic>
        <p:nvPicPr>
          <p:cNvPr id="47" name="Picture 46"/>
          <p:cNvPicPr/>
          <p:nvPr/>
        </p:nvPicPr>
        <p:blipFill>
          <a:blip r:embed="rId12"/>
          <a:stretch>
            <a:fillRect/>
          </a:stretch>
        </p:blipFill>
        <p:spPr>
          <a:xfrm>
            <a:off x="2580005" y="2707684"/>
            <a:ext cx="1087094" cy="1043916"/>
          </a:xfrm>
          <a:prstGeom prst="rect">
            <a:avLst/>
          </a:prstGeom>
          <a:noFill/>
        </p:spPr>
      </p:pic>
      <p:pic>
        <p:nvPicPr>
          <p:cNvPr id="48" name="Picture 47"/>
          <p:cNvPicPr/>
          <p:nvPr/>
        </p:nvPicPr>
        <p:blipFill>
          <a:blip r:embed="rId13"/>
          <a:stretch>
            <a:fillRect/>
          </a:stretch>
        </p:blipFill>
        <p:spPr>
          <a:xfrm>
            <a:off x="4136087" y="2634982"/>
            <a:ext cx="1087729" cy="1043916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5813046" y="2814709"/>
            <a:ext cx="1676100" cy="19697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200" spc="10" dirty="0">
                <a:solidFill>
                  <a:srgbClr val="000000"/>
                </a:solidFill>
                <a:latin typeface="HPNES+ABeeZee"/>
              </a:rPr>
              <a:t>  +</a:t>
            </a:r>
            <a:endParaRPr lang="en-US" sz="11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1" y="1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767112" y="1331617"/>
            <a:ext cx="933189" cy="9331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4063455" y="1416905"/>
            <a:ext cx="4844211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0185" marR="0" indent="0">
              <a:spcBef>
                <a:spcPts val="0"/>
              </a:spcBef>
              <a:spcAft>
                <a:spcPts val="0"/>
              </a:spcAft>
            </a:pPr>
            <a:r>
              <a:rPr lang="en-US" sz="4100" spc="-190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Bốn</a:t>
            </a:r>
            <a:r>
              <a:rPr lang="en-US" sz="3750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bớt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dirty="0" err="1">
                <a:solidFill>
                  <a:srgbClr val="000000"/>
                </a:solidFill>
                <a:latin typeface="MPDII+BeVietnamMedium"/>
              </a:rPr>
              <a:t>hai</a:t>
            </a:r>
            <a:r>
              <a:rPr lang="en-US" sz="3750" dirty="0">
                <a:solidFill>
                  <a:srgbClr val="000000"/>
                </a:solidFill>
                <a:latin typeface="MPDII+BeVietnamMedium"/>
              </a:rPr>
              <a:t>,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còn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mấy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?</a:t>
            </a:r>
            <a:endParaRPr lang="en-US" sz="1100" dirty="0">
              <a:latin typeface="Calibri" panose="020F0502020204030204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9"/>
          <a:stretch>
            <a:fillRect/>
          </a:stretch>
        </p:blipFill>
        <p:spPr>
          <a:xfrm>
            <a:off x="9204850" y="2891307"/>
            <a:ext cx="989466" cy="942001"/>
          </a:xfrm>
          <a:prstGeom prst="rect">
            <a:avLst/>
          </a:prstGeom>
          <a:noFill/>
        </p:spPr>
      </p:pic>
      <p:pic>
        <p:nvPicPr>
          <p:cNvPr id="35" name="Picture 34"/>
          <p:cNvPicPr/>
          <p:nvPr/>
        </p:nvPicPr>
        <p:blipFill>
          <a:blip r:embed="rId10"/>
          <a:stretch>
            <a:fillRect/>
          </a:stretch>
        </p:blipFill>
        <p:spPr>
          <a:xfrm>
            <a:off x="2468652" y="2934288"/>
            <a:ext cx="989330" cy="942340"/>
          </a:xfrm>
          <a:prstGeom prst="rect">
            <a:avLst/>
          </a:prstGeom>
          <a:noFill/>
        </p:spPr>
      </p:pic>
      <p:pic>
        <p:nvPicPr>
          <p:cNvPr id="36" name="Picture 35"/>
          <p:cNvPicPr/>
          <p:nvPr/>
        </p:nvPicPr>
        <p:blipFill>
          <a:blip r:embed="rId9"/>
          <a:stretch>
            <a:fillRect/>
          </a:stretch>
        </p:blipFill>
        <p:spPr>
          <a:xfrm>
            <a:off x="4817337" y="2985265"/>
            <a:ext cx="989942" cy="941683"/>
          </a:xfrm>
          <a:prstGeom prst="rect">
            <a:avLst/>
          </a:prstGeom>
          <a:noFill/>
        </p:spPr>
      </p:pic>
      <p:pic>
        <p:nvPicPr>
          <p:cNvPr id="37" name="Picture 36"/>
          <p:cNvPicPr/>
          <p:nvPr/>
        </p:nvPicPr>
        <p:blipFill>
          <a:blip r:embed="rId11"/>
          <a:stretch>
            <a:fillRect/>
          </a:stretch>
        </p:blipFill>
        <p:spPr>
          <a:xfrm>
            <a:off x="7972899" y="2862386"/>
            <a:ext cx="989942" cy="941683"/>
          </a:xfrm>
          <a:prstGeom prst="rect">
            <a:avLst/>
          </a:prstGeom>
          <a:noFill/>
        </p:spPr>
      </p:pic>
      <p:pic>
        <p:nvPicPr>
          <p:cNvPr id="38" name="Picture 37"/>
          <p:cNvPicPr/>
          <p:nvPr/>
        </p:nvPicPr>
        <p:blipFill>
          <a:blip r:embed="rId12"/>
          <a:stretch>
            <a:fillRect/>
          </a:stretch>
        </p:blipFill>
        <p:spPr>
          <a:xfrm>
            <a:off x="1205437" y="2901048"/>
            <a:ext cx="989307" cy="942318"/>
          </a:xfrm>
          <a:prstGeom prst="rect">
            <a:avLst/>
          </a:prstGeom>
          <a:noFill/>
        </p:spPr>
      </p:pic>
      <p:pic>
        <p:nvPicPr>
          <p:cNvPr id="39" name="Picture 38"/>
          <p:cNvPicPr/>
          <p:nvPr/>
        </p:nvPicPr>
        <p:blipFill>
          <a:blip r:embed="rId11"/>
          <a:stretch>
            <a:fillRect/>
          </a:stretch>
        </p:blipFill>
        <p:spPr>
          <a:xfrm>
            <a:off x="3690225" y="2990891"/>
            <a:ext cx="989942" cy="94168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5763697" y="2444115"/>
            <a:ext cx="1176655" cy="19685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200" spc="5" dirty="0">
                <a:solidFill>
                  <a:srgbClr val="000000"/>
                </a:solidFill>
                <a:latin typeface="HPNES+ABeeZee"/>
              </a:rPr>
              <a:t>-</a:t>
            </a:r>
            <a:endParaRPr lang="en-US" sz="11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0" y="-119269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753860" y="1295396"/>
            <a:ext cx="933189" cy="9331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753745" y="1569085"/>
            <a:ext cx="10744835" cy="2827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0185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Bé</a:t>
            </a:r>
            <a:r>
              <a:rPr lang="en-US" sz="3750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vẽ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700"/>
              </a:lnSpc>
              <a:spcAft>
                <a:spcPts val="60"/>
              </a:spcAft>
            </a:pPr>
            <a:r>
              <a:rPr lang="en-US" sz="7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/>
            <a:r>
              <a:rPr lang="en-US" sz="8400" spc="5" dirty="0" err="1">
                <a:solidFill>
                  <a:srgbClr val="E2086D"/>
                </a:solidFill>
                <a:latin typeface="FFYRG+PaytoneOne"/>
              </a:rPr>
              <a:t>hình</a:t>
            </a:r>
            <a:r>
              <a:rPr lang="en-US" sz="8400" dirty="0">
                <a:solidFill>
                  <a:srgbClr val="E2086D"/>
                </a:solidFill>
                <a:latin typeface="FFYRG+PaytoneOne"/>
              </a:rPr>
              <a:t> </a:t>
            </a:r>
            <a:r>
              <a:rPr lang="en-US" sz="8400" spc="10" dirty="0">
                <a:solidFill>
                  <a:srgbClr val="E2086D"/>
                </a:solidFill>
                <a:latin typeface="FFYRG+PaytoneOne"/>
              </a:rPr>
              <a:t>tam</a:t>
            </a:r>
            <a:r>
              <a:rPr lang="en-US" sz="8400" spc="5" dirty="0">
                <a:solidFill>
                  <a:srgbClr val="E2086D"/>
                </a:solidFill>
                <a:latin typeface="FFYRG+PaytoneOne"/>
              </a:rPr>
              <a:t> </a:t>
            </a:r>
            <a:r>
              <a:rPr lang="en-US" sz="8400" spc="5" dirty="0" err="1">
                <a:solidFill>
                  <a:srgbClr val="E2086D"/>
                </a:solidFill>
                <a:latin typeface="FFYRG+PaytoneOne"/>
              </a:rPr>
              <a:t>giác</a:t>
            </a:r>
            <a:endParaRPr lang="en-US" sz="11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1" y="1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774354" y="1329789"/>
            <a:ext cx="933189" cy="9331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3818125" y="1786439"/>
            <a:ext cx="6096000" cy="83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0185" marR="0" indent="0">
              <a:spcBef>
                <a:spcPts val="0"/>
              </a:spcBef>
              <a:spcAft>
                <a:spcPts val="0"/>
              </a:spcAft>
            </a:pP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Có</a:t>
            </a:r>
            <a:r>
              <a:rPr lang="en-US" sz="3750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bao</a:t>
            </a:r>
            <a:r>
              <a:rPr lang="en-US" sz="3750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nhiêu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ngón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dirty="0" err="1">
                <a:solidFill>
                  <a:srgbClr val="000000"/>
                </a:solidFill>
                <a:latin typeface="MPDII+BeVietnamMedium"/>
              </a:rPr>
              <a:t>t</a:t>
            </a:r>
            <a:r>
              <a:rPr lang="en-US" sz="3750" spc="-10" dirty="0" err="1">
                <a:solidFill>
                  <a:srgbClr val="000000"/>
                </a:solidFill>
                <a:latin typeface="MPDII+BeVietnamMedium"/>
              </a:rPr>
              <a:t>a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y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?</a:t>
            </a:r>
            <a:br>
              <a:rPr lang="en-US" sz="375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9"/>
          <a:stretch>
            <a:fillRect/>
          </a:stretch>
        </p:blipFill>
        <p:spPr>
          <a:xfrm>
            <a:off x="3865958" y="2756843"/>
            <a:ext cx="1714697" cy="2393974"/>
          </a:xfrm>
          <a:prstGeom prst="rect">
            <a:avLst/>
          </a:prstGeom>
          <a:noFill/>
        </p:spPr>
      </p:pic>
      <p:pic>
        <p:nvPicPr>
          <p:cNvPr id="35" name="Picture 34"/>
          <p:cNvPicPr/>
          <p:nvPr/>
        </p:nvPicPr>
        <p:blipFill>
          <a:blip r:embed="rId10"/>
          <a:stretch>
            <a:fillRect/>
          </a:stretch>
        </p:blipFill>
        <p:spPr>
          <a:xfrm>
            <a:off x="6581234" y="2756843"/>
            <a:ext cx="1714696" cy="2393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drawingObject342"/>
          <p:cNvGrpSpPr/>
          <p:nvPr/>
        </p:nvGrpSpPr>
        <p:grpSpPr>
          <a:xfrm>
            <a:off x="0" y="0"/>
            <a:ext cx="12192000" cy="6858000"/>
            <a:chOff x="0" y="-41276"/>
            <a:chExt cx="10692383" cy="7570646"/>
          </a:xfrm>
          <a:noFill/>
        </p:grpSpPr>
        <p:sp>
          <p:nvSpPr>
            <p:cNvPr id="6" name="Shape 343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7" name="Shape 344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8" name="Shape 345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9" name="Shape 346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0" name="Shape 347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1" name="Shape 348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2" name="Shape 349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3" name="Shape 350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820"/>
                  </a:lnTo>
                  <a:lnTo>
                    <a:pt x="2815509" y="4648216"/>
                  </a:lnTo>
                  <a:lnTo>
                    <a:pt x="2913697" y="4773390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346"/>
                  </a:lnTo>
                  <a:lnTo>
                    <a:pt x="3437175" y="5572538"/>
                  </a:lnTo>
                  <a:lnTo>
                    <a:pt x="3513692" y="571247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4" name="Shape 351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5" name="Shape 352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6" name="Shape 353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7" name="Shape 354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8" name="Shape 355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9" name="Shape 356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20" name="Picture 19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40288" y="3386947"/>
              <a:ext cx="1590595" cy="154630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830829" y="3386947"/>
              <a:ext cx="1590514" cy="154630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621291" y="3386947"/>
              <a:ext cx="1590596" cy="1546303"/>
            </a:xfrm>
            <a:prstGeom prst="rect">
              <a:avLst/>
            </a:prstGeom>
            <a:noFill/>
          </p:spPr>
        </p:pic>
        <p:pic>
          <p:nvPicPr>
            <p:cNvPr id="24" name="Picture 2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11832" y="3386947"/>
              <a:ext cx="1590516" cy="1546303"/>
            </a:xfrm>
            <a:prstGeom prst="rect">
              <a:avLst/>
            </a:prstGeom>
            <a:noFill/>
          </p:spPr>
        </p:pic>
        <p:sp>
          <p:nvSpPr>
            <p:cNvPr id="25" name="Shape 362"/>
            <p:cNvSpPr/>
            <p:nvPr/>
          </p:nvSpPr>
          <p:spPr>
            <a:xfrm>
              <a:off x="9285683" y="3756120"/>
              <a:ext cx="427271" cy="567293"/>
            </a:xfrm>
            <a:custGeom>
              <a:avLst/>
              <a:gdLst/>
              <a:ahLst/>
              <a:cxnLst/>
              <a:rect l="0" t="0" r="0" b="0"/>
              <a:pathLst>
                <a:path w="427271" h="567293">
                  <a:moveTo>
                    <a:pt x="200977" y="0"/>
                  </a:moveTo>
                  <a:lnTo>
                    <a:pt x="185182" y="317"/>
                  </a:lnTo>
                  <a:lnTo>
                    <a:pt x="169227" y="1747"/>
                  </a:lnTo>
                  <a:lnTo>
                    <a:pt x="152955" y="4524"/>
                  </a:lnTo>
                  <a:lnTo>
                    <a:pt x="136445" y="8493"/>
                  </a:lnTo>
                  <a:lnTo>
                    <a:pt x="126524" y="11589"/>
                  </a:lnTo>
                  <a:lnTo>
                    <a:pt x="116761" y="15319"/>
                  </a:lnTo>
                  <a:lnTo>
                    <a:pt x="107315" y="19527"/>
                  </a:lnTo>
                  <a:lnTo>
                    <a:pt x="98028" y="24289"/>
                  </a:lnTo>
                  <a:lnTo>
                    <a:pt x="88979" y="29607"/>
                  </a:lnTo>
                  <a:lnTo>
                    <a:pt x="80327" y="35322"/>
                  </a:lnTo>
                  <a:lnTo>
                    <a:pt x="63897" y="48181"/>
                  </a:lnTo>
                  <a:lnTo>
                    <a:pt x="48895" y="62627"/>
                  </a:lnTo>
                  <a:lnTo>
                    <a:pt x="35480" y="78502"/>
                  </a:lnTo>
                  <a:lnTo>
                    <a:pt x="29527" y="86836"/>
                  </a:lnTo>
                  <a:lnTo>
                    <a:pt x="23971" y="95488"/>
                  </a:lnTo>
                  <a:lnTo>
                    <a:pt x="18970" y="104378"/>
                  </a:lnTo>
                  <a:lnTo>
                    <a:pt x="14526" y="113506"/>
                  </a:lnTo>
                  <a:lnTo>
                    <a:pt x="10557" y="122793"/>
                  </a:lnTo>
                  <a:lnTo>
                    <a:pt x="7223" y="132239"/>
                  </a:lnTo>
                  <a:lnTo>
                    <a:pt x="4523" y="141843"/>
                  </a:lnTo>
                  <a:lnTo>
                    <a:pt x="2381" y="151527"/>
                  </a:lnTo>
                  <a:lnTo>
                    <a:pt x="873" y="161290"/>
                  </a:lnTo>
                  <a:lnTo>
                    <a:pt x="79" y="171133"/>
                  </a:lnTo>
                  <a:lnTo>
                    <a:pt x="0" y="181054"/>
                  </a:lnTo>
                  <a:lnTo>
                    <a:pt x="634" y="190977"/>
                  </a:lnTo>
                  <a:lnTo>
                    <a:pt x="1985" y="200818"/>
                  </a:lnTo>
                  <a:lnTo>
                    <a:pt x="4127" y="210661"/>
                  </a:lnTo>
                  <a:lnTo>
                    <a:pt x="7063" y="220424"/>
                  </a:lnTo>
                  <a:lnTo>
                    <a:pt x="10795" y="230108"/>
                  </a:lnTo>
                  <a:lnTo>
                    <a:pt x="15399" y="239633"/>
                  </a:lnTo>
                  <a:lnTo>
                    <a:pt x="20796" y="248999"/>
                  </a:lnTo>
                  <a:lnTo>
                    <a:pt x="27146" y="258207"/>
                  </a:lnTo>
                  <a:lnTo>
                    <a:pt x="34449" y="267256"/>
                  </a:lnTo>
                  <a:lnTo>
                    <a:pt x="39370" y="272494"/>
                  </a:lnTo>
                  <a:lnTo>
                    <a:pt x="44450" y="277098"/>
                  </a:lnTo>
                  <a:lnTo>
                    <a:pt x="49530" y="280908"/>
                  </a:lnTo>
                  <a:lnTo>
                    <a:pt x="54688" y="284162"/>
                  </a:lnTo>
                  <a:lnTo>
                    <a:pt x="59928" y="286703"/>
                  </a:lnTo>
                  <a:lnTo>
                    <a:pt x="65087" y="288687"/>
                  </a:lnTo>
                  <a:lnTo>
                    <a:pt x="70247" y="290036"/>
                  </a:lnTo>
                  <a:lnTo>
                    <a:pt x="75247" y="290829"/>
                  </a:lnTo>
                  <a:lnTo>
                    <a:pt x="80248" y="291068"/>
                  </a:lnTo>
                  <a:lnTo>
                    <a:pt x="85011" y="290829"/>
                  </a:lnTo>
                  <a:lnTo>
                    <a:pt x="89613" y="290036"/>
                  </a:lnTo>
                  <a:lnTo>
                    <a:pt x="93980" y="288766"/>
                  </a:lnTo>
                  <a:lnTo>
                    <a:pt x="101917" y="284797"/>
                  </a:lnTo>
                  <a:lnTo>
                    <a:pt x="108663" y="279241"/>
                  </a:lnTo>
                  <a:lnTo>
                    <a:pt x="112632" y="274637"/>
                  </a:lnTo>
                  <a:lnTo>
                    <a:pt x="115728" y="270113"/>
                  </a:lnTo>
                  <a:lnTo>
                    <a:pt x="118030" y="265747"/>
                  </a:lnTo>
                  <a:lnTo>
                    <a:pt x="119697" y="261382"/>
                  </a:lnTo>
                  <a:lnTo>
                    <a:pt x="120570" y="257175"/>
                  </a:lnTo>
                  <a:lnTo>
                    <a:pt x="120967" y="253047"/>
                  </a:lnTo>
                  <a:lnTo>
                    <a:pt x="120729" y="248921"/>
                  </a:lnTo>
                  <a:lnTo>
                    <a:pt x="120015" y="244792"/>
                  </a:lnTo>
                  <a:lnTo>
                    <a:pt x="117395" y="236776"/>
                  </a:lnTo>
                  <a:lnTo>
                    <a:pt x="113506" y="228759"/>
                  </a:lnTo>
                  <a:lnTo>
                    <a:pt x="108823" y="220742"/>
                  </a:lnTo>
                  <a:lnTo>
                    <a:pt x="103822" y="212566"/>
                  </a:lnTo>
                  <a:lnTo>
                    <a:pt x="99298" y="204232"/>
                  </a:lnTo>
                  <a:lnTo>
                    <a:pt x="95884" y="195897"/>
                  </a:lnTo>
                  <a:lnTo>
                    <a:pt x="93582" y="187642"/>
                  </a:lnTo>
                  <a:lnTo>
                    <a:pt x="92233" y="179467"/>
                  </a:lnTo>
                  <a:lnTo>
                    <a:pt x="91836" y="171529"/>
                  </a:lnTo>
                  <a:lnTo>
                    <a:pt x="92472" y="163672"/>
                  </a:lnTo>
                  <a:lnTo>
                    <a:pt x="93901" y="156131"/>
                  </a:lnTo>
                  <a:lnTo>
                    <a:pt x="96202" y="148748"/>
                  </a:lnTo>
                  <a:lnTo>
                    <a:pt x="99218" y="141604"/>
                  </a:lnTo>
                  <a:lnTo>
                    <a:pt x="103107" y="134858"/>
                  </a:lnTo>
                  <a:lnTo>
                    <a:pt x="107632" y="128349"/>
                  </a:lnTo>
                  <a:lnTo>
                    <a:pt x="112792" y="122237"/>
                  </a:lnTo>
                  <a:lnTo>
                    <a:pt x="118586" y="116522"/>
                  </a:lnTo>
                  <a:lnTo>
                    <a:pt x="124936" y="111204"/>
                  </a:lnTo>
                  <a:lnTo>
                    <a:pt x="131842" y="106442"/>
                  </a:lnTo>
                  <a:lnTo>
                    <a:pt x="139144" y="102077"/>
                  </a:lnTo>
                  <a:lnTo>
                    <a:pt x="146923" y="98266"/>
                  </a:lnTo>
                  <a:lnTo>
                    <a:pt x="155099" y="94933"/>
                  </a:lnTo>
                  <a:lnTo>
                    <a:pt x="163671" y="92234"/>
                  </a:lnTo>
                  <a:lnTo>
                    <a:pt x="172402" y="90171"/>
                  </a:lnTo>
                  <a:lnTo>
                    <a:pt x="181530" y="88741"/>
                  </a:lnTo>
                  <a:lnTo>
                    <a:pt x="190738" y="87947"/>
                  </a:lnTo>
                  <a:lnTo>
                    <a:pt x="200183" y="87868"/>
                  </a:lnTo>
                  <a:lnTo>
                    <a:pt x="209708" y="88583"/>
                  </a:lnTo>
                  <a:lnTo>
                    <a:pt x="219313" y="90011"/>
                  </a:lnTo>
                  <a:lnTo>
                    <a:pt x="228917" y="92234"/>
                  </a:lnTo>
                  <a:lnTo>
                    <a:pt x="238522" y="95329"/>
                  </a:lnTo>
                  <a:lnTo>
                    <a:pt x="248047" y="99298"/>
                  </a:lnTo>
                  <a:lnTo>
                    <a:pt x="257492" y="104140"/>
                  </a:lnTo>
                  <a:lnTo>
                    <a:pt x="266779" y="109854"/>
                  </a:lnTo>
                  <a:lnTo>
                    <a:pt x="275828" y="116602"/>
                  </a:lnTo>
                  <a:lnTo>
                    <a:pt x="284717" y="124302"/>
                  </a:lnTo>
                  <a:lnTo>
                    <a:pt x="294481" y="134303"/>
                  </a:lnTo>
                  <a:lnTo>
                    <a:pt x="303451" y="145177"/>
                  </a:lnTo>
                  <a:lnTo>
                    <a:pt x="311626" y="156766"/>
                  </a:lnTo>
                  <a:lnTo>
                    <a:pt x="319007" y="169068"/>
                  </a:lnTo>
                  <a:lnTo>
                    <a:pt x="325437" y="181928"/>
                  </a:lnTo>
                  <a:lnTo>
                    <a:pt x="330834" y="195342"/>
                  </a:lnTo>
                  <a:lnTo>
                    <a:pt x="335201" y="209153"/>
                  </a:lnTo>
                  <a:lnTo>
                    <a:pt x="338376" y="223282"/>
                  </a:lnTo>
                  <a:lnTo>
                    <a:pt x="340359" y="237648"/>
                  </a:lnTo>
                  <a:lnTo>
                    <a:pt x="340995" y="252096"/>
                  </a:lnTo>
                  <a:lnTo>
                    <a:pt x="340359" y="266620"/>
                  </a:lnTo>
                  <a:lnTo>
                    <a:pt x="338217" y="281067"/>
                  </a:lnTo>
                  <a:lnTo>
                    <a:pt x="334566" y="295434"/>
                  </a:lnTo>
                  <a:lnTo>
                    <a:pt x="329406" y="309562"/>
                  </a:lnTo>
                  <a:lnTo>
                    <a:pt x="322501" y="323294"/>
                  </a:lnTo>
                  <a:lnTo>
                    <a:pt x="313928" y="336709"/>
                  </a:lnTo>
                  <a:lnTo>
                    <a:pt x="306626" y="344804"/>
                  </a:lnTo>
                  <a:lnTo>
                    <a:pt x="298847" y="351393"/>
                  </a:lnTo>
                  <a:lnTo>
                    <a:pt x="290512" y="356632"/>
                  </a:lnTo>
                  <a:lnTo>
                    <a:pt x="281781" y="360679"/>
                  </a:lnTo>
                  <a:lnTo>
                    <a:pt x="272732" y="363854"/>
                  </a:lnTo>
                  <a:lnTo>
                    <a:pt x="263286" y="366078"/>
                  </a:lnTo>
                  <a:lnTo>
                    <a:pt x="253682" y="367744"/>
                  </a:lnTo>
                  <a:lnTo>
                    <a:pt x="243919" y="368856"/>
                  </a:lnTo>
                  <a:lnTo>
                    <a:pt x="224155" y="370364"/>
                  </a:lnTo>
                  <a:lnTo>
                    <a:pt x="204391" y="371872"/>
                  </a:lnTo>
                  <a:lnTo>
                    <a:pt x="194786" y="373062"/>
                  </a:lnTo>
                  <a:lnTo>
                    <a:pt x="185341" y="374729"/>
                  </a:lnTo>
                  <a:lnTo>
                    <a:pt x="176132" y="377111"/>
                  </a:lnTo>
                  <a:lnTo>
                    <a:pt x="167322" y="380286"/>
                  </a:lnTo>
                  <a:lnTo>
                    <a:pt x="159384" y="384413"/>
                  </a:lnTo>
                  <a:lnTo>
                    <a:pt x="152241" y="389652"/>
                  </a:lnTo>
                  <a:lnTo>
                    <a:pt x="145732" y="395843"/>
                  </a:lnTo>
                  <a:lnTo>
                    <a:pt x="139938" y="402987"/>
                  </a:lnTo>
                  <a:lnTo>
                    <a:pt x="134778" y="410846"/>
                  </a:lnTo>
                  <a:lnTo>
                    <a:pt x="130254" y="419338"/>
                  </a:lnTo>
                  <a:lnTo>
                    <a:pt x="126286" y="428308"/>
                  </a:lnTo>
                  <a:lnTo>
                    <a:pt x="122872" y="437673"/>
                  </a:lnTo>
                  <a:lnTo>
                    <a:pt x="119936" y="447358"/>
                  </a:lnTo>
                  <a:lnTo>
                    <a:pt x="117554" y="457279"/>
                  </a:lnTo>
                  <a:lnTo>
                    <a:pt x="114141" y="477043"/>
                  </a:lnTo>
                  <a:lnTo>
                    <a:pt x="112236" y="496014"/>
                  </a:lnTo>
                  <a:lnTo>
                    <a:pt x="111838" y="504984"/>
                  </a:lnTo>
                  <a:lnTo>
                    <a:pt x="111680" y="513397"/>
                  </a:lnTo>
                  <a:lnTo>
                    <a:pt x="111918" y="519668"/>
                  </a:lnTo>
                  <a:lnTo>
                    <a:pt x="112712" y="525622"/>
                  </a:lnTo>
                  <a:lnTo>
                    <a:pt x="115491" y="536337"/>
                  </a:lnTo>
                  <a:lnTo>
                    <a:pt x="119856" y="545544"/>
                  </a:lnTo>
                  <a:lnTo>
                    <a:pt x="125412" y="553164"/>
                  </a:lnTo>
                  <a:lnTo>
                    <a:pt x="132080" y="559197"/>
                  </a:lnTo>
                  <a:lnTo>
                    <a:pt x="139541" y="563562"/>
                  </a:lnTo>
                  <a:lnTo>
                    <a:pt x="147398" y="566260"/>
                  </a:lnTo>
                  <a:lnTo>
                    <a:pt x="155654" y="567293"/>
                  </a:lnTo>
                  <a:lnTo>
                    <a:pt x="163830" y="566658"/>
                  </a:lnTo>
                  <a:lnTo>
                    <a:pt x="171767" y="564197"/>
                  </a:lnTo>
                  <a:lnTo>
                    <a:pt x="179228" y="559990"/>
                  </a:lnTo>
                  <a:lnTo>
                    <a:pt x="185896" y="553878"/>
                  </a:lnTo>
                  <a:lnTo>
                    <a:pt x="191532" y="545941"/>
                  </a:lnTo>
                  <a:lnTo>
                    <a:pt x="193913" y="541337"/>
                  </a:lnTo>
                  <a:lnTo>
                    <a:pt x="195897" y="536178"/>
                  </a:lnTo>
                  <a:lnTo>
                    <a:pt x="197563" y="530542"/>
                  </a:lnTo>
                  <a:lnTo>
                    <a:pt x="198755" y="524431"/>
                  </a:lnTo>
                  <a:lnTo>
                    <a:pt x="199549" y="517842"/>
                  </a:lnTo>
                  <a:lnTo>
                    <a:pt x="199866" y="510778"/>
                  </a:lnTo>
                  <a:lnTo>
                    <a:pt x="200183" y="501570"/>
                  </a:lnTo>
                  <a:lnTo>
                    <a:pt x="200818" y="493474"/>
                  </a:lnTo>
                  <a:lnTo>
                    <a:pt x="201930" y="486489"/>
                  </a:lnTo>
                  <a:lnTo>
                    <a:pt x="203438" y="480378"/>
                  </a:lnTo>
                  <a:lnTo>
                    <a:pt x="205342" y="475139"/>
                  </a:lnTo>
                  <a:lnTo>
                    <a:pt x="207566" y="470773"/>
                  </a:lnTo>
                  <a:lnTo>
                    <a:pt x="210263" y="467122"/>
                  </a:lnTo>
                  <a:lnTo>
                    <a:pt x="213359" y="464106"/>
                  </a:lnTo>
                  <a:lnTo>
                    <a:pt x="216773" y="461646"/>
                  </a:lnTo>
                  <a:lnTo>
                    <a:pt x="220582" y="459740"/>
                  </a:lnTo>
                  <a:lnTo>
                    <a:pt x="229313" y="457200"/>
                  </a:lnTo>
                  <a:lnTo>
                    <a:pt x="239473" y="455772"/>
                  </a:lnTo>
                  <a:lnTo>
                    <a:pt x="251063" y="454978"/>
                  </a:lnTo>
                  <a:lnTo>
                    <a:pt x="268685" y="453311"/>
                  </a:lnTo>
                  <a:lnTo>
                    <a:pt x="285432" y="450373"/>
                  </a:lnTo>
                  <a:lnTo>
                    <a:pt x="301307" y="446326"/>
                  </a:lnTo>
                  <a:lnTo>
                    <a:pt x="316310" y="441166"/>
                  </a:lnTo>
                  <a:lnTo>
                    <a:pt x="330438" y="434816"/>
                  </a:lnTo>
                  <a:lnTo>
                    <a:pt x="343693" y="427354"/>
                  </a:lnTo>
                  <a:lnTo>
                    <a:pt x="355997" y="418862"/>
                  </a:lnTo>
                  <a:lnTo>
                    <a:pt x="367347" y="409258"/>
                  </a:lnTo>
                  <a:lnTo>
                    <a:pt x="377825" y="398622"/>
                  </a:lnTo>
                  <a:lnTo>
                    <a:pt x="387350" y="386953"/>
                  </a:lnTo>
                  <a:lnTo>
                    <a:pt x="395922" y="374253"/>
                  </a:lnTo>
                  <a:lnTo>
                    <a:pt x="403463" y="360522"/>
                  </a:lnTo>
                  <a:lnTo>
                    <a:pt x="410051" y="345916"/>
                  </a:lnTo>
                  <a:lnTo>
                    <a:pt x="415607" y="330279"/>
                  </a:lnTo>
                  <a:lnTo>
                    <a:pt x="420211" y="313690"/>
                  </a:lnTo>
                  <a:lnTo>
                    <a:pt x="423703" y="296228"/>
                  </a:lnTo>
                  <a:lnTo>
                    <a:pt x="425767" y="281226"/>
                  </a:lnTo>
                  <a:lnTo>
                    <a:pt x="426957" y="266065"/>
                  </a:lnTo>
                  <a:lnTo>
                    <a:pt x="427271" y="251067"/>
                  </a:lnTo>
                  <a:lnTo>
                    <a:pt x="427271" y="250662"/>
                  </a:lnTo>
                  <a:lnTo>
                    <a:pt x="426798" y="235584"/>
                  </a:lnTo>
                  <a:lnTo>
                    <a:pt x="425450" y="220266"/>
                  </a:lnTo>
                  <a:lnTo>
                    <a:pt x="423307" y="205104"/>
                  </a:lnTo>
                  <a:lnTo>
                    <a:pt x="420370" y="190103"/>
                  </a:lnTo>
                  <a:lnTo>
                    <a:pt x="416638" y="175339"/>
                  </a:lnTo>
                  <a:lnTo>
                    <a:pt x="412194" y="160893"/>
                  </a:lnTo>
                  <a:lnTo>
                    <a:pt x="406955" y="146764"/>
                  </a:lnTo>
                  <a:lnTo>
                    <a:pt x="401002" y="133112"/>
                  </a:lnTo>
                  <a:lnTo>
                    <a:pt x="394334" y="119936"/>
                  </a:lnTo>
                  <a:lnTo>
                    <a:pt x="386874" y="107315"/>
                  </a:lnTo>
                  <a:lnTo>
                    <a:pt x="378777" y="95329"/>
                  </a:lnTo>
                  <a:lnTo>
                    <a:pt x="370046" y="84058"/>
                  </a:lnTo>
                  <a:lnTo>
                    <a:pt x="360601" y="73502"/>
                  </a:lnTo>
                  <a:lnTo>
                    <a:pt x="349805" y="62944"/>
                  </a:lnTo>
                  <a:lnTo>
                    <a:pt x="338455" y="53022"/>
                  </a:lnTo>
                  <a:lnTo>
                    <a:pt x="326628" y="43815"/>
                  </a:lnTo>
                  <a:lnTo>
                    <a:pt x="314325" y="35322"/>
                  </a:lnTo>
                  <a:lnTo>
                    <a:pt x="301625" y="27702"/>
                  </a:lnTo>
                  <a:lnTo>
                    <a:pt x="288369" y="20876"/>
                  </a:lnTo>
                  <a:lnTo>
                    <a:pt x="274717" y="14922"/>
                  </a:lnTo>
                  <a:lnTo>
                    <a:pt x="260667" y="9922"/>
                  </a:lnTo>
                  <a:lnTo>
                    <a:pt x="246301" y="5873"/>
                  </a:lnTo>
                  <a:lnTo>
                    <a:pt x="231536" y="2858"/>
                  </a:lnTo>
                  <a:lnTo>
                    <a:pt x="216376" y="873"/>
                  </a:lnTo>
                  <a:lnTo>
                    <a:pt x="200977" y="0"/>
                  </a:lnTo>
                  <a:close/>
                </a:path>
              </a:pathLst>
            </a:custGeom>
            <a:solidFill>
              <a:srgbClr val="1A1A1A"/>
            </a:solidFill>
          </p:spPr>
        </p:sp>
        <p:pic>
          <p:nvPicPr>
            <p:cNvPr id="26" name="Picture 25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9366963" y="4359133"/>
              <a:ext cx="114141" cy="113823"/>
            </a:xfrm>
            <a:prstGeom prst="rect">
              <a:avLst/>
            </a:prstGeom>
            <a:noFill/>
          </p:spPr>
        </p:pic>
        <p:pic>
          <p:nvPicPr>
            <p:cNvPr id="27" name="Picture 26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9313464" y="3767313"/>
              <a:ext cx="264716" cy="127000"/>
            </a:xfrm>
            <a:prstGeom prst="rect">
              <a:avLst/>
            </a:prstGeom>
            <a:noFill/>
          </p:spPr>
        </p:pic>
        <p:pic>
          <p:nvPicPr>
            <p:cNvPr id="28" name="Picture 27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906985" y="3934714"/>
              <a:ext cx="345678" cy="152162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502807" y="4049331"/>
              <a:ext cx="794147" cy="548163"/>
            </a:xfrm>
            <a:prstGeom prst="rect">
              <a:avLst/>
            </a:prstGeom>
            <a:noFill/>
          </p:spPr>
        </p:pic>
        <p:sp>
          <p:nvSpPr>
            <p:cNvPr id="30" name="Shape 345"/>
            <p:cNvSpPr/>
            <p:nvPr/>
          </p:nvSpPr>
          <p:spPr>
            <a:xfrm>
              <a:off x="6536210" y="-41276"/>
              <a:ext cx="4156173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349"/>
            <p:cNvSpPr/>
            <p:nvPr/>
          </p:nvSpPr>
          <p:spPr>
            <a:xfrm>
              <a:off x="398145" y="-41275"/>
              <a:ext cx="5611495" cy="7529195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356"/>
            <p:cNvSpPr/>
            <p:nvPr/>
          </p:nvSpPr>
          <p:spPr>
            <a:xfrm>
              <a:off x="601345" y="1332865"/>
              <a:ext cx="9483725" cy="4808220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pic>
        <p:nvPicPr>
          <p:cNvPr id="33" name="Picture 32"/>
          <p:cNvPicPr/>
          <p:nvPr/>
        </p:nvPicPr>
        <p:blipFill>
          <a:blip r:embed="rId1"/>
          <a:stretch>
            <a:fillRect/>
          </a:stretch>
        </p:blipFill>
        <p:spPr>
          <a:xfrm>
            <a:off x="754980" y="1312248"/>
            <a:ext cx="933189" cy="9331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3946232" y="1430658"/>
            <a:ext cx="6096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0185" marR="0" indent="0">
              <a:spcBef>
                <a:spcPts val="0"/>
              </a:spcBef>
              <a:spcAft>
                <a:spcPts val="0"/>
              </a:spcAft>
            </a:pPr>
            <a:r>
              <a:rPr lang="en-US" sz="4100" spc="-515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Kem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màu</a:t>
            </a:r>
            <a:r>
              <a:rPr lang="en-US" sz="3750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gì</a:t>
            </a:r>
            <a:r>
              <a:rPr lang="en-US" sz="3750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ít</a:t>
            </a:r>
            <a:r>
              <a:rPr lang="en-US" sz="3750" dirty="0">
                <a:solidFill>
                  <a:srgbClr val="000000"/>
                </a:solidFill>
                <a:latin typeface="MPDII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PDII+BeVietnamMedium"/>
              </a:rPr>
              <a:t>nhất</a:t>
            </a:r>
            <a:r>
              <a:rPr lang="en-US" sz="3750" spc="-5" dirty="0">
                <a:solidFill>
                  <a:srgbClr val="000000"/>
                </a:solidFill>
                <a:latin typeface="MPDII+BeVietnamMedium"/>
              </a:rPr>
              <a:t>?</a:t>
            </a:r>
            <a:br>
              <a:rPr lang="en-US" sz="375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9"/>
          <a:stretch>
            <a:fillRect/>
          </a:stretch>
        </p:blipFill>
        <p:spPr>
          <a:xfrm>
            <a:off x="4194422" y="4445585"/>
            <a:ext cx="389255" cy="806450"/>
          </a:xfrm>
          <a:prstGeom prst="rect">
            <a:avLst/>
          </a:prstGeom>
          <a:noFill/>
        </p:spPr>
      </p:pic>
      <p:pic>
        <p:nvPicPr>
          <p:cNvPr id="35" name="Picture 34"/>
          <p:cNvPicPr/>
          <p:nvPr/>
        </p:nvPicPr>
        <p:blipFill>
          <a:blip r:embed="rId10"/>
          <a:stretch>
            <a:fillRect/>
          </a:stretch>
        </p:blipFill>
        <p:spPr>
          <a:xfrm>
            <a:off x="5078515" y="4327447"/>
            <a:ext cx="389246" cy="806431"/>
          </a:xfrm>
          <a:prstGeom prst="rect">
            <a:avLst/>
          </a:prstGeom>
          <a:noFill/>
        </p:spPr>
      </p:pic>
      <p:pic>
        <p:nvPicPr>
          <p:cNvPr id="36" name="Picture 35"/>
          <p:cNvPicPr/>
          <p:nvPr/>
        </p:nvPicPr>
        <p:blipFill>
          <a:blip r:embed="rId11"/>
          <a:stretch>
            <a:fillRect/>
          </a:stretch>
        </p:blipFill>
        <p:spPr>
          <a:xfrm>
            <a:off x="6733373" y="3346012"/>
            <a:ext cx="389246" cy="806431"/>
          </a:xfrm>
          <a:prstGeom prst="rect">
            <a:avLst/>
          </a:prstGeom>
          <a:noFill/>
        </p:spPr>
      </p:pic>
      <p:pic>
        <p:nvPicPr>
          <p:cNvPr id="37" name="Picture 36"/>
          <p:cNvPicPr/>
          <p:nvPr/>
        </p:nvPicPr>
        <p:blipFill>
          <a:blip r:embed="rId11"/>
          <a:stretch>
            <a:fillRect/>
          </a:stretch>
        </p:blipFill>
        <p:spPr>
          <a:xfrm>
            <a:off x="7561733" y="3312310"/>
            <a:ext cx="389246" cy="806431"/>
          </a:xfrm>
          <a:prstGeom prst="rect">
            <a:avLst/>
          </a:prstGeom>
          <a:noFill/>
        </p:spPr>
      </p:pic>
      <p:pic>
        <p:nvPicPr>
          <p:cNvPr id="38" name="Picture 37"/>
          <p:cNvPicPr/>
          <p:nvPr/>
        </p:nvPicPr>
        <p:blipFill>
          <a:blip r:embed="rId12"/>
          <a:stretch>
            <a:fillRect/>
          </a:stretch>
        </p:blipFill>
        <p:spPr>
          <a:xfrm>
            <a:off x="4229067" y="3223847"/>
            <a:ext cx="389246" cy="653400"/>
          </a:xfrm>
          <a:prstGeom prst="rect">
            <a:avLst/>
          </a:prstGeom>
          <a:noFill/>
        </p:spPr>
      </p:pic>
      <p:pic>
        <p:nvPicPr>
          <p:cNvPr id="39" name="Picture 38"/>
          <p:cNvPicPr/>
          <p:nvPr/>
        </p:nvPicPr>
        <p:blipFill>
          <a:blip r:embed="rId11"/>
          <a:stretch>
            <a:fillRect/>
          </a:stretch>
        </p:blipFill>
        <p:spPr>
          <a:xfrm>
            <a:off x="5085545" y="3210324"/>
            <a:ext cx="389246" cy="806431"/>
          </a:xfrm>
          <a:prstGeom prst="rect">
            <a:avLst/>
          </a:prstGeom>
          <a:noFill/>
        </p:spPr>
      </p:pic>
      <p:pic>
        <p:nvPicPr>
          <p:cNvPr id="40" name="Picture 39"/>
          <p:cNvPicPr/>
          <p:nvPr/>
        </p:nvPicPr>
        <p:blipFill>
          <a:blip r:embed="rId11"/>
          <a:stretch>
            <a:fillRect/>
          </a:stretch>
        </p:blipFill>
        <p:spPr>
          <a:xfrm>
            <a:off x="5928699" y="3259761"/>
            <a:ext cx="389246" cy="806431"/>
          </a:xfrm>
          <a:prstGeom prst="rect">
            <a:avLst/>
          </a:prstGeom>
          <a:noFill/>
        </p:spPr>
      </p:pic>
      <p:pic>
        <p:nvPicPr>
          <p:cNvPr id="41" name="Picture 40"/>
          <p:cNvPicPr/>
          <p:nvPr/>
        </p:nvPicPr>
        <p:blipFill>
          <a:blip r:embed="rId13"/>
          <a:stretch>
            <a:fillRect/>
          </a:stretch>
        </p:blipFill>
        <p:spPr>
          <a:xfrm>
            <a:off x="4279320" y="2231625"/>
            <a:ext cx="389246" cy="806431"/>
          </a:xfrm>
          <a:prstGeom prst="rect">
            <a:avLst/>
          </a:prstGeom>
          <a:noFill/>
        </p:spPr>
      </p:pic>
      <p:pic>
        <p:nvPicPr>
          <p:cNvPr id="42" name="Picture 41"/>
          <p:cNvPicPr/>
          <p:nvPr/>
        </p:nvPicPr>
        <p:blipFill>
          <a:blip r:embed="rId14"/>
          <a:stretch>
            <a:fillRect/>
          </a:stretch>
        </p:blipFill>
        <p:spPr>
          <a:xfrm>
            <a:off x="5083040" y="2203807"/>
            <a:ext cx="389246" cy="806431"/>
          </a:xfrm>
          <a:prstGeom prst="rect">
            <a:avLst/>
          </a:prstGeom>
          <a:noFill/>
        </p:spPr>
      </p:pic>
      <p:pic>
        <p:nvPicPr>
          <p:cNvPr id="43" name="Picture 42"/>
          <p:cNvPicPr/>
          <p:nvPr/>
        </p:nvPicPr>
        <p:blipFill>
          <a:blip r:embed="rId15"/>
          <a:stretch>
            <a:fillRect/>
          </a:stretch>
        </p:blipFill>
        <p:spPr>
          <a:xfrm>
            <a:off x="5910393" y="2311398"/>
            <a:ext cx="389246" cy="8064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drawingObject57"/>
          <p:cNvGrpSpPr/>
          <p:nvPr/>
        </p:nvGrpSpPr>
        <p:grpSpPr>
          <a:xfrm>
            <a:off x="1" y="1451"/>
            <a:ext cx="12191992" cy="7207704"/>
            <a:chOff x="0" y="0"/>
            <a:chExt cx="10692382" cy="7560605"/>
          </a:xfrm>
          <a:noFill/>
        </p:grpSpPr>
        <p:sp>
          <p:nvSpPr>
            <p:cNvPr id="29" name="Shape 58"/>
            <p:cNvSpPr/>
            <p:nvPr/>
          </p:nvSpPr>
          <p:spPr>
            <a:xfrm>
              <a:off x="0" y="1513378"/>
              <a:ext cx="4769007" cy="6047227"/>
            </a:xfrm>
            <a:custGeom>
              <a:avLst/>
              <a:gdLst/>
              <a:ahLst/>
              <a:cxnLst/>
              <a:rect l="0" t="0" r="0" b="0"/>
              <a:pathLst>
                <a:path w="4769007" h="6047227">
                  <a:moveTo>
                    <a:pt x="2651760" y="0"/>
                  </a:moveTo>
                  <a:lnTo>
                    <a:pt x="2666206" y="47942"/>
                  </a:lnTo>
                  <a:lnTo>
                    <a:pt x="2679778" y="96202"/>
                  </a:lnTo>
                  <a:lnTo>
                    <a:pt x="2692558" y="144621"/>
                  </a:lnTo>
                  <a:lnTo>
                    <a:pt x="2704384" y="193277"/>
                  </a:lnTo>
                  <a:lnTo>
                    <a:pt x="2715338" y="242172"/>
                  </a:lnTo>
                  <a:lnTo>
                    <a:pt x="2725340" y="291226"/>
                  </a:lnTo>
                  <a:lnTo>
                    <a:pt x="2734310" y="340597"/>
                  </a:lnTo>
                  <a:lnTo>
                    <a:pt x="2742326" y="390127"/>
                  </a:lnTo>
                  <a:lnTo>
                    <a:pt x="2753042" y="469978"/>
                  </a:lnTo>
                  <a:lnTo>
                    <a:pt x="2760979" y="549988"/>
                  </a:lnTo>
                  <a:lnTo>
                    <a:pt x="2766297" y="630078"/>
                  </a:lnTo>
                  <a:lnTo>
                    <a:pt x="2768917" y="710167"/>
                  </a:lnTo>
                  <a:lnTo>
                    <a:pt x="2768996" y="790336"/>
                  </a:lnTo>
                  <a:lnTo>
                    <a:pt x="2766456" y="870346"/>
                  </a:lnTo>
                  <a:lnTo>
                    <a:pt x="2761456" y="950277"/>
                  </a:lnTo>
                  <a:lnTo>
                    <a:pt x="2753915" y="1030049"/>
                  </a:lnTo>
                  <a:lnTo>
                    <a:pt x="2743993" y="1109582"/>
                  </a:lnTo>
                  <a:lnTo>
                    <a:pt x="2731611" y="1188799"/>
                  </a:lnTo>
                  <a:lnTo>
                    <a:pt x="2716926" y="1267698"/>
                  </a:lnTo>
                  <a:lnTo>
                    <a:pt x="2699861" y="1346120"/>
                  </a:lnTo>
                  <a:lnTo>
                    <a:pt x="2680493" y="1424146"/>
                  </a:lnTo>
                  <a:lnTo>
                    <a:pt x="2658903" y="1501616"/>
                  </a:lnTo>
                  <a:lnTo>
                    <a:pt x="2635169" y="1578531"/>
                  </a:lnTo>
                  <a:lnTo>
                    <a:pt x="2609214" y="1654888"/>
                  </a:lnTo>
                  <a:lnTo>
                    <a:pt x="2581114" y="1730455"/>
                  </a:lnTo>
                  <a:lnTo>
                    <a:pt x="2550952" y="1805383"/>
                  </a:lnTo>
                  <a:lnTo>
                    <a:pt x="2518727" y="1879441"/>
                  </a:lnTo>
                  <a:lnTo>
                    <a:pt x="2484437" y="1952705"/>
                  </a:lnTo>
                  <a:lnTo>
                    <a:pt x="2448242" y="2025015"/>
                  </a:lnTo>
                  <a:lnTo>
                    <a:pt x="2410062" y="2096373"/>
                  </a:lnTo>
                  <a:lnTo>
                    <a:pt x="2370057" y="2166778"/>
                  </a:lnTo>
                  <a:lnTo>
                    <a:pt x="2328147" y="2236073"/>
                  </a:lnTo>
                  <a:lnTo>
                    <a:pt x="2284412" y="2304176"/>
                  </a:lnTo>
                  <a:lnTo>
                    <a:pt x="2238930" y="2371168"/>
                  </a:lnTo>
                  <a:lnTo>
                    <a:pt x="2191702" y="2436892"/>
                  </a:lnTo>
                  <a:lnTo>
                    <a:pt x="2142727" y="2501343"/>
                  </a:lnTo>
                  <a:lnTo>
                    <a:pt x="2092164" y="2564447"/>
                  </a:lnTo>
                  <a:lnTo>
                    <a:pt x="2039937" y="2626121"/>
                  </a:lnTo>
                  <a:lnTo>
                    <a:pt x="1986121" y="2686367"/>
                  </a:lnTo>
                  <a:lnTo>
                    <a:pt x="1930796" y="2745104"/>
                  </a:lnTo>
                  <a:lnTo>
                    <a:pt x="1874043" y="2802254"/>
                  </a:lnTo>
                  <a:lnTo>
                    <a:pt x="1815939" y="2857976"/>
                  </a:lnTo>
                  <a:lnTo>
                    <a:pt x="1756568" y="2912188"/>
                  </a:lnTo>
                  <a:lnTo>
                    <a:pt x="1695924" y="2964893"/>
                  </a:lnTo>
                  <a:lnTo>
                    <a:pt x="1634092" y="3016091"/>
                  </a:lnTo>
                  <a:lnTo>
                    <a:pt x="1571068" y="3065858"/>
                  </a:lnTo>
                  <a:lnTo>
                    <a:pt x="1506933" y="3114118"/>
                  </a:lnTo>
                  <a:lnTo>
                    <a:pt x="1441687" y="3160949"/>
                  </a:lnTo>
                  <a:lnTo>
                    <a:pt x="1375410" y="3206273"/>
                  </a:lnTo>
                  <a:lnTo>
                    <a:pt x="1308100" y="3250167"/>
                  </a:lnTo>
                  <a:lnTo>
                    <a:pt x="1239837" y="3292553"/>
                  </a:lnTo>
                  <a:lnTo>
                    <a:pt x="1170621" y="3333511"/>
                  </a:lnTo>
                  <a:lnTo>
                    <a:pt x="1100533" y="3372961"/>
                  </a:lnTo>
                  <a:lnTo>
                    <a:pt x="1029572" y="3410980"/>
                  </a:lnTo>
                  <a:lnTo>
                    <a:pt x="957817" y="3447573"/>
                  </a:lnTo>
                  <a:lnTo>
                    <a:pt x="885268" y="3482657"/>
                  </a:lnTo>
                  <a:lnTo>
                    <a:pt x="811926" y="3516391"/>
                  </a:lnTo>
                  <a:lnTo>
                    <a:pt x="737948" y="3548618"/>
                  </a:lnTo>
                  <a:lnTo>
                    <a:pt x="663257" y="3579416"/>
                  </a:lnTo>
                  <a:lnTo>
                    <a:pt x="588009" y="3608704"/>
                  </a:lnTo>
                  <a:lnTo>
                    <a:pt x="512126" y="3636644"/>
                  </a:lnTo>
                  <a:lnTo>
                    <a:pt x="435768" y="3663156"/>
                  </a:lnTo>
                  <a:lnTo>
                    <a:pt x="358775" y="3688238"/>
                  </a:lnTo>
                  <a:lnTo>
                    <a:pt x="281462" y="3711892"/>
                  </a:lnTo>
                  <a:lnTo>
                    <a:pt x="203596" y="3734037"/>
                  </a:lnTo>
                  <a:lnTo>
                    <a:pt x="125412" y="3754913"/>
                  </a:lnTo>
                  <a:lnTo>
                    <a:pt x="46831" y="3774281"/>
                  </a:lnTo>
                  <a:lnTo>
                    <a:pt x="0" y="3784940"/>
                  </a:lnTo>
                  <a:lnTo>
                    <a:pt x="0" y="6047227"/>
                  </a:lnTo>
                  <a:lnTo>
                    <a:pt x="87558" y="6047227"/>
                  </a:lnTo>
                  <a:lnTo>
                    <a:pt x="90407" y="5983604"/>
                  </a:lnTo>
                  <a:lnTo>
                    <a:pt x="94693" y="5920025"/>
                  </a:lnTo>
                  <a:lnTo>
                    <a:pt x="100330" y="5856525"/>
                  </a:lnTo>
                  <a:lnTo>
                    <a:pt x="107552" y="5793342"/>
                  </a:lnTo>
                  <a:lnTo>
                    <a:pt x="116204" y="5730239"/>
                  </a:lnTo>
                  <a:lnTo>
                    <a:pt x="126443" y="5667454"/>
                  </a:lnTo>
                  <a:lnTo>
                    <a:pt x="138349" y="5604827"/>
                  </a:lnTo>
                  <a:lnTo>
                    <a:pt x="151923" y="5542517"/>
                  </a:lnTo>
                  <a:lnTo>
                    <a:pt x="167242" y="5480526"/>
                  </a:lnTo>
                  <a:lnTo>
                    <a:pt x="184228" y="5418772"/>
                  </a:lnTo>
                  <a:lnTo>
                    <a:pt x="203119" y="5357414"/>
                  </a:lnTo>
                  <a:lnTo>
                    <a:pt x="224074" y="5296455"/>
                  </a:lnTo>
                  <a:lnTo>
                    <a:pt x="247331" y="5236130"/>
                  </a:lnTo>
                  <a:lnTo>
                    <a:pt x="272811" y="5176441"/>
                  </a:lnTo>
                  <a:lnTo>
                    <a:pt x="300433" y="5117623"/>
                  </a:lnTo>
                  <a:lnTo>
                    <a:pt x="330200" y="5059679"/>
                  </a:lnTo>
                  <a:lnTo>
                    <a:pt x="362028" y="5002688"/>
                  </a:lnTo>
                  <a:lnTo>
                    <a:pt x="395922" y="4946808"/>
                  </a:lnTo>
                  <a:lnTo>
                    <a:pt x="431641" y="4892118"/>
                  </a:lnTo>
                  <a:lnTo>
                    <a:pt x="469263" y="4838700"/>
                  </a:lnTo>
                  <a:lnTo>
                    <a:pt x="508713" y="4786629"/>
                  </a:lnTo>
                  <a:lnTo>
                    <a:pt x="549909" y="4736067"/>
                  </a:lnTo>
                  <a:lnTo>
                    <a:pt x="592772" y="4687093"/>
                  </a:lnTo>
                  <a:lnTo>
                    <a:pt x="637301" y="4639786"/>
                  </a:lnTo>
                  <a:lnTo>
                    <a:pt x="683338" y="4594225"/>
                  </a:lnTo>
                  <a:lnTo>
                    <a:pt x="730963" y="4550568"/>
                  </a:lnTo>
                  <a:lnTo>
                    <a:pt x="780017" y="4508897"/>
                  </a:lnTo>
                  <a:lnTo>
                    <a:pt x="830421" y="4469210"/>
                  </a:lnTo>
                  <a:lnTo>
                    <a:pt x="882172" y="4431743"/>
                  </a:lnTo>
                  <a:lnTo>
                    <a:pt x="935196" y="4396501"/>
                  </a:lnTo>
                  <a:lnTo>
                    <a:pt x="989408" y="4363561"/>
                  </a:lnTo>
                  <a:lnTo>
                    <a:pt x="1044733" y="4333159"/>
                  </a:lnTo>
                  <a:lnTo>
                    <a:pt x="1101168" y="4305300"/>
                  </a:lnTo>
                  <a:lnTo>
                    <a:pt x="1158636" y="4279978"/>
                  </a:lnTo>
                  <a:lnTo>
                    <a:pt x="1217056" y="4257516"/>
                  </a:lnTo>
                  <a:lnTo>
                    <a:pt x="1276428" y="4237831"/>
                  </a:lnTo>
                  <a:lnTo>
                    <a:pt x="1336594" y="4221082"/>
                  </a:lnTo>
                  <a:lnTo>
                    <a:pt x="1397555" y="4207431"/>
                  </a:lnTo>
                  <a:lnTo>
                    <a:pt x="1459149" y="4196873"/>
                  </a:lnTo>
                  <a:lnTo>
                    <a:pt x="1521538" y="4189491"/>
                  </a:lnTo>
                  <a:lnTo>
                    <a:pt x="1584403" y="4185522"/>
                  </a:lnTo>
                  <a:lnTo>
                    <a:pt x="1647903" y="4184887"/>
                  </a:lnTo>
                  <a:lnTo>
                    <a:pt x="1711799" y="4187825"/>
                  </a:lnTo>
                  <a:lnTo>
                    <a:pt x="1776093" y="4194253"/>
                  </a:lnTo>
                  <a:lnTo>
                    <a:pt x="1839515" y="4203858"/>
                  </a:lnTo>
                  <a:lnTo>
                    <a:pt x="1902142" y="4216400"/>
                  </a:lnTo>
                  <a:lnTo>
                    <a:pt x="1964054" y="4231798"/>
                  </a:lnTo>
                  <a:lnTo>
                    <a:pt x="2025252" y="4249737"/>
                  </a:lnTo>
                  <a:lnTo>
                    <a:pt x="2085736" y="4269978"/>
                  </a:lnTo>
                  <a:lnTo>
                    <a:pt x="2145743" y="4292441"/>
                  </a:lnTo>
                  <a:lnTo>
                    <a:pt x="2205116" y="4316888"/>
                  </a:lnTo>
                  <a:lnTo>
                    <a:pt x="2264092" y="4343003"/>
                  </a:lnTo>
                  <a:lnTo>
                    <a:pt x="2322671" y="4370785"/>
                  </a:lnTo>
                  <a:lnTo>
                    <a:pt x="2380852" y="4399834"/>
                  </a:lnTo>
                  <a:lnTo>
                    <a:pt x="2438717" y="4430155"/>
                  </a:lnTo>
                  <a:lnTo>
                    <a:pt x="2553811" y="4493259"/>
                  </a:lnTo>
                  <a:lnTo>
                    <a:pt x="2668348" y="4558664"/>
                  </a:lnTo>
                  <a:lnTo>
                    <a:pt x="2782887" y="4624546"/>
                  </a:lnTo>
                  <a:lnTo>
                    <a:pt x="2897822" y="4689475"/>
                  </a:lnTo>
                  <a:lnTo>
                    <a:pt x="3013551" y="4751704"/>
                  </a:lnTo>
                  <a:lnTo>
                    <a:pt x="3071891" y="4781311"/>
                  </a:lnTo>
                  <a:lnTo>
                    <a:pt x="3130550" y="4809648"/>
                  </a:lnTo>
                  <a:lnTo>
                    <a:pt x="3189763" y="4836555"/>
                  </a:lnTo>
                  <a:lnTo>
                    <a:pt x="3249373" y="4861718"/>
                  </a:lnTo>
                  <a:lnTo>
                    <a:pt x="3309618" y="4885054"/>
                  </a:lnTo>
                  <a:lnTo>
                    <a:pt x="3370419" y="4906247"/>
                  </a:lnTo>
                  <a:lnTo>
                    <a:pt x="3431856" y="4925218"/>
                  </a:lnTo>
                  <a:lnTo>
                    <a:pt x="3494087" y="4941728"/>
                  </a:lnTo>
                  <a:lnTo>
                    <a:pt x="3557031" y="4955539"/>
                  </a:lnTo>
                  <a:lnTo>
                    <a:pt x="3620848" y="4966414"/>
                  </a:lnTo>
                  <a:lnTo>
                    <a:pt x="3647122" y="4969986"/>
                  </a:lnTo>
                  <a:lnTo>
                    <a:pt x="3673632" y="4972843"/>
                  </a:lnTo>
                  <a:lnTo>
                    <a:pt x="3700303" y="4974986"/>
                  </a:lnTo>
                  <a:lnTo>
                    <a:pt x="3726973" y="4976416"/>
                  </a:lnTo>
                  <a:lnTo>
                    <a:pt x="3753722" y="4976971"/>
                  </a:lnTo>
                  <a:lnTo>
                    <a:pt x="3780392" y="4976573"/>
                  </a:lnTo>
                  <a:lnTo>
                    <a:pt x="3806903" y="4975303"/>
                  </a:lnTo>
                  <a:lnTo>
                    <a:pt x="3833336" y="4972922"/>
                  </a:lnTo>
                  <a:lnTo>
                    <a:pt x="3859529" y="4969509"/>
                  </a:lnTo>
                  <a:lnTo>
                    <a:pt x="3885484" y="4964906"/>
                  </a:lnTo>
                  <a:lnTo>
                    <a:pt x="3911043" y="4959032"/>
                  </a:lnTo>
                  <a:lnTo>
                    <a:pt x="3936206" y="4951967"/>
                  </a:lnTo>
                  <a:lnTo>
                    <a:pt x="3960891" y="4943475"/>
                  </a:lnTo>
                  <a:lnTo>
                    <a:pt x="3985100" y="4933632"/>
                  </a:lnTo>
                  <a:lnTo>
                    <a:pt x="4008754" y="4922280"/>
                  </a:lnTo>
                  <a:lnTo>
                    <a:pt x="4031693" y="4909343"/>
                  </a:lnTo>
                  <a:lnTo>
                    <a:pt x="4055268" y="4894023"/>
                  </a:lnTo>
                  <a:lnTo>
                    <a:pt x="4077255" y="4877434"/>
                  </a:lnTo>
                  <a:lnTo>
                    <a:pt x="4097892" y="4859654"/>
                  </a:lnTo>
                  <a:lnTo>
                    <a:pt x="4117022" y="4840763"/>
                  </a:lnTo>
                  <a:lnTo>
                    <a:pt x="4134801" y="4820761"/>
                  </a:lnTo>
                  <a:lnTo>
                    <a:pt x="4151232" y="4799806"/>
                  </a:lnTo>
                  <a:lnTo>
                    <a:pt x="4166313" y="4777818"/>
                  </a:lnTo>
                  <a:lnTo>
                    <a:pt x="4180044" y="4755038"/>
                  </a:lnTo>
                  <a:lnTo>
                    <a:pt x="4192507" y="4731305"/>
                  </a:lnTo>
                  <a:lnTo>
                    <a:pt x="4203778" y="4706857"/>
                  </a:lnTo>
                  <a:lnTo>
                    <a:pt x="4213859" y="4681616"/>
                  </a:lnTo>
                  <a:lnTo>
                    <a:pt x="4222670" y="4655819"/>
                  </a:lnTo>
                  <a:lnTo>
                    <a:pt x="4230368" y="4629308"/>
                  </a:lnTo>
                  <a:lnTo>
                    <a:pt x="4236957" y="4602241"/>
                  </a:lnTo>
                  <a:lnTo>
                    <a:pt x="4242513" y="4574698"/>
                  </a:lnTo>
                  <a:lnTo>
                    <a:pt x="4246958" y="4546758"/>
                  </a:lnTo>
                  <a:lnTo>
                    <a:pt x="4250372" y="4518342"/>
                  </a:lnTo>
                  <a:lnTo>
                    <a:pt x="4252753" y="4489608"/>
                  </a:lnTo>
                  <a:lnTo>
                    <a:pt x="4254261" y="4460637"/>
                  </a:lnTo>
                  <a:lnTo>
                    <a:pt x="4254737" y="4431426"/>
                  </a:lnTo>
                  <a:lnTo>
                    <a:pt x="4254420" y="4402137"/>
                  </a:lnTo>
                  <a:lnTo>
                    <a:pt x="4253150" y="4372688"/>
                  </a:lnTo>
                  <a:lnTo>
                    <a:pt x="4251086" y="4343162"/>
                  </a:lnTo>
                  <a:lnTo>
                    <a:pt x="4248150" y="4313635"/>
                  </a:lnTo>
                  <a:lnTo>
                    <a:pt x="4244498" y="4284266"/>
                  </a:lnTo>
                  <a:lnTo>
                    <a:pt x="4240053" y="4254975"/>
                  </a:lnTo>
                  <a:lnTo>
                    <a:pt x="4234893" y="4225845"/>
                  </a:lnTo>
                  <a:lnTo>
                    <a:pt x="4229100" y="4196953"/>
                  </a:lnTo>
                  <a:lnTo>
                    <a:pt x="4222591" y="4168378"/>
                  </a:lnTo>
                  <a:lnTo>
                    <a:pt x="4215526" y="4140200"/>
                  </a:lnTo>
                  <a:lnTo>
                    <a:pt x="4207826" y="4112338"/>
                  </a:lnTo>
                  <a:lnTo>
                    <a:pt x="4199572" y="4085035"/>
                  </a:lnTo>
                  <a:lnTo>
                    <a:pt x="4181871" y="4030741"/>
                  </a:lnTo>
                  <a:lnTo>
                    <a:pt x="4163218" y="3976369"/>
                  </a:lnTo>
                  <a:lnTo>
                    <a:pt x="4143930" y="3921918"/>
                  </a:lnTo>
                  <a:lnTo>
                    <a:pt x="4124403" y="3867308"/>
                  </a:lnTo>
                  <a:lnTo>
                    <a:pt x="4105195" y="3812618"/>
                  </a:lnTo>
                  <a:lnTo>
                    <a:pt x="4086542" y="3757771"/>
                  </a:lnTo>
                  <a:lnTo>
                    <a:pt x="4069000" y="3702922"/>
                  </a:lnTo>
                  <a:lnTo>
                    <a:pt x="4052887" y="3647916"/>
                  </a:lnTo>
                  <a:lnTo>
                    <a:pt x="4045425" y="3620372"/>
                  </a:lnTo>
                  <a:lnTo>
                    <a:pt x="4038600" y="3592829"/>
                  </a:lnTo>
                  <a:lnTo>
                    <a:pt x="4032250" y="3565287"/>
                  </a:lnTo>
                  <a:lnTo>
                    <a:pt x="4026534" y="3537743"/>
                  </a:lnTo>
                  <a:lnTo>
                    <a:pt x="4021533" y="3510199"/>
                  </a:lnTo>
                  <a:lnTo>
                    <a:pt x="4017247" y="3482577"/>
                  </a:lnTo>
                  <a:lnTo>
                    <a:pt x="4013675" y="3454955"/>
                  </a:lnTo>
                  <a:lnTo>
                    <a:pt x="4010976" y="3427332"/>
                  </a:lnTo>
                  <a:lnTo>
                    <a:pt x="4009072" y="3399709"/>
                  </a:lnTo>
                  <a:lnTo>
                    <a:pt x="4008118" y="3372087"/>
                  </a:lnTo>
                  <a:lnTo>
                    <a:pt x="4008198" y="3344386"/>
                  </a:lnTo>
                  <a:lnTo>
                    <a:pt x="4009231" y="3316763"/>
                  </a:lnTo>
                  <a:lnTo>
                    <a:pt x="4011373" y="3289061"/>
                  </a:lnTo>
                  <a:lnTo>
                    <a:pt x="4014707" y="3261438"/>
                  </a:lnTo>
                  <a:lnTo>
                    <a:pt x="4019152" y="3233737"/>
                  </a:lnTo>
                  <a:lnTo>
                    <a:pt x="4024787" y="3206034"/>
                  </a:lnTo>
                  <a:lnTo>
                    <a:pt x="4031852" y="3178174"/>
                  </a:lnTo>
                  <a:lnTo>
                    <a:pt x="4040187" y="3150789"/>
                  </a:lnTo>
                  <a:lnTo>
                    <a:pt x="4049712" y="3123961"/>
                  </a:lnTo>
                  <a:lnTo>
                    <a:pt x="4060348" y="3097688"/>
                  </a:lnTo>
                  <a:lnTo>
                    <a:pt x="4072254" y="3071971"/>
                  </a:lnTo>
                  <a:lnTo>
                    <a:pt x="4085192" y="3046808"/>
                  </a:lnTo>
                  <a:lnTo>
                    <a:pt x="4099162" y="3022282"/>
                  </a:lnTo>
                  <a:lnTo>
                    <a:pt x="4114163" y="2998311"/>
                  </a:lnTo>
                  <a:lnTo>
                    <a:pt x="4130198" y="2974894"/>
                  </a:lnTo>
                  <a:lnTo>
                    <a:pt x="4147184" y="2952193"/>
                  </a:lnTo>
                  <a:lnTo>
                    <a:pt x="4165043" y="2930127"/>
                  </a:lnTo>
                  <a:lnTo>
                    <a:pt x="4183856" y="2908617"/>
                  </a:lnTo>
                  <a:lnTo>
                    <a:pt x="4203381" y="2887821"/>
                  </a:lnTo>
                  <a:lnTo>
                    <a:pt x="4223781" y="2867660"/>
                  </a:lnTo>
                  <a:lnTo>
                    <a:pt x="4244975" y="2848212"/>
                  </a:lnTo>
                  <a:lnTo>
                    <a:pt x="4266802" y="2829401"/>
                  </a:lnTo>
                  <a:lnTo>
                    <a:pt x="4289345" y="2811303"/>
                  </a:lnTo>
                  <a:lnTo>
                    <a:pt x="4312601" y="2793920"/>
                  </a:lnTo>
                  <a:lnTo>
                    <a:pt x="4336334" y="2777331"/>
                  </a:lnTo>
                  <a:lnTo>
                    <a:pt x="4360782" y="2761376"/>
                  </a:lnTo>
                  <a:lnTo>
                    <a:pt x="4385626" y="2746216"/>
                  </a:lnTo>
                  <a:lnTo>
                    <a:pt x="4411026" y="2731770"/>
                  </a:lnTo>
                  <a:lnTo>
                    <a:pt x="4436903" y="2718117"/>
                  </a:lnTo>
                  <a:lnTo>
                    <a:pt x="4463176" y="2705180"/>
                  </a:lnTo>
                  <a:lnTo>
                    <a:pt x="4489846" y="2693113"/>
                  </a:lnTo>
                  <a:lnTo>
                    <a:pt x="4516833" y="2681843"/>
                  </a:lnTo>
                  <a:lnTo>
                    <a:pt x="4544059" y="2671365"/>
                  </a:lnTo>
                  <a:lnTo>
                    <a:pt x="4571681" y="2661681"/>
                  </a:lnTo>
                  <a:lnTo>
                    <a:pt x="4599462" y="2652871"/>
                  </a:lnTo>
                  <a:lnTo>
                    <a:pt x="4627403" y="2644855"/>
                  </a:lnTo>
                  <a:lnTo>
                    <a:pt x="4655501" y="2637711"/>
                  </a:lnTo>
                  <a:lnTo>
                    <a:pt x="4683759" y="2631440"/>
                  </a:lnTo>
                  <a:lnTo>
                    <a:pt x="4705031" y="2627312"/>
                  </a:lnTo>
                  <a:lnTo>
                    <a:pt x="4726304" y="2623661"/>
                  </a:lnTo>
                  <a:lnTo>
                    <a:pt x="4769007" y="2617390"/>
                  </a:lnTo>
                  <a:lnTo>
                    <a:pt x="4736623" y="2527776"/>
                  </a:lnTo>
                  <a:lnTo>
                    <a:pt x="4705825" y="2436574"/>
                  </a:lnTo>
                  <a:lnTo>
                    <a:pt x="4676456" y="2344023"/>
                  </a:lnTo>
                  <a:lnTo>
                    <a:pt x="4648120" y="2250440"/>
                  </a:lnTo>
                  <a:lnTo>
                    <a:pt x="4594066" y="2060733"/>
                  </a:lnTo>
                  <a:lnTo>
                    <a:pt x="4541916" y="1869201"/>
                  </a:lnTo>
                  <a:lnTo>
                    <a:pt x="4489925" y="1677828"/>
                  </a:lnTo>
                  <a:lnTo>
                    <a:pt x="4436347" y="1488281"/>
                  </a:lnTo>
                  <a:lnTo>
                    <a:pt x="4408407" y="1394777"/>
                  </a:lnTo>
                  <a:lnTo>
                    <a:pt x="4379436" y="1302385"/>
                  </a:lnTo>
                  <a:lnTo>
                    <a:pt x="4349193" y="1211342"/>
                  </a:lnTo>
                  <a:lnTo>
                    <a:pt x="4317443" y="1121965"/>
                  </a:lnTo>
                  <a:lnTo>
                    <a:pt x="4283947" y="1034336"/>
                  </a:lnTo>
                  <a:lnTo>
                    <a:pt x="4248546" y="948848"/>
                  </a:lnTo>
                  <a:lnTo>
                    <a:pt x="4211001" y="865583"/>
                  </a:lnTo>
                  <a:lnTo>
                    <a:pt x="4171076" y="784780"/>
                  </a:lnTo>
                  <a:lnTo>
                    <a:pt x="4128611" y="706754"/>
                  </a:lnTo>
                  <a:lnTo>
                    <a:pt x="4083287" y="631666"/>
                  </a:lnTo>
                  <a:lnTo>
                    <a:pt x="4034868" y="559672"/>
                  </a:lnTo>
                  <a:lnTo>
                    <a:pt x="3983275" y="491172"/>
                  </a:lnTo>
                  <a:lnTo>
                    <a:pt x="3928268" y="426243"/>
                  </a:lnTo>
                  <a:lnTo>
                    <a:pt x="3869451" y="365203"/>
                  </a:lnTo>
                  <a:lnTo>
                    <a:pt x="3806825" y="308292"/>
                  </a:lnTo>
                  <a:lnTo>
                    <a:pt x="3740070" y="255587"/>
                  </a:lnTo>
                  <a:lnTo>
                    <a:pt x="3668869" y="207486"/>
                  </a:lnTo>
                  <a:lnTo>
                    <a:pt x="3593226" y="164067"/>
                  </a:lnTo>
                  <a:lnTo>
                    <a:pt x="3553618" y="144223"/>
                  </a:lnTo>
                  <a:lnTo>
                    <a:pt x="3512739" y="125650"/>
                  </a:lnTo>
                  <a:lnTo>
                    <a:pt x="3470671" y="108426"/>
                  </a:lnTo>
                  <a:lnTo>
                    <a:pt x="3427253" y="92471"/>
                  </a:lnTo>
                  <a:lnTo>
                    <a:pt x="3403996" y="84692"/>
                  </a:lnTo>
                  <a:lnTo>
                    <a:pt x="3380738" y="77470"/>
                  </a:lnTo>
                  <a:lnTo>
                    <a:pt x="3357323" y="70722"/>
                  </a:lnTo>
                  <a:lnTo>
                    <a:pt x="3333750" y="64372"/>
                  </a:lnTo>
                  <a:lnTo>
                    <a:pt x="3286442" y="53181"/>
                  </a:lnTo>
                  <a:lnTo>
                    <a:pt x="3238817" y="43576"/>
                  </a:lnTo>
                  <a:lnTo>
                    <a:pt x="3190875" y="35401"/>
                  </a:lnTo>
                  <a:lnTo>
                    <a:pt x="3142614" y="28653"/>
                  </a:lnTo>
                  <a:lnTo>
                    <a:pt x="3094116" y="23097"/>
                  </a:lnTo>
                  <a:lnTo>
                    <a:pt x="3045460" y="18493"/>
                  </a:lnTo>
                  <a:lnTo>
                    <a:pt x="2996564" y="14842"/>
                  </a:lnTo>
                  <a:lnTo>
                    <a:pt x="2947511" y="11826"/>
                  </a:lnTo>
                  <a:lnTo>
                    <a:pt x="2898298" y="9445"/>
                  </a:lnTo>
                  <a:lnTo>
                    <a:pt x="2849086" y="7381"/>
                  </a:lnTo>
                  <a:lnTo>
                    <a:pt x="2750422" y="3888"/>
                  </a:lnTo>
                  <a:lnTo>
                    <a:pt x="265176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30" name="Shape 59"/>
            <p:cNvSpPr/>
            <p:nvPr/>
          </p:nvSpPr>
          <p:spPr>
            <a:xfrm>
              <a:off x="0" y="0"/>
              <a:ext cx="2768996" cy="5298318"/>
            </a:xfrm>
            <a:custGeom>
              <a:avLst/>
              <a:gdLst/>
              <a:ahLst/>
              <a:cxnLst/>
              <a:rect l="0" t="0" r="0" b="0"/>
              <a:pathLst>
                <a:path w="2768996" h="5298318">
                  <a:moveTo>
                    <a:pt x="0" y="0"/>
                  </a:moveTo>
                  <a:lnTo>
                    <a:pt x="0" y="5298318"/>
                  </a:lnTo>
                  <a:lnTo>
                    <a:pt x="46831" y="5287659"/>
                  </a:lnTo>
                  <a:lnTo>
                    <a:pt x="125412" y="5268291"/>
                  </a:lnTo>
                  <a:lnTo>
                    <a:pt x="203596" y="5247415"/>
                  </a:lnTo>
                  <a:lnTo>
                    <a:pt x="281462" y="5225270"/>
                  </a:lnTo>
                  <a:lnTo>
                    <a:pt x="358775" y="5201616"/>
                  </a:lnTo>
                  <a:lnTo>
                    <a:pt x="435768" y="5176534"/>
                  </a:lnTo>
                  <a:lnTo>
                    <a:pt x="512126" y="5150022"/>
                  </a:lnTo>
                  <a:lnTo>
                    <a:pt x="588009" y="5122083"/>
                  </a:lnTo>
                  <a:lnTo>
                    <a:pt x="663257" y="5092794"/>
                  </a:lnTo>
                  <a:lnTo>
                    <a:pt x="737948" y="5061996"/>
                  </a:lnTo>
                  <a:lnTo>
                    <a:pt x="811926" y="5029769"/>
                  </a:lnTo>
                  <a:lnTo>
                    <a:pt x="885268" y="4996035"/>
                  </a:lnTo>
                  <a:lnTo>
                    <a:pt x="957817" y="4960951"/>
                  </a:lnTo>
                  <a:lnTo>
                    <a:pt x="1029572" y="4924359"/>
                  </a:lnTo>
                  <a:lnTo>
                    <a:pt x="1100533" y="4886339"/>
                  </a:lnTo>
                  <a:lnTo>
                    <a:pt x="1170621" y="4846889"/>
                  </a:lnTo>
                  <a:lnTo>
                    <a:pt x="1239837" y="4805931"/>
                  </a:lnTo>
                  <a:lnTo>
                    <a:pt x="1308100" y="4763545"/>
                  </a:lnTo>
                  <a:lnTo>
                    <a:pt x="1375410" y="4719651"/>
                  </a:lnTo>
                  <a:lnTo>
                    <a:pt x="1441687" y="4674327"/>
                  </a:lnTo>
                  <a:lnTo>
                    <a:pt x="1506933" y="4627496"/>
                  </a:lnTo>
                  <a:lnTo>
                    <a:pt x="1571068" y="4579236"/>
                  </a:lnTo>
                  <a:lnTo>
                    <a:pt x="1634092" y="4529469"/>
                  </a:lnTo>
                  <a:lnTo>
                    <a:pt x="1695924" y="4478271"/>
                  </a:lnTo>
                  <a:lnTo>
                    <a:pt x="1756568" y="4425567"/>
                  </a:lnTo>
                  <a:lnTo>
                    <a:pt x="1815939" y="4371354"/>
                  </a:lnTo>
                  <a:lnTo>
                    <a:pt x="1874043" y="4315632"/>
                  </a:lnTo>
                  <a:lnTo>
                    <a:pt x="1930796" y="4258483"/>
                  </a:lnTo>
                  <a:lnTo>
                    <a:pt x="1986121" y="4199745"/>
                  </a:lnTo>
                  <a:lnTo>
                    <a:pt x="2039937" y="4139499"/>
                  </a:lnTo>
                  <a:lnTo>
                    <a:pt x="2092164" y="4077825"/>
                  </a:lnTo>
                  <a:lnTo>
                    <a:pt x="2142727" y="4014722"/>
                  </a:lnTo>
                  <a:lnTo>
                    <a:pt x="2191702" y="3950270"/>
                  </a:lnTo>
                  <a:lnTo>
                    <a:pt x="2238930" y="3884547"/>
                  </a:lnTo>
                  <a:lnTo>
                    <a:pt x="2284412" y="3817554"/>
                  </a:lnTo>
                  <a:lnTo>
                    <a:pt x="2328147" y="3749452"/>
                  </a:lnTo>
                  <a:lnTo>
                    <a:pt x="2370057" y="3680157"/>
                  </a:lnTo>
                  <a:lnTo>
                    <a:pt x="2410062" y="3609752"/>
                  </a:lnTo>
                  <a:lnTo>
                    <a:pt x="2448242" y="3538393"/>
                  </a:lnTo>
                  <a:lnTo>
                    <a:pt x="2484437" y="3466083"/>
                  </a:lnTo>
                  <a:lnTo>
                    <a:pt x="2518727" y="3392819"/>
                  </a:lnTo>
                  <a:lnTo>
                    <a:pt x="2550952" y="3318762"/>
                  </a:lnTo>
                  <a:lnTo>
                    <a:pt x="2581114" y="3243833"/>
                  </a:lnTo>
                  <a:lnTo>
                    <a:pt x="2609214" y="3168267"/>
                  </a:lnTo>
                  <a:lnTo>
                    <a:pt x="2635169" y="3091909"/>
                  </a:lnTo>
                  <a:lnTo>
                    <a:pt x="2658903" y="3014994"/>
                  </a:lnTo>
                  <a:lnTo>
                    <a:pt x="2680493" y="2937524"/>
                  </a:lnTo>
                  <a:lnTo>
                    <a:pt x="2699861" y="2859498"/>
                  </a:lnTo>
                  <a:lnTo>
                    <a:pt x="2716926" y="2781077"/>
                  </a:lnTo>
                  <a:lnTo>
                    <a:pt x="2731611" y="2702178"/>
                  </a:lnTo>
                  <a:lnTo>
                    <a:pt x="2743993" y="2622960"/>
                  </a:lnTo>
                  <a:lnTo>
                    <a:pt x="2753915" y="2543428"/>
                  </a:lnTo>
                  <a:lnTo>
                    <a:pt x="2761456" y="2463655"/>
                  </a:lnTo>
                  <a:lnTo>
                    <a:pt x="2766456" y="2383724"/>
                  </a:lnTo>
                  <a:lnTo>
                    <a:pt x="2768996" y="2303714"/>
                  </a:lnTo>
                  <a:lnTo>
                    <a:pt x="2768917" y="2223545"/>
                  </a:lnTo>
                  <a:lnTo>
                    <a:pt x="2766297" y="2143457"/>
                  </a:lnTo>
                  <a:lnTo>
                    <a:pt x="2760979" y="2063367"/>
                  </a:lnTo>
                  <a:lnTo>
                    <a:pt x="2753042" y="1983356"/>
                  </a:lnTo>
                  <a:lnTo>
                    <a:pt x="2742326" y="1903505"/>
                  </a:lnTo>
                  <a:lnTo>
                    <a:pt x="2734310" y="1853975"/>
                  </a:lnTo>
                  <a:lnTo>
                    <a:pt x="2725340" y="1804604"/>
                  </a:lnTo>
                  <a:lnTo>
                    <a:pt x="2715338" y="1755550"/>
                  </a:lnTo>
                  <a:lnTo>
                    <a:pt x="2704384" y="1706655"/>
                  </a:lnTo>
                  <a:lnTo>
                    <a:pt x="2692558" y="1657999"/>
                  </a:lnTo>
                  <a:lnTo>
                    <a:pt x="2679778" y="1609580"/>
                  </a:lnTo>
                  <a:lnTo>
                    <a:pt x="2666206" y="1561320"/>
                  </a:lnTo>
                  <a:lnTo>
                    <a:pt x="2651760" y="1513378"/>
                  </a:lnTo>
                  <a:lnTo>
                    <a:pt x="2595879" y="1510599"/>
                  </a:lnTo>
                  <a:lnTo>
                    <a:pt x="2540078" y="1507028"/>
                  </a:lnTo>
                  <a:lnTo>
                    <a:pt x="2484437" y="1502583"/>
                  </a:lnTo>
                  <a:lnTo>
                    <a:pt x="2429033" y="1496868"/>
                  </a:lnTo>
                  <a:lnTo>
                    <a:pt x="2373867" y="1489803"/>
                  </a:lnTo>
                  <a:lnTo>
                    <a:pt x="2319018" y="1480993"/>
                  </a:lnTo>
                  <a:lnTo>
                    <a:pt x="2291714" y="1475992"/>
                  </a:lnTo>
                  <a:lnTo>
                    <a:pt x="2264488" y="1470435"/>
                  </a:lnTo>
                  <a:lnTo>
                    <a:pt x="2237421" y="1464324"/>
                  </a:lnTo>
                  <a:lnTo>
                    <a:pt x="2210433" y="1457657"/>
                  </a:lnTo>
                  <a:lnTo>
                    <a:pt x="2150188" y="1440590"/>
                  </a:lnTo>
                  <a:lnTo>
                    <a:pt x="2091451" y="1420905"/>
                  </a:lnTo>
                  <a:lnTo>
                    <a:pt x="2034142" y="1398680"/>
                  </a:lnTo>
                  <a:lnTo>
                    <a:pt x="1978342" y="1373995"/>
                  </a:lnTo>
                  <a:lnTo>
                    <a:pt x="1924050" y="1347008"/>
                  </a:lnTo>
                  <a:lnTo>
                    <a:pt x="1871186" y="1317639"/>
                  </a:lnTo>
                  <a:lnTo>
                    <a:pt x="1819749" y="1286048"/>
                  </a:lnTo>
                  <a:lnTo>
                    <a:pt x="1769823" y="1252313"/>
                  </a:lnTo>
                  <a:lnTo>
                    <a:pt x="1721246" y="1216515"/>
                  </a:lnTo>
                  <a:lnTo>
                    <a:pt x="1674177" y="1178733"/>
                  </a:lnTo>
                  <a:lnTo>
                    <a:pt x="1628456" y="1138965"/>
                  </a:lnTo>
                  <a:lnTo>
                    <a:pt x="1584166" y="1097453"/>
                  </a:lnTo>
                  <a:lnTo>
                    <a:pt x="1541303" y="1054113"/>
                  </a:lnTo>
                  <a:lnTo>
                    <a:pt x="1499869" y="1009029"/>
                  </a:lnTo>
                  <a:lnTo>
                    <a:pt x="1459706" y="962356"/>
                  </a:lnTo>
                  <a:lnTo>
                    <a:pt x="1420971" y="914176"/>
                  </a:lnTo>
                  <a:lnTo>
                    <a:pt x="1383664" y="864566"/>
                  </a:lnTo>
                  <a:lnTo>
                    <a:pt x="1347628" y="813527"/>
                  </a:lnTo>
                  <a:lnTo>
                    <a:pt x="1312941" y="761140"/>
                  </a:lnTo>
                  <a:lnTo>
                    <a:pt x="1279683" y="707563"/>
                  </a:lnTo>
                  <a:lnTo>
                    <a:pt x="1247614" y="652874"/>
                  </a:lnTo>
                  <a:lnTo>
                    <a:pt x="1216977" y="596993"/>
                  </a:lnTo>
                  <a:lnTo>
                    <a:pt x="1187608" y="540161"/>
                  </a:lnTo>
                  <a:lnTo>
                    <a:pt x="1159588" y="482455"/>
                  </a:lnTo>
                  <a:lnTo>
                    <a:pt x="1132839" y="423796"/>
                  </a:lnTo>
                  <a:lnTo>
                    <a:pt x="1107360" y="364424"/>
                  </a:lnTo>
                  <a:lnTo>
                    <a:pt x="1083151" y="304338"/>
                  </a:lnTo>
                  <a:lnTo>
                    <a:pt x="1060211" y="243615"/>
                  </a:lnTo>
                  <a:lnTo>
                    <a:pt x="1018142" y="120663"/>
                  </a:lnTo>
                  <a:lnTo>
                    <a:pt x="98222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31" name="Shape 60"/>
            <p:cNvSpPr/>
            <p:nvPr/>
          </p:nvSpPr>
          <p:spPr>
            <a:xfrm>
              <a:off x="8978186" y="0"/>
              <a:ext cx="1714196" cy="2650860"/>
            </a:xfrm>
            <a:custGeom>
              <a:avLst/>
              <a:gdLst/>
              <a:ahLst/>
              <a:cxnLst/>
              <a:rect l="0" t="0" r="0" b="0"/>
              <a:pathLst>
                <a:path w="1714196" h="2650860">
                  <a:moveTo>
                    <a:pt x="0" y="0"/>
                  </a:moveTo>
                  <a:lnTo>
                    <a:pt x="10317" y="31446"/>
                  </a:lnTo>
                  <a:lnTo>
                    <a:pt x="22461" y="66609"/>
                  </a:lnTo>
                  <a:lnTo>
                    <a:pt x="35321" y="101772"/>
                  </a:lnTo>
                  <a:lnTo>
                    <a:pt x="48814" y="136776"/>
                  </a:lnTo>
                  <a:lnTo>
                    <a:pt x="62863" y="171622"/>
                  </a:lnTo>
                  <a:lnTo>
                    <a:pt x="77468" y="206309"/>
                  </a:lnTo>
                  <a:lnTo>
                    <a:pt x="92709" y="240917"/>
                  </a:lnTo>
                  <a:lnTo>
                    <a:pt x="108425" y="275445"/>
                  </a:lnTo>
                  <a:lnTo>
                    <a:pt x="124696" y="309735"/>
                  </a:lnTo>
                  <a:lnTo>
                    <a:pt x="141444" y="343866"/>
                  </a:lnTo>
                  <a:lnTo>
                    <a:pt x="158749" y="377918"/>
                  </a:lnTo>
                  <a:lnTo>
                    <a:pt x="176448" y="411733"/>
                  </a:lnTo>
                  <a:lnTo>
                    <a:pt x="213280" y="478883"/>
                  </a:lnTo>
                  <a:lnTo>
                    <a:pt x="251776" y="545320"/>
                  </a:lnTo>
                  <a:lnTo>
                    <a:pt x="291861" y="610884"/>
                  </a:lnTo>
                  <a:lnTo>
                    <a:pt x="333374" y="675654"/>
                  </a:lnTo>
                  <a:lnTo>
                    <a:pt x="376077" y="739551"/>
                  </a:lnTo>
                  <a:lnTo>
                    <a:pt x="419971" y="802495"/>
                  </a:lnTo>
                  <a:lnTo>
                    <a:pt x="464818" y="864407"/>
                  </a:lnTo>
                  <a:lnTo>
                    <a:pt x="510538" y="925289"/>
                  </a:lnTo>
                  <a:lnTo>
                    <a:pt x="556973" y="985057"/>
                  </a:lnTo>
                  <a:lnTo>
                    <a:pt x="603963" y="1043636"/>
                  </a:lnTo>
                  <a:lnTo>
                    <a:pt x="688974" y="1146666"/>
                  </a:lnTo>
                  <a:lnTo>
                    <a:pt x="775413" y="1249376"/>
                  </a:lnTo>
                  <a:lnTo>
                    <a:pt x="950117" y="1454799"/>
                  </a:lnTo>
                  <a:lnTo>
                    <a:pt x="1036953" y="1558145"/>
                  </a:lnTo>
                  <a:lnTo>
                    <a:pt x="1122519" y="1662285"/>
                  </a:lnTo>
                  <a:lnTo>
                    <a:pt x="1206181" y="1767456"/>
                  </a:lnTo>
                  <a:lnTo>
                    <a:pt x="1287223" y="1874058"/>
                  </a:lnTo>
                  <a:lnTo>
                    <a:pt x="1364931" y="1982245"/>
                  </a:lnTo>
                  <a:lnTo>
                    <a:pt x="1438750" y="2092259"/>
                  </a:lnTo>
                  <a:lnTo>
                    <a:pt x="1473913" y="2148139"/>
                  </a:lnTo>
                  <a:lnTo>
                    <a:pt x="1507886" y="2204575"/>
                  </a:lnTo>
                  <a:lnTo>
                    <a:pt x="1540509" y="2261645"/>
                  </a:lnTo>
                  <a:lnTo>
                    <a:pt x="1571704" y="2319351"/>
                  </a:lnTo>
                  <a:lnTo>
                    <a:pt x="1601389" y="2377771"/>
                  </a:lnTo>
                  <a:lnTo>
                    <a:pt x="1629488" y="2436826"/>
                  </a:lnTo>
                  <a:lnTo>
                    <a:pt x="1655919" y="2496754"/>
                  </a:lnTo>
                  <a:lnTo>
                    <a:pt x="1680606" y="2557397"/>
                  </a:lnTo>
                  <a:lnTo>
                    <a:pt x="1703466" y="2618913"/>
                  </a:lnTo>
                  <a:lnTo>
                    <a:pt x="1714196" y="2650860"/>
                  </a:lnTo>
                  <a:lnTo>
                    <a:pt x="17141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32" name="Shape 61"/>
            <p:cNvSpPr/>
            <p:nvPr/>
          </p:nvSpPr>
          <p:spPr>
            <a:xfrm>
              <a:off x="8482328" y="4139114"/>
              <a:ext cx="2210054" cy="3421490"/>
            </a:xfrm>
            <a:custGeom>
              <a:avLst/>
              <a:gdLst/>
              <a:ahLst/>
              <a:cxnLst/>
              <a:rect l="0" t="0" r="0" b="0"/>
              <a:pathLst>
                <a:path w="2210054" h="3421490">
                  <a:moveTo>
                    <a:pt x="2210054" y="0"/>
                  </a:moveTo>
                  <a:lnTo>
                    <a:pt x="2207500" y="2687"/>
                  </a:lnTo>
                  <a:lnTo>
                    <a:pt x="2184640" y="24197"/>
                  </a:lnTo>
                  <a:lnTo>
                    <a:pt x="2160112" y="44834"/>
                  </a:lnTo>
                  <a:lnTo>
                    <a:pt x="2133918" y="64441"/>
                  </a:lnTo>
                  <a:lnTo>
                    <a:pt x="2106057" y="83094"/>
                  </a:lnTo>
                  <a:lnTo>
                    <a:pt x="2076450" y="100714"/>
                  </a:lnTo>
                  <a:lnTo>
                    <a:pt x="2045097" y="117304"/>
                  </a:lnTo>
                  <a:lnTo>
                    <a:pt x="2011919" y="132782"/>
                  </a:lnTo>
                  <a:lnTo>
                    <a:pt x="1976914" y="147149"/>
                  </a:lnTo>
                  <a:lnTo>
                    <a:pt x="1940004" y="160325"/>
                  </a:lnTo>
                  <a:lnTo>
                    <a:pt x="1901190" y="172312"/>
                  </a:lnTo>
                  <a:lnTo>
                    <a:pt x="1860391" y="183185"/>
                  </a:lnTo>
                  <a:lnTo>
                    <a:pt x="1817528" y="192710"/>
                  </a:lnTo>
                  <a:lnTo>
                    <a:pt x="1772682" y="201044"/>
                  </a:lnTo>
                  <a:lnTo>
                    <a:pt x="1725692" y="208030"/>
                  </a:lnTo>
                  <a:lnTo>
                    <a:pt x="1676559" y="213744"/>
                  </a:lnTo>
                  <a:lnTo>
                    <a:pt x="1625283" y="218031"/>
                  </a:lnTo>
                  <a:lnTo>
                    <a:pt x="1571784" y="220888"/>
                  </a:lnTo>
                  <a:lnTo>
                    <a:pt x="1516062" y="222397"/>
                  </a:lnTo>
                  <a:lnTo>
                    <a:pt x="1457959" y="222397"/>
                  </a:lnTo>
                  <a:lnTo>
                    <a:pt x="1397556" y="220888"/>
                  </a:lnTo>
                  <a:lnTo>
                    <a:pt x="1334771" y="217872"/>
                  </a:lnTo>
                  <a:lnTo>
                    <a:pt x="1269603" y="213348"/>
                  </a:lnTo>
                  <a:lnTo>
                    <a:pt x="1248172" y="212633"/>
                  </a:lnTo>
                  <a:lnTo>
                    <a:pt x="1226900" y="212793"/>
                  </a:lnTo>
                  <a:lnTo>
                    <a:pt x="1205786" y="213824"/>
                  </a:lnTo>
                  <a:lnTo>
                    <a:pt x="1184831" y="215729"/>
                  </a:lnTo>
                  <a:lnTo>
                    <a:pt x="1163956" y="218507"/>
                  </a:lnTo>
                  <a:lnTo>
                    <a:pt x="1143238" y="222079"/>
                  </a:lnTo>
                  <a:lnTo>
                    <a:pt x="1122681" y="226444"/>
                  </a:lnTo>
                  <a:lnTo>
                    <a:pt x="1102202" y="231683"/>
                  </a:lnTo>
                  <a:lnTo>
                    <a:pt x="1081881" y="237636"/>
                  </a:lnTo>
                  <a:lnTo>
                    <a:pt x="1061641" y="244383"/>
                  </a:lnTo>
                  <a:lnTo>
                    <a:pt x="1041559" y="251924"/>
                  </a:lnTo>
                  <a:lnTo>
                    <a:pt x="1021477" y="260100"/>
                  </a:lnTo>
                  <a:lnTo>
                    <a:pt x="1001553" y="269069"/>
                  </a:lnTo>
                  <a:lnTo>
                    <a:pt x="981709" y="278673"/>
                  </a:lnTo>
                  <a:lnTo>
                    <a:pt x="962025" y="288992"/>
                  </a:lnTo>
                  <a:lnTo>
                    <a:pt x="942340" y="299945"/>
                  </a:lnTo>
                  <a:lnTo>
                    <a:pt x="922735" y="311614"/>
                  </a:lnTo>
                  <a:lnTo>
                    <a:pt x="903208" y="323838"/>
                  </a:lnTo>
                  <a:lnTo>
                    <a:pt x="883762" y="336697"/>
                  </a:lnTo>
                  <a:lnTo>
                    <a:pt x="864393" y="350110"/>
                  </a:lnTo>
                  <a:lnTo>
                    <a:pt x="845106" y="364160"/>
                  </a:lnTo>
                  <a:lnTo>
                    <a:pt x="825818" y="378685"/>
                  </a:lnTo>
                  <a:lnTo>
                    <a:pt x="806609" y="393767"/>
                  </a:lnTo>
                  <a:lnTo>
                    <a:pt x="787400" y="409404"/>
                  </a:lnTo>
                  <a:lnTo>
                    <a:pt x="768270" y="425597"/>
                  </a:lnTo>
                  <a:lnTo>
                    <a:pt x="749220" y="442185"/>
                  </a:lnTo>
                  <a:lnTo>
                    <a:pt x="711041" y="476793"/>
                  </a:lnTo>
                  <a:lnTo>
                    <a:pt x="673020" y="513227"/>
                  </a:lnTo>
                  <a:lnTo>
                    <a:pt x="635000" y="551246"/>
                  </a:lnTo>
                  <a:lnTo>
                    <a:pt x="596979" y="590697"/>
                  </a:lnTo>
                  <a:lnTo>
                    <a:pt x="558959" y="631495"/>
                  </a:lnTo>
                  <a:lnTo>
                    <a:pt x="520779" y="673484"/>
                  </a:lnTo>
                  <a:lnTo>
                    <a:pt x="482520" y="716505"/>
                  </a:lnTo>
                  <a:lnTo>
                    <a:pt x="444103" y="760479"/>
                  </a:lnTo>
                  <a:lnTo>
                    <a:pt x="405527" y="805246"/>
                  </a:lnTo>
                  <a:lnTo>
                    <a:pt x="366712" y="850649"/>
                  </a:lnTo>
                  <a:lnTo>
                    <a:pt x="327581" y="896528"/>
                  </a:lnTo>
                  <a:lnTo>
                    <a:pt x="248364" y="989238"/>
                  </a:lnTo>
                  <a:lnTo>
                    <a:pt x="167561" y="1082425"/>
                  </a:lnTo>
                  <a:lnTo>
                    <a:pt x="126444" y="1128779"/>
                  </a:lnTo>
                  <a:lnTo>
                    <a:pt x="84852" y="1174817"/>
                  </a:lnTo>
                  <a:lnTo>
                    <a:pt x="42703" y="1220379"/>
                  </a:lnTo>
                  <a:lnTo>
                    <a:pt x="0" y="1265384"/>
                  </a:lnTo>
                  <a:lnTo>
                    <a:pt x="15161" y="1281973"/>
                  </a:lnTo>
                  <a:lnTo>
                    <a:pt x="29766" y="1298880"/>
                  </a:lnTo>
                  <a:lnTo>
                    <a:pt x="43894" y="1315866"/>
                  </a:lnTo>
                  <a:lnTo>
                    <a:pt x="57468" y="1333012"/>
                  </a:lnTo>
                  <a:lnTo>
                    <a:pt x="894319" y="2679767"/>
                  </a:lnTo>
                  <a:lnTo>
                    <a:pt x="925037" y="2729377"/>
                  </a:lnTo>
                  <a:lnTo>
                    <a:pt x="955595" y="2779541"/>
                  </a:lnTo>
                  <a:lnTo>
                    <a:pt x="985678" y="2830262"/>
                  </a:lnTo>
                  <a:lnTo>
                    <a:pt x="1015127" y="2881538"/>
                  </a:lnTo>
                  <a:lnTo>
                    <a:pt x="1043464" y="2933370"/>
                  </a:lnTo>
                  <a:lnTo>
                    <a:pt x="1070531" y="2985678"/>
                  </a:lnTo>
                  <a:lnTo>
                    <a:pt x="1096009" y="3038543"/>
                  </a:lnTo>
                  <a:lnTo>
                    <a:pt x="1108075" y="3065212"/>
                  </a:lnTo>
                  <a:lnTo>
                    <a:pt x="1119585" y="3091962"/>
                  </a:lnTo>
                  <a:lnTo>
                    <a:pt x="1130618" y="3118949"/>
                  </a:lnTo>
                  <a:lnTo>
                    <a:pt x="1141016" y="3145937"/>
                  </a:lnTo>
                  <a:lnTo>
                    <a:pt x="1150858" y="3173162"/>
                  </a:lnTo>
                  <a:lnTo>
                    <a:pt x="1159987" y="3200468"/>
                  </a:lnTo>
                  <a:lnTo>
                    <a:pt x="1168479" y="3227932"/>
                  </a:lnTo>
                  <a:lnTo>
                    <a:pt x="1176178" y="3255553"/>
                  </a:lnTo>
                  <a:lnTo>
                    <a:pt x="1183164" y="3283255"/>
                  </a:lnTo>
                  <a:lnTo>
                    <a:pt x="1189356" y="3311115"/>
                  </a:lnTo>
                  <a:lnTo>
                    <a:pt x="1194753" y="3339055"/>
                  </a:lnTo>
                  <a:lnTo>
                    <a:pt x="1199197" y="3367234"/>
                  </a:lnTo>
                  <a:lnTo>
                    <a:pt x="1202769" y="3395491"/>
                  </a:lnTo>
                  <a:lnTo>
                    <a:pt x="1205246" y="3421490"/>
                  </a:lnTo>
                  <a:lnTo>
                    <a:pt x="2210054" y="3421490"/>
                  </a:lnTo>
                  <a:lnTo>
                    <a:pt x="2210054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33" name="Shape 62"/>
            <p:cNvSpPr/>
            <p:nvPr/>
          </p:nvSpPr>
          <p:spPr>
            <a:xfrm>
              <a:off x="87558" y="4130768"/>
              <a:ext cx="9600016" cy="3429836"/>
            </a:xfrm>
            <a:custGeom>
              <a:avLst/>
              <a:gdLst/>
              <a:ahLst/>
              <a:cxnLst/>
              <a:rect l="0" t="0" r="0" b="0"/>
              <a:pathLst>
                <a:path w="9600016" h="3429836">
                  <a:moveTo>
                    <a:pt x="4681448" y="0"/>
                  </a:moveTo>
                  <a:lnTo>
                    <a:pt x="4638745" y="6270"/>
                  </a:lnTo>
                  <a:lnTo>
                    <a:pt x="4617472" y="9922"/>
                  </a:lnTo>
                  <a:lnTo>
                    <a:pt x="4596200" y="14049"/>
                  </a:lnTo>
                  <a:lnTo>
                    <a:pt x="4567942" y="20321"/>
                  </a:lnTo>
                  <a:lnTo>
                    <a:pt x="4539844" y="27464"/>
                  </a:lnTo>
                  <a:lnTo>
                    <a:pt x="4511903" y="35402"/>
                  </a:lnTo>
                  <a:lnTo>
                    <a:pt x="4484122" y="44291"/>
                  </a:lnTo>
                  <a:lnTo>
                    <a:pt x="4456500" y="53895"/>
                  </a:lnTo>
                  <a:lnTo>
                    <a:pt x="4429274" y="64453"/>
                  </a:lnTo>
                  <a:lnTo>
                    <a:pt x="4402287" y="75723"/>
                  </a:lnTo>
                  <a:lnTo>
                    <a:pt x="4375617" y="87789"/>
                  </a:lnTo>
                  <a:lnTo>
                    <a:pt x="4349344" y="100727"/>
                  </a:lnTo>
                  <a:lnTo>
                    <a:pt x="4323467" y="114379"/>
                  </a:lnTo>
                  <a:lnTo>
                    <a:pt x="4298067" y="128826"/>
                  </a:lnTo>
                  <a:lnTo>
                    <a:pt x="4273223" y="143986"/>
                  </a:lnTo>
                  <a:lnTo>
                    <a:pt x="4248854" y="159861"/>
                  </a:lnTo>
                  <a:lnTo>
                    <a:pt x="4225042" y="176529"/>
                  </a:lnTo>
                  <a:lnTo>
                    <a:pt x="4201786" y="193913"/>
                  </a:lnTo>
                  <a:lnTo>
                    <a:pt x="4179243" y="212010"/>
                  </a:lnTo>
                  <a:lnTo>
                    <a:pt x="4157416" y="230822"/>
                  </a:lnTo>
                  <a:lnTo>
                    <a:pt x="4136222" y="250269"/>
                  </a:lnTo>
                  <a:lnTo>
                    <a:pt x="4115822" y="270430"/>
                  </a:lnTo>
                  <a:lnTo>
                    <a:pt x="4096297" y="291227"/>
                  </a:lnTo>
                  <a:lnTo>
                    <a:pt x="4077484" y="312737"/>
                  </a:lnTo>
                  <a:lnTo>
                    <a:pt x="4059625" y="334803"/>
                  </a:lnTo>
                  <a:lnTo>
                    <a:pt x="4042639" y="357584"/>
                  </a:lnTo>
                  <a:lnTo>
                    <a:pt x="4026604" y="380920"/>
                  </a:lnTo>
                  <a:lnTo>
                    <a:pt x="4011603" y="404892"/>
                  </a:lnTo>
                  <a:lnTo>
                    <a:pt x="3997633" y="429418"/>
                  </a:lnTo>
                  <a:lnTo>
                    <a:pt x="3984695" y="454580"/>
                  </a:lnTo>
                  <a:lnTo>
                    <a:pt x="3972789" y="480298"/>
                  </a:lnTo>
                  <a:lnTo>
                    <a:pt x="3962153" y="506570"/>
                  </a:lnTo>
                  <a:lnTo>
                    <a:pt x="3952628" y="533399"/>
                  </a:lnTo>
                  <a:lnTo>
                    <a:pt x="3944293" y="560784"/>
                  </a:lnTo>
                  <a:lnTo>
                    <a:pt x="3937228" y="588644"/>
                  </a:lnTo>
                  <a:lnTo>
                    <a:pt x="3931593" y="616347"/>
                  </a:lnTo>
                  <a:lnTo>
                    <a:pt x="3927148" y="644048"/>
                  </a:lnTo>
                  <a:lnTo>
                    <a:pt x="3923814" y="671670"/>
                  </a:lnTo>
                  <a:lnTo>
                    <a:pt x="3921672" y="699373"/>
                  </a:lnTo>
                  <a:lnTo>
                    <a:pt x="3920639" y="726995"/>
                  </a:lnTo>
                  <a:lnTo>
                    <a:pt x="3920559" y="754697"/>
                  </a:lnTo>
                  <a:lnTo>
                    <a:pt x="3921513" y="782319"/>
                  </a:lnTo>
                  <a:lnTo>
                    <a:pt x="3923417" y="809942"/>
                  </a:lnTo>
                  <a:lnTo>
                    <a:pt x="3926116" y="837564"/>
                  </a:lnTo>
                  <a:lnTo>
                    <a:pt x="3929688" y="865187"/>
                  </a:lnTo>
                  <a:lnTo>
                    <a:pt x="3933974" y="892809"/>
                  </a:lnTo>
                  <a:lnTo>
                    <a:pt x="3938975" y="920353"/>
                  </a:lnTo>
                  <a:lnTo>
                    <a:pt x="3944691" y="947897"/>
                  </a:lnTo>
                  <a:lnTo>
                    <a:pt x="3951041" y="975439"/>
                  </a:lnTo>
                  <a:lnTo>
                    <a:pt x="3957866" y="1002982"/>
                  </a:lnTo>
                  <a:lnTo>
                    <a:pt x="3965328" y="1030525"/>
                  </a:lnTo>
                  <a:lnTo>
                    <a:pt x="3981441" y="1085532"/>
                  </a:lnTo>
                  <a:lnTo>
                    <a:pt x="3998983" y="1140380"/>
                  </a:lnTo>
                  <a:lnTo>
                    <a:pt x="4017636" y="1195228"/>
                  </a:lnTo>
                  <a:lnTo>
                    <a:pt x="4036844" y="1249918"/>
                  </a:lnTo>
                  <a:lnTo>
                    <a:pt x="4056291" y="1304528"/>
                  </a:lnTo>
                  <a:lnTo>
                    <a:pt x="4075579" y="1358979"/>
                  </a:lnTo>
                  <a:lnTo>
                    <a:pt x="4094312" y="1413350"/>
                  </a:lnTo>
                  <a:lnTo>
                    <a:pt x="4112013" y="1467644"/>
                  </a:lnTo>
                  <a:lnTo>
                    <a:pt x="4120267" y="1494948"/>
                  </a:lnTo>
                  <a:lnTo>
                    <a:pt x="4127967" y="1522809"/>
                  </a:lnTo>
                  <a:lnTo>
                    <a:pt x="4135032" y="1550988"/>
                  </a:lnTo>
                  <a:lnTo>
                    <a:pt x="4141541" y="1579563"/>
                  </a:lnTo>
                  <a:lnTo>
                    <a:pt x="4147334" y="1608454"/>
                  </a:lnTo>
                  <a:lnTo>
                    <a:pt x="4152494" y="1637585"/>
                  </a:lnTo>
                  <a:lnTo>
                    <a:pt x="4156939" y="1666875"/>
                  </a:lnTo>
                  <a:lnTo>
                    <a:pt x="4160591" y="1696244"/>
                  </a:lnTo>
                  <a:lnTo>
                    <a:pt x="4163527" y="1725772"/>
                  </a:lnTo>
                  <a:lnTo>
                    <a:pt x="4165591" y="1755298"/>
                  </a:lnTo>
                  <a:lnTo>
                    <a:pt x="4166861" y="1784747"/>
                  </a:lnTo>
                  <a:lnTo>
                    <a:pt x="4167178" y="1814035"/>
                  </a:lnTo>
                  <a:lnTo>
                    <a:pt x="4166702" y="1843247"/>
                  </a:lnTo>
                  <a:lnTo>
                    <a:pt x="4165194" y="1872218"/>
                  </a:lnTo>
                  <a:lnTo>
                    <a:pt x="4162813" y="1900952"/>
                  </a:lnTo>
                  <a:lnTo>
                    <a:pt x="4159399" y="1929368"/>
                  </a:lnTo>
                  <a:lnTo>
                    <a:pt x="4154954" y="1957308"/>
                  </a:lnTo>
                  <a:lnTo>
                    <a:pt x="4149398" y="1984850"/>
                  </a:lnTo>
                  <a:lnTo>
                    <a:pt x="4142809" y="2011918"/>
                  </a:lnTo>
                  <a:lnTo>
                    <a:pt x="4135111" y="2038429"/>
                  </a:lnTo>
                  <a:lnTo>
                    <a:pt x="4126221" y="2064225"/>
                  </a:lnTo>
                  <a:lnTo>
                    <a:pt x="4116219" y="2089467"/>
                  </a:lnTo>
                  <a:lnTo>
                    <a:pt x="4104948" y="2113914"/>
                  </a:lnTo>
                  <a:lnTo>
                    <a:pt x="4092485" y="2137648"/>
                  </a:lnTo>
                  <a:lnTo>
                    <a:pt x="4078675" y="2160428"/>
                  </a:lnTo>
                  <a:lnTo>
                    <a:pt x="4063673" y="2182416"/>
                  </a:lnTo>
                  <a:lnTo>
                    <a:pt x="4047242" y="2203370"/>
                  </a:lnTo>
                  <a:lnTo>
                    <a:pt x="4029463" y="2223373"/>
                  </a:lnTo>
                  <a:lnTo>
                    <a:pt x="4010333" y="2242264"/>
                  </a:lnTo>
                  <a:lnTo>
                    <a:pt x="3989696" y="2260044"/>
                  </a:lnTo>
                  <a:lnTo>
                    <a:pt x="3967629" y="2276633"/>
                  </a:lnTo>
                  <a:lnTo>
                    <a:pt x="3944134" y="2291953"/>
                  </a:lnTo>
                  <a:lnTo>
                    <a:pt x="3921195" y="2304890"/>
                  </a:lnTo>
                  <a:lnTo>
                    <a:pt x="3897541" y="2316242"/>
                  </a:lnTo>
                  <a:lnTo>
                    <a:pt x="3873332" y="2326084"/>
                  </a:lnTo>
                  <a:lnTo>
                    <a:pt x="3848647" y="2334577"/>
                  </a:lnTo>
                  <a:lnTo>
                    <a:pt x="3823484" y="2341642"/>
                  </a:lnTo>
                  <a:lnTo>
                    <a:pt x="3797925" y="2347516"/>
                  </a:lnTo>
                  <a:lnTo>
                    <a:pt x="3771970" y="2352119"/>
                  </a:lnTo>
                  <a:lnTo>
                    <a:pt x="3745777" y="2355532"/>
                  </a:lnTo>
                  <a:lnTo>
                    <a:pt x="3719344" y="2357913"/>
                  </a:lnTo>
                  <a:lnTo>
                    <a:pt x="3692833" y="2359183"/>
                  </a:lnTo>
                  <a:lnTo>
                    <a:pt x="3666163" y="2359580"/>
                  </a:lnTo>
                  <a:lnTo>
                    <a:pt x="3639414" y="2359025"/>
                  </a:lnTo>
                  <a:lnTo>
                    <a:pt x="3612744" y="2357596"/>
                  </a:lnTo>
                  <a:lnTo>
                    <a:pt x="3586073" y="2355453"/>
                  </a:lnTo>
                  <a:lnTo>
                    <a:pt x="3559563" y="2352595"/>
                  </a:lnTo>
                  <a:lnTo>
                    <a:pt x="3533289" y="2349024"/>
                  </a:lnTo>
                  <a:lnTo>
                    <a:pt x="3469472" y="2338149"/>
                  </a:lnTo>
                  <a:lnTo>
                    <a:pt x="3406528" y="2324338"/>
                  </a:lnTo>
                  <a:lnTo>
                    <a:pt x="3344297" y="2307828"/>
                  </a:lnTo>
                  <a:lnTo>
                    <a:pt x="3282860" y="2288857"/>
                  </a:lnTo>
                  <a:lnTo>
                    <a:pt x="3222060" y="2267664"/>
                  </a:lnTo>
                  <a:lnTo>
                    <a:pt x="3161814" y="2244328"/>
                  </a:lnTo>
                  <a:lnTo>
                    <a:pt x="3102205" y="2219165"/>
                  </a:lnTo>
                  <a:lnTo>
                    <a:pt x="3042991" y="2192258"/>
                  </a:lnTo>
                  <a:lnTo>
                    <a:pt x="2984332" y="2163921"/>
                  </a:lnTo>
                  <a:lnTo>
                    <a:pt x="2925992" y="2134314"/>
                  </a:lnTo>
                  <a:lnTo>
                    <a:pt x="2810263" y="2072084"/>
                  </a:lnTo>
                  <a:lnTo>
                    <a:pt x="2695328" y="2007155"/>
                  </a:lnTo>
                  <a:lnTo>
                    <a:pt x="2580789" y="1941274"/>
                  </a:lnTo>
                  <a:lnTo>
                    <a:pt x="2466252" y="1875869"/>
                  </a:lnTo>
                  <a:lnTo>
                    <a:pt x="2351158" y="1812765"/>
                  </a:lnTo>
                  <a:lnTo>
                    <a:pt x="2293293" y="1782444"/>
                  </a:lnTo>
                  <a:lnTo>
                    <a:pt x="2235112" y="1753394"/>
                  </a:lnTo>
                  <a:lnTo>
                    <a:pt x="2176533" y="1725613"/>
                  </a:lnTo>
                  <a:lnTo>
                    <a:pt x="2117557" y="1699498"/>
                  </a:lnTo>
                  <a:lnTo>
                    <a:pt x="2058185" y="1675050"/>
                  </a:lnTo>
                  <a:lnTo>
                    <a:pt x="1998177" y="1652588"/>
                  </a:lnTo>
                  <a:lnTo>
                    <a:pt x="1937693" y="1632347"/>
                  </a:lnTo>
                  <a:lnTo>
                    <a:pt x="1876496" y="1614408"/>
                  </a:lnTo>
                  <a:lnTo>
                    <a:pt x="1814583" y="1599009"/>
                  </a:lnTo>
                  <a:lnTo>
                    <a:pt x="1751956" y="1586468"/>
                  </a:lnTo>
                  <a:lnTo>
                    <a:pt x="1688534" y="1576863"/>
                  </a:lnTo>
                  <a:lnTo>
                    <a:pt x="1624241" y="1570434"/>
                  </a:lnTo>
                  <a:lnTo>
                    <a:pt x="1560344" y="1567497"/>
                  </a:lnTo>
                  <a:lnTo>
                    <a:pt x="1496844" y="1568132"/>
                  </a:lnTo>
                  <a:lnTo>
                    <a:pt x="1433979" y="1572100"/>
                  </a:lnTo>
                  <a:lnTo>
                    <a:pt x="1371591" y="1579483"/>
                  </a:lnTo>
                  <a:lnTo>
                    <a:pt x="1309996" y="1590040"/>
                  </a:lnTo>
                  <a:lnTo>
                    <a:pt x="1249036" y="1603692"/>
                  </a:lnTo>
                  <a:lnTo>
                    <a:pt x="1188869" y="1620440"/>
                  </a:lnTo>
                  <a:lnTo>
                    <a:pt x="1129497" y="1640125"/>
                  </a:lnTo>
                  <a:lnTo>
                    <a:pt x="1071077" y="1662588"/>
                  </a:lnTo>
                  <a:lnTo>
                    <a:pt x="1013609" y="1687909"/>
                  </a:lnTo>
                  <a:lnTo>
                    <a:pt x="957174" y="1715769"/>
                  </a:lnTo>
                  <a:lnTo>
                    <a:pt x="901849" y="1746170"/>
                  </a:lnTo>
                  <a:lnTo>
                    <a:pt x="847637" y="1779110"/>
                  </a:lnTo>
                  <a:lnTo>
                    <a:pt x="794613" y="1814353"/>
                  </a:lnTo>
                  <a:lnTo>
                    <a:pt x="742862" y="1851819"/>
                  </a:lnTo>
                  <a:lnTo>
                    <a:pt x="692458" y="1891507"/>
                  </a:lnTo>
                  <a:lnTo>
                    <a:pt x="643404" y="1933178"/>
                  </a:lnTo>
                  <a:lnTo>
                    <a:pt x="595779" y="1976834"/>
                  </a:lnTo>
                  <a:lnTo>
                    <a:pt x="549742" y="2022395"/>
                  </a:lnTo>
                  <a:lnTo>
                    <a:pt x="505213" y="2069703"/>
                  </a:lnTo>
                  <a:lnTo>
                    <a:pt x="462351" y="2118677"/>
                  </a:lnTo>
                  <a:lnTo>
                    <a:pt x="421154" y="2169239"/>
                  </a:lnTo>
                  <a:lnTo>
                    <a:pt x="381704" y="2221309"/>
                  </a:lnTo>
                  <a:lnTo>
                    <a:pt x="344082" y="2274728"/>
                  </a:lnTo>
                  <a:lnTo>
                    <a:pt x="308363" y="2329418"/>
                  </a:lnTo>
                  <a:lnTo>
                    <a:pt x="274469" y="2385298"/>
                  </a:lnTo>
                  <a:lnTo>
                    <a:pt x="242641" y="2442289"/>
                  </a:lnTo>
                  <a:lnTo>
                    <a:pt x="212874" y="2500233"/>
                  </a:lnTo>
                  <a:lnTo>
                    <a:pt x="185252" y="2559050"/>
                  </a:lnTo>
                  <a:lnTo>
                    <a:pt x="159772" y="2618739"/>
                  </a:lnTo>
                  <a:lnTo>
                    <a:pt x="136516" y="2679064"/>
                  </a:lnTo>
                  <a:lnTo>
                    <a:pt x="115561" y="2740024"/>
                  </a:lnTo>
                  <a:lnTo>
                    <a:pt x="96669" y="2801382"/>
                  </a:lnTo>
                  <a:lnTo>
                    <a:pt x="79683" y="2863135"/>
                  </a:lnTo>
                  <a:lnTo>
                    <a:pt x="64364" y="2925127"/>
                  </a:lnTo>
                  <a:lnTo>
                    <a:pt x="50791" y="2987437"/>
                  </a:lnTo>
                  <a:lnTo>
                    <a:pt x="38884" y="3050064"/>
                  </a:lnTo>
                  <a:lnTo>
                    <a:pt x="28646" y="3112849"/>
                  </a:lnTo>
                  <a:lnTo>
                    <a:pt x="19993" y="3175952"/>
                  </a:lnTo>
                  <a:lnTo>
                    <a:pt x="12771" y="3239134"/>
                  </a:lnTo>
                  <a:lnTo>
                    <a:pt x="7134" y="3302634"/>
                  </a:lnTo>
                  <a:lnTo>
                    <a:pt x="2848" y="3366214"/>
                  </a:lnTo>
                  <a:lnTo>
                    <a:pt x="0" y="3429836"/>
                  </a:lnTo>
                  <a:lnTo>
                    <a:pt x="9600016" y="3429836"/>
                  </a:lnTo>
                  <a:lnTo>
                    <a:pt x="9597539" y="3403838"/>
                  </a:lnTo>
                  <a:lnTo>
                    <a:pt x="9593967" y="3375580"/>
                  </a:lnTo>
                  <a:lnTo>
                    <a:pt x="9589523" y="3347402"/>
                  </a:lnTo>
                  <a:lnTo>
                    <a:pt x="9584125" y="3319462"/>
                  </a:lnTo>
                  <a:lnTo>
                    <a:pt x="9577934" y="3291602"/>
                  </a:lnTo>
                  <a:lnTo>
                    <a:pt x="9570948" y="3263899"/>
                  </a:lnTo>
                  <a:lnTo>
                    <a:pt x="9563249" y="3236278"/>
                  </a:lnTo>
                  <a:lnTo>
                    <a:pt x="9554757" y="3208814"/>
                  </a:lnTo>
                  <a:lnTo>
                    <a:pt x="9545628" y="3181508"/>
                  </a:lnTo>
                  <a:lnTo>
                    <a:pt x="9535786" y="3154283"/>
                  </a:lnTo>
                  <a:lnTo>
                    <a:pt x="9525388" y="3127295"/>
                  </a:lnTo>
                  <a:lnTo>
                    <a:pt x="9514354" y="3100308"/>
                  </a:lnTo>
                  <a:lnTo>
                    <a:pt x="9502844" y="3073558"/>
                  </a:lnTo>
                  <a:lnTo>
                    <a:pt x="9490779" y="3046889"/>
                  </a:lnTo>
                  <a:lnTo>
                    <a:pt x="9465301" y="2994024"/>
                  </a:lnTo>
                  <a:lnTo>
                    <a:pt x="9438234" y="2941717"/>
                  </a:lnTo>
                  <a:lnTo>
                    <a:pt x="9409896" y="2889884"/>
                  </a:lnTo>
                  <a:lnTo>
                    <a:pt x="9380448" y="2838608"/>
                  </a:lnTo>
                  <a:lnTo>
                    <a:pt x="9350365" y="2787888"/>
                  </a:lnTo>
                  <a:lnTo>
                    <a:pt x="9319807" y="2737723"/>
                  </a:lnTo>
                  <a:lnTo>
                    <a:pt x="9289088" y="2688113"/>
                  </a:lnTo>
                  <a:lnTo>
                    <a:pt x="8452238" y="1341358"/>
                  </a:lnTo>
                  <a:lnTo>
                    <a:pt x="8438664" y="1324213"/>
                  </a:lnTo>
                  <a:lnTo>
                    <a:pt x="8424536" y="1307227"/>
                  </a:lnTo>
                  <a:lnTo>
                    <a:pt x="8409930" y="1290319"/>
                  </a:lnTo>
                  <a:lnTo>
                    <a:pt x="8394849" y="1273572"/>
                  </a:lnTo>
                  <a:lnTo>
                    <a:pt x="8326270" y="1342865"/>
                  </a:lnTo>
                  <a:lnTo>
                    <a:pt x="8256023" y="1409700"/>
                  </a:lnTo>
                  <a:lnTo>
                    <a:pt x="8183950" y="1473755"/>
                  </a:lnTo>
                  <a:lnTo>
                    <a:pt x="8109813" y="1534319"/>
                  </a:lnTo>
                  <a:lnTo>
                    <a:pt x="8033534" y="1590913"/>
                  </a:lnTo>
                  <a:lnTo>
                    <a:pt x="7954873" y="1642983"/>
                  </a:lnTo>
                  <a:lnTo>
                    <a:pt x="7914630" y="1667192"/>
                  </a:lnTo>
                  <a:lnTo>
                    <a:pt x="7873832" y="1690053"/>
                  </a:lnTo>
                  <a:lnTo>
                    <a:pt x="7832319" y="1711484"/>
                  </a:lnTo>
                  <a:lnTo>
                    <a:pt x="7790091" y="1731485"/>
                  </a:lnTo>
                  <a:lnTo>
                    <a:pt x="7747229" y="1749980"/>
                  </a:lnTo>
                  <a:lnTo>
                    <a:pt x="7703573" y="1766808"/>
                  </a:lnTo>
                  <a:lnTo>
                    <a:pt x="7659282" y="1782048"/>
                  </a:lnTo>
                  <a:lnTo>
                    <a:pt x="7614197" y="1795463"/>
                  </a:lnTo>
                  <a:lnTo>
                    <a:pt x="7568317" y="1807130"/>
                  </a:lnTo>
                  <a:lnTo>
                    <a:pt x="7521724" y="1816973"/>
                  </a:lnTo>
                  <a:lnTo>
                    <a:pt x="7474258" y="1824832"/>
                  </a:lnTo>
                  <a:lnTo>
                    <a:pt x="7425998" y="1830704"/>
                  </a:lnTo>
                  <a:lnTo>
                    <a:pt x="7376866" y="1834435"/>
                  </a:lnTo>
                  <a:lnTo>
                    <a:pt x="7326859" y="1836103"/>
                  </a:lnTo>
                  <a:lnTo>
                    <a:pt x="7275979" y="1835547"/>
                  </a:lnTo>
                  <a:lnTo>
                    <a:pt x="7224227" y="1832769"/>
                  </a:lnTo>
                  <a:lnTo>
                    <a:pt x="7171521" y="1827529"/>
                  </a:lnTo>
                  <a:lnTo>
                    <a:pt x="7117864" y="1819989"/>
                  </a:lnTo>
                  <a:lnTo>
                    <a:pt x="7063254" y="1809988"/>
                  </a:lnTo>
                  <a:lnTo>
                    <a:pt x="7007692" y="1797367"/>
                  </a:lnTo>
                  <a:lnTo>
                    <a:pt x="6924665" y="1776094"/>
                  </a:lnTo>
                  <a:lnTo>
                    <a:pt x="6841878" y="1753394"/>
                  </a:lnTo>
                  <a:lnTo>
                    <a:pt x="6759407" y="1729263"/>
                  </a:lnTo>
                  <a:lnTo>
                    <a:pt x="6677254" y="1703625"/>
                  </a:lnTo>
                  <a:lnTo>
                    <a:pt x="6595498" y="1676479"/>
                  </a:lnTo>
                  <a:lnTo>
                    <a:pt x="6514296" y="1647904"/>
                  </a:lnTo>
                  <a:lnTo>
                    <a:pt x="6433652" y="1617742"/>
                  </a:lnTo>
                  <a:lnTo>
                    <a:pt x="6353722" y="1586150"/>
                  </a:lnTo>
                  <a:lnTo>
                    <a:pt x="6274506" y="1552972"/>
                  </a:lnTo>
                  <a:lnTo>
                    <a:pt x="6196003" y="1518205"/>
                  </a:lnTo>
                  <a:lnTo>
                    <a:pt x="6118533" y="1481852"/>
                  </a:lnTo>
                  <a:lnTo>
                    <a:pt x="6041937" y="1443990"/>
                  </a:lnTo>
                  <a:lnTo>
                    <a:pt x="5966372" y="1404460"/>
                  </a:lnTo>
                  <a:lnTo>
                    <a:pt x="5891918" y="1363344"/>
                  </a:lnTo>
                  <a:lnTo>
                    <a:pt x="5818734" y="1320562"/>
                  </a:lnTo>
                  <a:lnTo>
                    <a:pt x="5746741" y="1276190"/>
                  </a:lnTo>
                  <a:lnTo>
                    <a:pt x="5705387" y="1249522"/>
                  </a:lnTo>
                  <a:lnTo>
                    <a:pt x="5664429" y="1222295"/>
                  </a:lnTo>
                  <a:lnTo>
                    <a:pt x="5624027" y="1194434"/>
                  </a:lnTo>
                  <a:lnTo>
                    <a:pt x="5584102" y="1166019"/>
                  </a:lnTo>
                  <a:lnTo>
                    <a:pt x="5544732" y="1137047"/>
                  </a:lnTo>
                  <a:lnTo>
                    <a:pt x="5505838" y="1107519"/>
                  </a:lnTo>
                  <a:lnTo>
                    <a:pt x="5467499" y="1077435"/>
                  </a:lnTo>
                  <a:lnTo>
                    <a:pt x="5429717" y="1046638"/>
                  </a:lnTo>
                  <a:lnTo>
                    <a:pt x="5392569" y="1015365"/>
                  </a:lnTo>
                  <a:lnTo>
                    <a:pt x="5355978" y="983457"/>
                  </a:lnTo>
                  <a:lnTo>
                    <a:pt x="5319942" y="950992"/>
                  </a:lnTo>
                  <a:lnTo>
                    <a:pt x="5284541" y="917892"/>
                  </a:lnTo>
                  <a:lnTo>
                    <a:pt x="5249853" y="884158"/>
                  </a:lnTo>
                  <a:lnTo>
                    <a:pt x="5215802" y="849868"/>
                  </a:lnTo>
                  <a:lnTo>
                    <a:pt x="5182384" y="814943"/>
                  </a:lnTo>
                  <a:lnTo>
                    <a:pt x="5149603" y="779383"/>
                  </a:lnTo>
                  <a:lnTo>
                    <a:pt x="5117614" y="743267"/>
                  </a:lnTo>
                  <a:lnTo>
                    <a:pt x="5086260" y="706517"/>
                  </a:lnTo>
                  <a:lnTo>
                    <a:pt x="5055702" y="669130"/>
                  </a:lnTo>
                  <a:lnTo>
                    <a:pt x="5025857" y="631110"/>
                  </a:lnTo>
                  <a:lnTo>
                    <a:pt x="4996727" y="592454"/>
                  </a:lnTo>
                  <a:lnTo>
                    <a:pt x="4968389" y="553243"/>
                  </a:lnTo>
                  <a:lnTo>
                    <a:pt x="4940847" y="513318"/>
                  </a:lnTo>
                  <a:lnTo>
                    <a:pt x="4914097" y="472837"/>
                  </a:lnTo>
                  <a:lnTo>
                    <a:pt x="4888221" y="431640"/>
                  </a:lnTo>
                  <a:lnTo>
                    <a:pt x="4863138" y="389810"/>
                  </a:lnTo>
                  <a:lnTo>
                    <a:pt x="4838928" y="347344"/>
                  </a:lnTo>
                  <a:lnTo>
                    <a:pt x="4815513" y="304244"/>
                  </a:lnTo>
                  <a:lnTo>
                    <a:pt x="4793050" y="260509"/>
                  </a:lnTo>
                  <a:lnTo>
                    <a:pt x="4771459" y="216138"/>
                  </a:lnTo>
                  <a:lnTo>
                    <a:pt x="4750743" y="171053"/>
                  </a:lnTo>
                  <a:lnTo>
                    <a:pt x="4730978" y="125333"/>
                  </a:lnTo>
                  <a:lnTo>
                    <a:pt x="4705738" y="63183"/>
                  </a:lnTo>
                  <a:lnTo>
                    <a:pt x="4681448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4" name="Shape 63"/>
            <p:cNvSpPr/>
            <p:nvPr/>
          </p:nvSpPr>
          <p:spPr>
            <a:xfrm>
              <a:off x="982228" y="0"/>
              <a:ext cx="9710154" cy="5966871"/>
            </a:xfrm>
            <a:custGeom>
              <a:avLst/>
              <a:gdLst/>
              <a:ahLst/>
              <a:cxnLst/>
              <a:rect l="0" t="0" r="0" b="0"/>
              <a:pathLst>
                <a:path w="9710154" h="5966871">
                  <a:moveTo>
                    <a:pt x="0" y="0"/>
                  </a:moveTo>
                  <a:lnTo>
                    <a:pt x="35914" y="120663"/>
                  </a:lnTo>
                  <a:lnTo>
                    <a:pt x="77983" y="243615"/>
                  </a:lnTo>
                  <a:lnTo>
                    <a:pt x="100923" y="304338"/>
                  </a:lnTo>
                  <a:lnTo>
                    <a:pt x="125131" y="364424"/>
                  </a:lnTo>
                  <a:lnTo>
                    <a:pt x="150611" y="423796"/>
                  </a:lnTo>
                  <a:lnTo>
                    <a:pt x="177360" y="482455"/>
                  </a:lnTo>
                  <a:lnTo>
                    <a:pt x="205380" y="540161"/>
                  </a:lnTo>
                  <a:lnTo>
                    <a:pt x="234749" y="596993"/>
                  </a:lnTo>
                  <a:lnTo>
                    <a:pt x="265386" y="652874"/>
                  </a:lnTo>
                  <a:lnTo>
                    <a:pt x="297455" y="707563"/>
                  </a:lnTo>
                  <a:lnTo>
                    <a:pt x="330713" y="761140"/>
                  </a:lnTo>
                  <a:lnTo>
                    <a:pt x="365400" y="813527"/>
                  </a:lnTo>
                  <a:lnTo>
                    <a:pt x="401436" y="864566"/>
                  </a:lnTo>
                  <a:lnTo>
                    <a:pt x="438743" y="914176"/>
                  </a:lnTo>
                  <a:lnTo>
                    <a:pt x="477478" y="962356"/>
                  </a:lnTo>
                  <a:lnTo>
                    <a:pt x="517641" y="1009029"/>
                  </a:lnTo>
                  <a:lnTo>
                    <a:pt x="559075" y="1054113"/>
                  </a:lnTo>
                  <a:lnTo>
                    <a:pt x="601938" y="1097453"/>
                  </a:lnTo>
                  <a:lnTo>
                    <a:pt x="646228" y="1138965"/>
                  </a:lnTo>
                  <a:lnTo>
                    <a:pt x="691949" y="1178733"/>
                  </a:lnTo>
                  <a:lnTo>
                    <a:pt x="739018" y="1216515"/>
                  </a:lnTo>
                  <a:lnTo>
                    <a:pt x="787595" y="1252313"/>
                  </a:lnTo>
                  <a:lnTo>
                    <a:pt x="837521" y="1286048"/>
                  </a:lnTo>
                  <a:lnTo>
                    <a:pt x="888958" y="1317639"/>
                  </a:lnTo>
                  <a:lnTo>
                    <a:pt x="941821" y="1347008"/>
                  </a:lnTo>
                  <a:lnTo>
                    <a:pt x="996114" y="1373995"/>
                  </a:lnTo>
                  <a:lnTo>
                    <a:pt x="1051914" y="1398680"/>
                  </a:lnTo>
                  <a:lnTo>
                    <a:pt x="1109223" y="1420905"/>
                  </a:lnTo>
                  <a:lnTo>
                    <a:pt x="1167960" y="1440590"/>
                  </a:lnTo>
                  <a:lnTo>
                    <a:pt x="1228205" y="1457657"/>
                  </a:lnTo>
                  <a:lnTo>
                    <a:pt x="1255193" y="1464324"/>
                  </a:lnTo>
                  <a:lnTo>
                    <a:pt x="1282260" y="1470435"/>
                  </a:lnTo>
                  <a:lnTo>
                    <a:pt x="1309486" y="1475992"/>
                  </a:lnTo>
                  <a:lnTo>
                    <a:pt x="1336790" y="1480993"/>
                  </a:lnTo>
                  <a:lnTo>
                    <a:pt x="1391639" y="1489803"/>
                  </a:lnTo>
                  <a:lnTo>
                    <a:pt x="1446805" y="1496868"/>
                  </a:lnTo>
                  <a:lnTo>
                    <a:pt x="1502209" y="1502583"/>
                  </a:lnTo>
                  <a:lnTo>
                    <a:pt x="1557850" y="1507028"/>
                  </a:lnTo>
                  <a:lnTo>
                    <a:pt x="1613651" y="1510599"/>
                  </a:lnTo>
                  <a:lnTo>
                    <a:pt x="1669531" y="1513378"/>
                  </a:lnTo>
                  <a:lnTo>
                    <a:pt x="1768194" y="1517188"/>
                  </a:lnTo>
                  <a:lnTo>
                    <a:pt x="1866858" y="1520759"/>
                  </a:lnTo>
                  <a:lnTo>
                    <a:pt x="1916149" y="1522744"/>
                  </a:lnTo>
                  <a:lnTo>
                    <a:pt x="1965283" y="1525204"/>
                  </a:lnTo>
                  <a:lnTo>
                    <a:pt x="2014336" y="1528220"/>
                  </a:lnTo>
                  <a:lnTo>
                    <a:pt x="2063231" y="1531872"/>
                  </a:lnTo>
                  <a:lnTo>
                    <a:pt x="2111888" y="1536475"/>
                  </a:lnTo>
                  <a:lnTo>
                    <a:pt x="2160386" y="1542031"/>
                  </a:lnTo>
                  <a:lnTo>
                    <a:pt x="2208646" y="1548779"/>
                  </a:lnTo>
                  <a:lnTo>
                    <a:pt x="2256589" y="1556954"/>
                  </a:lnTo>
                  <a:lnTo>
                    <a:pt x="2304214" y="1566479"/>
                  </a:lnTo>
                  <a:lnTo>
                    <a:pt x="2351521" y="1577750"/>
                  </a:lnTo>
                  <a:lnTo>
                    <a:pt x="2375095" y="1584100"/>
                  </a:lnTo>
                  <a:lnTo>
                    <a:pt x="2398510" y="1590848"/>
                  </a:lnTo>
                  <a:lnTo>
                    <a:pt x="2421768" y="1598070"/>
                  </a:lnTo>
                  <a:lnTo>
                    <a:pt x="2445025" y="1605849"/>
                  </a:lnTo>
                  <a:lnTo>
                    <a:pt x="2488443" y="1621804"/>
                  </a:lnTo>
                  <a:lnTo>
                    <a:pt x="2530511" y="1639028"/>
                  </a:lnTo>
                  <a:lnTo>
                    <a:pt x="2571390" y="1657601"/>
                  </a:lnTo>
                  <a:lnTo>
                    <a:pt x="2610998" y="1677445"/>
                  </a:lnTo>
                  <a:lnTo>
                    <a:pt x="2686641" y="1720864"/>
                  </a:lnTo>
                  <a:lnTo>
                    <a:pt x="2757842" y="1768965"/>
                  </a:lnTo>
                  <a:lnTo>
                    <a:pt x="2824596" y="1821670"/>
                  </a:lnTo>
                  <a:lnTo>
                    <a:pt x="2887223" y="1878581"/>
                  </a:lnTo>
                  <a:lnTo>
                    <a:pt x="2946040" y="1939621"/>
                  </a:lnTo>
                  <a:lnTo>
                    <a:pt x="3001047" y="2004550"/>
                  </a:lnTo>
                  <a:lnTo>
                    <a:pt x="3052640" y="2073050"/>
                  </a:lnTo>
                  <a:lnTo>
                    <a:pt x="3101059" y="2145044"/>
                  </a:lnTo>
                  <a:lnTo>
                    <a:pt x="3146383" y="2220133"/>
                  </a:lnTo>
                  <a:lnTo>
                    <a:pt x="3188848" y="2298158"/>
                  </a:lnTo>
                  <a:lnTo>
                    <a:pt x="3228773" y="2378962"/>
                  </a:lnTo>
                  <a:lnTo>
                    <a:pt x="3266318" y="2462226"/>
                  </a:lnTo>
                  <a:lnTo>
                    <a:pt x="3301719" y="2547714"/>
                  </a:lnTo>
                  <a:lnTo>
                    <a:pt x="3335215" y="2635343"/>
                  </a:lnTo>
                  <a:lnTo>
                    <a:pt x="3366965" y="2724720"/>
                  </a:lnTo>
                  <a:lnTo>
                    <a:pt x="3397208" y="2815763"/>
                  </a:lnTo>
                  <a:lnTo>
                    <a:pt x="3426179" y="2908155"/>
                  </a:lnTo>
                  <a:lnTo>
                    <a:pt x="3454119" y="3001659"/>
                  </a:lnTo>
                  <a:lnTo>
                    <a:pt x="3507697" y="3191207"/>
                  </a:lnTo>
                  <a:lnTo>
                    <a:pt x="3559688" y="3382579"/>
                  </a:lnTo>
                  <a:lnTo>
                    <a:pt x="3611838" y="3574112"/>
                  </a:lnTo>
                  <a:lnTo>
                    <a:pt x="3665892" y="3763818"/>
                  </a:lnTo>
                  <a:lnTo>
                    <a:pt x="3694228" y="3857402"/>
                  </a:lnTo>
                  <a:lnTo>
                    <a:pt x="3723597" y="3949953"/>
                  </a:lnTo>
                  <a:lnTo>
                    <a:pt x="3754395" y="4041154"/>
                  </a:lnTo>
                  <a:lnTo>
                    <a:pt x="3786779" y="4130768"/>
                  </a:lnTo>
                  <a:lnTo>
                    <a:pt x="3811069" y="4193952"/>
                  </a:lnTo>
                  <a:lnTo>
                    <a:pt x="3836309" y="4256101"/>
                  </a:lnTo>
                  <a:lnTo>
                    <a:pt x="3856074" y="4301821"/>
                  </a:lnTo>
                  <a:lnTo>
                    <a:pt x="3876790" y="4346906"/>
                  </a:lnTo>
                  <a:lnTo>
                    <a:pt x="3898381" y="4391277"/>
                  </a:lnTo>
                  <a:lnTo>
                    <a:pt x="3920844" y="4435013"/>
                  </a:lnTo>
                  <a:lnTo>
                    <a:pt x="3944259" y="4478113"/>
                  </a:lnTo>
                  <a:lnTo>
                    <a:pt x="3968469" y="4520579"/>
                  </a:lnTo>
                  <a:lnTo>
                    <a:pt x="3993551" y="4562409"/>
                  </a:lnTo>
                  <a:lnTo>
                    <a:pt x="4019508" y="4603605"/>
                  </a:lnTo>
                  <a:lnTo>
                    <a:pt x="4046178" y="4644087"/>
                  </a:lnTo>
                  <a:lnTo>
                    <a:pt x="4073720" y="4684011"/>
                  </a:lnTo>
                  <a:lnTo>
                    <a:pt x="4102058" y="4723223"/>
                  </a:lnTo>
                  <a:lnTo>
                    <a:pt x="4131188" y="4761879"/>
                  </a:lnTo>
                  <a:lnTo>
                    <a:pt x="4161033" y="4799899"/>
                  </a:lnTo>
                  <a:lnTo>
                    <a:pt x="4191591" y="4837285"/>
                  </a:lnTo>
                  <a:lnTo>
                    <a:pt x="4222945" y="4874035"/>
                  </a:lnTo>
                  <a:lnTo>
                    <a:pt x="4254934" y="4910151"/>
                  </a:lnTo>
                  <a:lnTo>
                    <a:pt x="4287715" y="4945712"/>
                  </a:lnTo>
                  <a:lnTo>
                    <a:pt x="4321133" y="4980637"/>
                  </a:lnTo>
                  <a:lnTo>
                    <a:pt x="4355184" y="5014926"/>
                  </a:lnTo>
                  <a:lnTo>
                    <a:pt x="4389871" y="5048660"/>
                  </a:lnTo>
                  <a:lnTo>
                    <a:pt x="4425273" y="5081760"/>
                  </a:lnTo>
                  <a:lnTo>
                    <a:pt x="4461309" y="5114225"/>
                  </a:lnTo>
                  <a:lnTo>
                    <a:pt x="4497900" y="5146134"/>
                  </a:lnTo>
                  <a:lnTo>
                    <a:pt x="4535048" y="5177406"/>
                  </a:lnTo>
                  <a:lnTo>
                    <a:pt x="4572830" y="5208204"/>
                  </a:lnTo>
                  <a:lnTo>
                    <a:pt x="4611169" y="5238288"/>
                  </a:lnTo>
                  <a:lnTo>
                    <a:pt x="4650063" y="5267815"/>
                  </a:lnTo>
                  <a:lnTo>
                    <a:pt x="4689433" y="5296788"/>
                  </a:lnTo>
                  <a:lnTo>
                    <a:pt x="4729358" y="5325202"/>
                  </a:lnTo>
                  <a:lnTo>
                    <a:pt x="4769760" y="5353064"/>
                  </a:lnTo>
                  <a:lnTo>
                    <a:pt x="4810718" y="5380290"/>
                  </a:lnTo>
                  <a:lnTo>
                    <a:pt x="4852072" y="5406959"/>
                  </a:lnTo>
                  <a:lnTo>
                    <a:pt x="4924065" y="5451330"/>
                  </a:lnTo>
                  <a:lnTo>
                    <a:pt x="4997249" y="5494113"/>
                  </a:lnTo>
                  <a:lnTo>
                    <a:pt x="5071703" y="5535229"/>
                  </a:lnTo>
                  <a:lnTo>
                    <a:pt x="5147268" y="5574759"/>
                  </a:lnTo>
                  <a:lnTo>
                    <a:pt x="5223864" y="5612620"/>
                  </a:lnTo>
                  <a:lnTo>
                    <a:pt x="5301334" y="5648974"/>
                  </a:lnTo>
                  <a:lnTo>
                    <a:pt x="5379837" y="5683740"/>
                  </a:lnTo>
                  <a:lnTo>
                    <a:pt x="5459053" y="5716919"/>
                  </a:lnTo>
                  <a:lnTo>
                    <a:pt x="5538983" y="5748510"/>
                  </a:lnTo>
                  <a:lnTo>
                    <a:pt x="5619627" y="5778672"/>
                  </a:lnTo>
                  <a:lnTo>
                    <a:pt x="5700829" y="5807247"/>
                  </a:lnTo>
                  <a:lnTo>
                    <a:pt x="5782585" y="5834394"/>
                  </a:lnTo>
                  <a:lnTo>
                    <a:pt x="5864738" y="5860031"/>
                  </a:lnTo>
                  <a:lnTo>
                    <a:pt x="5947209" y="5884163"/>
                  </a:lnTo>
                  <a:lnTo>
                    <a:pt x="6029996" y="5906863"/>
                  </a:lnTo>
                  <a:lnTo>
                    <a:pt x="6113023" y="5928135"/>
                  </a:lnTo>
                  <a:lnTo>
                    <a:pt x="6168585" y="5940756"/>
                  </a:lnTo>
                  <a:lnTo>
                    <a:pt x="6223195" y="5950758"/>
                  </a:lnTo>
                  <a:lnTo>
                    <a:pt x="6276852" y="5958298"/>
                  </a:lnTo>
                  <a:lnTo>
                    <a:pt x="6329558" y="5963538"/>
                  </a:lnTo>
                  <a:lnTo>
                    <a:pt x="6381310" y="5966315"/>
                  </a:lnTo>
                  <a:lnTo>
                    <a:pt x="6432190" y="5966871"/>
                  </a:lnTo>
                  <a:lnTo>
                    <a:pt x="6482196" y="5965204"/>
                  </a:lnTo>
                  <a:lnTo>
                    <a:pt x="6531329" y="5961473"/>
                  </a:lnTo>
                  <a:lnTo>
                    <a:pt x="6579589" y="5955600"/>
                  </a:lnTo>
                  <a:lnTo>
                    <a:pt x="6627055" y="5947741"/>
                  </a:lnTo>
                  <a:lnTo>
                    <a:pt x="6673647" y="5937899"/>
                  </a:lnTo>
                  <a:lnTo>
                    <a:pt x="6719527" y="5926232"/>
                  </a:lnTo>
                  <a:lnTo>
                    <a:pt x="6764612" y="5912816"/>
                  </a:lnTo>
                  <a:lnTo>
                    <a:pt x="6808903" y="5897576"/>
                  </a:lnTo>
                  <a:lnTo>
                    <a:pt x="6852560" y="5880749"/>
                  </a:lnTo>
                  <a:lnTo>
                    <a:pt x="6895422" y="5862254"/>
                  </a:lnTo>
                  <a:lnTo>
                    <a:pt x="6937650" y="5842253"/>
                  </a:lnTo>
                  <a:lnTo>
                    <a:pt x="6979163" y="5820821"/>
                  </a:lnTo>
                  <a:lnTo>
                    <a:pt x="7019961" y="5797960"/>
                  </a:lnTo>
                  <a:lnTo>
                    <a:pt x="7060203" y="5773751"/>
                  </a:lnTo>
                  <a:lnTo>
                    <a:pt x="7138865" y="5721681"/>
                  </a:lnTo>
                  <a:lnTo>
                    <a:pt x="7215144" y="5665088"/>
                  </a:lnTo>
                  <a:lnTo>
                    <a:pt x="7289281" y="5604524"/>
                  </a:lnTo>
                  <a:lnTo>
                    <a:pt x="7361353" y="5540469"/>
                  </a:lnTo>
                  <a:lnTo>
                    <a:pt x="7431600" y="5473634"/>
                  </a:lnTo>
                  <a:lnTo>
                    <a:pt x="7500180" y="5404340"/>
                  </a:lnTo>
                  <a:lnTo>
                    <a:pt x="7542883" y="5359334"/>
                  </a:lnTo>
                  <a:lnTo>
                    <a:pt x="7585031" y="5313773"/>
                  </a:lnTo>
                  <a:lnTo>
                    <a:pt x="7626625" y="5267735"/>
                  </a:lnTo>
                  <a:lnTo>
                    <a:pt x="7667741" y="5221460"/>
                  </a:lnTo>
                  <a:lnTo>
                    <a:pt x="7748465" y="5128352"/>
                  </a:lnTo>
                  <a:lnTo>
                    <a:pt x="7827681" y="5035564"/>
                  </a:lnTo>
                  <a:lnTo>
                    <a:pt x="7866812" y="4989685"/>
                  </a:lnTo>
                  <a:lnTo>
                    <a:pt x="7905627" y="4944283"/>
                  </a:lnTo>
                  <a:lnTo>
                    <a:pt x="7944284" y="4899594"/>
                  </a:lnTo>
                  <a:lnTo>
                    <a:pt x="7982700" y="4855620"/>
                  </a:lnTo>
                  <a:lnTo>
                    <a:pt x="8020960" y="4812520"/>
                  </a:lnTo>
                  <a:lnTo>
                    <a:pt x="8059060" y="4770530"/>
                  </a:lnTo>
                  <a:lnTo>
                    <a:pt x="8097080" y="4729812"/>
                  </a:lnTo>
                  <a:lnTo>
                    <a:pt x="8135100" y="4690283"/>
                  </a:lnTo>
                  <a:lnTo>
                    <a:pt x="8173121" y="4652341"/>
                  </a:lnTo>
                  <a:lnTo>
                    <a:pt x="8211141" y="4615908"/>
                  </a:lnTo>
                  <a:lnTo>
                    <a:pt x="8249321" y="4581300"/>
                  </a:lnTo>
                  <a:lnTo>
                    <a:pt x="8268371" y="4564712"/>
                  </a:lnTo>
                  <a:lnTo>
                    <a:pt x="8287500" y="4548519"/>
                  </a:lnTo>
                  <a:lnTo>
                    <a:pt x="8306710" y="4532881"/>
                  </a:lnTo>
                  <a:lnTo>
                    <a:pt x="8325918" y="4517800"/>
                  </a:lnTo>
                  <a:lnTo>
                    <a:pt x="8345206" y="4503275"/>
                  </a:lnTo>
                  <a:lnTo>
                    <a:pt x="8364494" y="4489225"/>
                  </a:lnTo>
                  <a:lnTo>
                    <a:pt x="8383941" y="4475812"/>
                  </a:lnTo>
                  <a:lnTo>
                    <a:pt x="8403308" y="4462953"/>
                  </a:lnTo>
                  <a:lnTo>
                    <a:pt x="8422835" y="4450729"/>
                  </a:lnTo>
                  <a:lnTo>
                    <a:pt x="8442441" y="4439140"/>
                  </a:lnTo>
                  <a:lnTo>
                    <a:pt x="8462125" y="4428106"/>
                  </a:lnTo>
                  <a:lnTo>
                    <a:pt x="8481810" y="4417868"/>
                  </a:lnTo>
                  <a:lnTo>
                    <a:pt x="8501653" y="4408184"/>
                  </a:lnTo>
                  <a:lnTo>
                    <a:pt x="8521577" y="4399294"/>
                  </a:lnTo>
                  <a:lnTo>
                    <a:pt x="8541660" y="4391038"/>
                  </a:lnTo>
                  <a:lnTo>
                    <a:pt x="8561741" y="4383578"/>
                  </a:lnTo>
                  <a:lnTo>
                    <a:pt x="8581981" y="4376830"/>
                  </a:lnTo>
                  <a:lnTo>
                    <a:pt x="8602302" y="4370798"/>
                  </a:lnTo>
                  <a:lnTo>
                    <a:pt x="8622781" y="4365638"/>
                  </a:lnTo>
                  <a:lnTo>
                    <a:pt x="8643339" y="4361194"/>
                  </a:lnTo>
                  <a:lnTo>
                    <a:pt x="8664056" y="4357621"/>
                  </a:lnTo>
                  <a:lnTo>
                    <a:pt x="8684931" y="4354844"/>
                  </a:lnTo>
                  <a:lnTo>
                    <a:pt x="8705886" y="4352938"/>
                  </a:lnTo>
                  <a:lnTo>
                    <a:pt x="8727000" y="4351908"/>
                  </a:lnTo>
                  <a:lnTo>
                    <a:pt x="8748272" y="4351748"/>
                  </a:lnTo>
                  <a:lnTo>
                    <a:pt x="8769704" y="4352463"/>
                  </a:lnTo>
                  <a:lnTo>
                    <a:pt x="8834871" y="4356986"/>
                  </a:lnTo>
                  <a:lnTo>
                    <a:pt x="8897656" y="4360002"/>
                  </a:lnTo>
                  <a:lnTo>
                    <a:pt x="8958060" y="4361512"/>
                  </a:lnTo>
                  <a:lnTo>
                    <a:pt x="9016162" y="4361512"/>
                  </a:lnTo>
                  <a:lnTo>
                    <a:pt x="9071885" y="4360002"/>
                  </a:lnTo>
                  <a:lnTo>
                    <a:pt x="9125384" y="4357146"/>
                  </a:lnTo>
                  <a:lnTo>
                    <a:pt x="9176660" y="4352859"/>
                  </a:lnTo>
                  <a:lnTo>
                    <a:pt x="9225792" y="4347145"/>
                  </a:lnTo>
                  <a:lnTo>
                    <a:pt x="9272782" y="4340159"/>
                  </a:lnTo>
                  <a:lnTo>
                    <a:pt x="9317628" y="4331825"/>
                  </a:lnTo>
                  <a:lnTo>
                    <a:pt x="9360491" y="4322300"/>
                  </a:lnTo>
                  <a:lnTo>
                    <a:pt x="9401291" y="4311427"/>
                  </a:lnTo>
                  <a:lnTo>
                    <a:pt x="9440105" y="4299440"/>
                  </a:lnTo>
                  <a:lnTo>
                    <a:pt x="9477015" y="4286264"/>
                  </a:lnTo>
                  <a:lnTo>
                    <a:pt x="9512019" y="4271897"/>
                  </a:lnTo>
                  <a:lnTo>
                    <a:pt x="9545197" y="4256419"/>
                  </a:lnTo>
                  <a:lnTo>
                    <a:pt x="9576550" y="4239829"/>
                  </a:lnTo>
                  <a:lnTo>
                    <a:pt x="9606157" y="4222209"/>
                  </a:lnTo>
                  <a:lnTo>
                    <a:pt x="9634018" y="4203555"/>
                  </a:lnTo>
                  <a:lnTo>
                    <a:pt x="9660212" y="4183949"/>
                  </a:lnTo>
                  <a:lnTo>
                    <a:pt x="9684740" y="4163312"/>
                  </a:lnTo>
                  <a:lnTo>
                    <a:pt x="9707600" y="4141801"/>
                  </a:lnTo>
                  <a:lnTo>
                    <a:pt x="9710154" y="4139114"/>
                  </a:lnTo>
                  <a:lnTo>
                    <a:pt x="9710154" y="2650860"/>
                  </a:lnTo>
                  <a:lnTo>
                    <a:pt x="9699424" y="2618913"/>
                  </a:lnTo>
                  <a:lnTo>
                    <a:pt x="9676564" y="2557397"/>
                  </a:lnTo>
                  <a:lnTo>
                    <a:pt x="9651877" y="2496754"/>
                  </a:lnTo>
                  <a:lnTo>
                    <a:pt x="9625446" y="2436826"/>
                  </a:lnTo>
                  <a:lnTo>
                    <a:pt x="9597347" y="2377771"/>
                  </a:lnTo>
                  <a:lnTo>
                    <a:pt x="9567661" y="2319351"/>
                  </a:lnTo>
                  <a:lnTo>
                    <a:pt x="9536466" y="2261645"/>
                  </a:lnTo>
                  <a:lnTo>
                    <a:pt x="9503843" y="2204575"/>
                  </a:lnTo>
                  <a:lnTo>
                    <a:pt x="9469871" y="2148139"/>
                  </a:lnTo>
                  <a:lnTo>
                    <a:pt x="9434707" y="2092259"/>
                  </a:lnTo>
                  <a:lnTo>
                    <a:pt x="9360889" y="1982245"/>
                  </a:lnTo>
                  <a:lnTo>
                    <a:pt x="9283181" y="1874058"/>
                  </a:lnTo>
                  <a:lnTo>
                    <a:pt x="9202139" y="1767456"/>
                  </a:lnTo>
                  <a:lnTo>
                    <a:pt x="9118477" y="1662285"/>
                  </a:lnTo>
                  <a:lnTo>
                    <a:pt x="9032911" y="1558145"/>
                  </a:lnTo>
                  <a:lnTo>
                    <a:pt x="8946075" y="1454799"/>
                  </a:lnTo>
                  <a:lnTo>
                    <a:pt x="8771371" y="1249376"/>
                  </a:lnTo>
                  <a:lnTo>
                    <a:pt x="8684931" y="1146666"/>
                  </a:lnTo>
                  <a:lnTo>
                    <a:pt x="8599921" y="1043636"/>
                  </a:lnTo>
                  <a:lnTo>
                    <a:pt x="8552931" y="985057"/>
                  </a:lnTo>
                  <a:lnTo>
                    <a:pt x="8506496" y="925289"/>
                  </a:lnTo>
                  <a:lnTo>
                    <a:pt x="8460776" y="864407"/>
                  </a:lnTo>
                  <a:lnTo>
                    <a:pt x="8415928" y="802495"/>
                  </a:lnTo>
                  <a:lnTo>
                    <a:pt x="8372035" y="739551"/>
                  </a:lnTo>
                  <a:lnTo>
                    <a:pt x="8329331" y="675654"/>
                  </a:lnTo>
                  <a:lnTo>
                    <a:pt x="8287818" y="610884"/>
                  </a:lnTo>
                  <a:lnTo>
                    <a:pt x="8247812" y="545320"/>
                  </a:lnTo>
                  <a:lnTo>
                    <a:pt x="8209237" y="478883"/>
                  </a:lnTo>
                  <a:lnTo>
                    <a:pt x="8172406" y="411733"/>
                  </a:lnTo>
                  <a:lnTo>
                    <a:pt x="8154706" y="377918"/>
                  </a:lnTo>
                  <a:lnTo>
                    <a:pt x="8137402" y="343866"/>
                  </a:lnTo>
                  <a:lnTo>
                    <a:pt x="8120653" y="309735"/>
                  </a:lnTo>
                  <a:lnTo>
                    <a:pt x="8104382" y="275445"/>
                  </a:lnTo>
                  <a:lnTo>
                    <a:pt x="8088666" y="240917"/>
                  </a:lnTo>
                  <a:lnTo>
                    <a:pt x="8073426" y="206309"/>
                  </a:lnTo>
                  <a:lnTo>
                    <a:pt x="8058821" y="171622"/>
                  </a:lnTo>
                  <a:lnTo>
                    <a:pt x="8044772" y="136776"/>
                  </a:lnTo>
                  <a:lnTo>
                    <a:pt x="8031278" y="101772"/>
                  </a:lnTo>
                  <a:lnTo>
                    <a:pt x="8018419" y="66609"/>
                  </a:lnTo>
                  <a:lnTo>
                    <a:pt x="8006275" y="31446"/>
                  </a:lnTo>
                  <a:lnTo>
                    <a:pt x="799595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5" name="Shape 64"/>
            <p:cNvSpPr/>
            <p:nvPr/>
          </p:nvSpPr>
          <p:spPr>
            <a:xfrm>
              <a:off x="606901" y="1373837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36" name="Picture 35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895826" y="2492785"/>
              <a:ext cx="217327" cy="217091"/>
            </a:xfrm>
            <a:prstGeom prst="rect">
              <a:avLst/>
            </a:prstGeom>
            <a:noFill/>
          </p:spPr>
        </p:pic>
        <p:pic>
          <p:nvPicPr>
            <p:cNvPr id="37" name="Picture 36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650523" y="2217434"/>
              <a:ext cx="441562" cy="314245"/>
            </a:xfrm>
            <a:prstGeom prst="rect">
              <a:avLst/>
            </a:prstGeom>
            <a:noFill/>
          </p:spPr>
        </p:pic>
        <p:pic>
          <p:nvPicPr>
            <p:cNvPr id="38" name="Picture 37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523682" y="1762376"/>
              <a:ext cx="345279" cy="308055"/>
            </a:xfrm>
            <a:prstGeom prst="rect">
              <a:avLst/>
            </a:prstGeom>
            <a:noFill/>
          </p:spPr>
        </p:pic>
        <p:pic>
          <p:nvPicPr>
            <p:cNvPr id="39" name="Picture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1925318" y="1634504"/>
              <a:ext cx="308927" cy="290671"/>
            </a:xfrm>
            <a:prstGeom prst="rect">
              <a:avLst/>
            </a:prstGeom>
            <a:noFill/>
          </p:spPr>
        </p:pic>
        <p:sp>
          <p:nvSpPr>
            <p:cNvPr id="40" name="Shape 69"/>
            <p:cNvSpPr/>
            <p:nvPr/>
          </p:nvSpPr>
          <p:spPr>
            <a:xfrm>
              <a:off x="2024028" y="1269631"/>
              <a:ext cx="154467" cy="161197"/>
            </a:xfrm>
            <a:custGeom>
              <a:avLst/>
              <a:gdLst/>
              <a:ahLst/>
              <a:cxnLst/>
              <a:rect l="0" t="0" r="0" b="0"/>
              <a:pathLst>
                <a:path w="154467" h="161197">
                  <a:moveTo>
                    <a:pt x="94361" y="0"/>
                  </a:moveTo>
                  <a:lnTo>
                    <a:pt x="55744" y="40973"/>
                  </a:lnTo>
                  <a:lnTo>
                    <a:pt x="0" y="32407"/>
                  </a:lnTo>
                  <a:lnTo>
                    <a:pt x="27138" y="81779"/>
                  </a:lnTo>
                  <a:lnTo>
                    <a:pt x="1805" y="132045"/>
                  </a:lnTo>
                  <a:lnTo>
                    <a:pt x="57203" y="121572"/>
                  </a:lnTo>
                  <a:lnTo>
                    <a:pt x="97278" y="161197"/>
                  </a:lnTo>
                  <a:lnTo>
                    <a:pt x="104372" y="105348"/>
                  </a:lnTo>
                  <a:lnTo>
                    <a:pt x="154467" y="79549"/>
                  </a:lnTo>
                  <a:lnTo>
                    <a:pt x="103454" y="55526"/>
                  </a:lnTo>
                  <a:lnTo>
                    <a:pt x="94361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sp>
          <p:nvSpPr>
            <p:cNvPr id="41" name="Shape 70"/>
            <p:cNvSpPr/>
            <p:nvPr/>
          </p:nvSpPr>
          <p:spPr>
            <a:xfrm>
              <a:off x="1704238" y="1447515"/>
              <a:ext cx="141913" cy="144039"/>
            </a:xfrm>
            <a:custGeom>
              <a:avLst/>
              <a:gdLst/>
              <a:ahLst/>
              <a:cxnLst/>
              <a:rect l="0" t="0" r="0" b="0"/>
              <a:pathLst>
                <a:path w="141913" h="144039">
                  <a:moveTo>
                    <a:pt x="60016" y="0"/>
                  </a:moveTo>
                  <a:lnTo>
                    <a:pt x="47506" y="48998"/>
                  </a:lnTo>
                  <a:lnTo>
                    <a:pt x="0" y="66438"/>
                  </a:lnTo>
                  <a:lnTo>
                    <a:pt x="42820" y="93507"/>
                  </a:lnTo>
                  <a:lnTo>
                    <a:pt x="44780" y="144039"/>
                  </a:lnTo>
                  <a:lnTo>
                    <a:pt x="83738" y="111770"/>
                  </a:lnTo>
                  <a:lnTo>
                    <a:pt x="132478" y="125545"/>
                  </a:lnTo>
                  <a:lnTo>
                    <a:pt x="113762" y="78553"/>
                  </a:lnTo>
                  <a:lnTo>
                    <a:pt x="141913" y="36539"/>
                  </a:lnTo>
                  <a:lnTo>
                    <a:pt x="91353" y="39765"/>
                  </a:lnTo>
                  <a:lnTo>
                    <a:pt x="60016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sp>
          <p:nvSpPr>
            <p:cNvPr id="42" name="Shape 71"/>
            <p:cNvSpPr/>
            <p:nvPr/>
          </p:nvSpPr>
          <p:spPr>
            <a:xfrm>
              <a:off x="2139109" y="1966474"/>
              <a:ext cx="251602" cy="256514"/>
            </a:xfrm>
            <a:custGeom>
              <a:avLst/>
              <a:gdLst/>
              <a:ahLst/>
              <a:cxnLst/>
              <a:rect l="0" t="0" r="0" b="0"/>
              <a:pathLst>
                <a:path w="251602" h="256514">
                  <a:moveTo>
                    <a:pt x="146456" y="0"/>
                  </a:moveTo>
                  <a:lnTo>
                    <a:pt x="89791" y="69819"/>
                  </a:lnTo>
                  <a:lnTo>
                    <a:pt x="0" y="62716"/>
                  </a:lnTo>
                  <a:lnTo>
                    <a:pt x="49030" y="138181"/>
                  </a:lnTo>
                  <a:lnTo>
                    <a:pt x="14570" y="221241"/>
                  </a:lnTo>
                  <a:lnTo>
                    <a:pt x="101555" y="198066"/>
                  </a:lnTo>
                  <a:lnTo>
                    <a:pt x="170075" y="256514"/>
                  </a:lnTo>
                  <a:lnTo>
                    <a:pt x="174816" y="166700"/>
                  </a:lnTo>
                  <a:lnTo>
                    <a:pt x="251602" y="119759"/>
                  </a:lnTo>
                  <a:lnTo>
                    <a:pt x="167547" y="87440"/>
                  </a:lnTo>
                  <a:lnTo>
                    <a:pt x="146456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pic>
          <p:nvPicPr>
            <p:cNvPr id="43" name="Picture 42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043621" y="1948590"/>
              <a:ext cx="566237" cy="451429"/>
            </a:xfrm>
            <a:prstGeom prst="rect">
              <a:avLst/>
            </a:prstGeom>
            <a:noFill/>
          </p:spPr>
        </p:pic>
        <p:sp>
          <p:nvSpPr>
            <p:cNvPr id="44" name="Shape 73"/>
            <p:cNvSpPr/>
            <p:nvPr/>
          </p:nvSpPr>
          <p:spPr>
            <a:xfrm>
              <a:off x="398362" y="3198682"/>
              <a:ext cx="173559" cy="174043"/>
            </a:xfrm>
            <a:custGeom>
              <a:avLst/>
              <a:gdLst/>
              <a:ahLst/>
              <a:cxnLst/>
              <a:rect l="0" t="0" r="0" b="0"/>
              <a:pathLst>
                <a:path w="173559" h="174043">
                  <a:moveTo>
                    <a:pt x="77102" y="0"/>
                  </a:moveTo>
                  <a:lnTo>
                    <a:pt x="57464" y="58539"/>
                  </a:lnTo>
                  <a:lnTo>
                    <a:pt x="487" y="74824"/>
                  </a:lnTo>
                  <a:lnTo>
                    <a:pt x="0" y="76984"/>
                  </a:lnTo>
                  <a:lnTo>
                    <a:pt x="47732" y="112336"/>
                  </a:lnTo>
                  <a:lnTo>
                    <a:pt x="45582" y="174043"/>
                  </a:lnTo>
                  <a:lnTo>
                    <a:pt x="95949" y="138222"/>
                  </a:lnTo>
                  <a:lnTo>
                    <a:pt x="154064" y="159396"/>
                  </a:lnTo>
                  <a:lnTo>
                    <a:pt x="135516" y="100467"/>
                  </a:lnTo>
                  <a:lnTo>
                    <a:pt x="173559" y="51809"/>
                  </a:lnTo>
                  <a:lnTo>
                    <a:pt x="111706" y="51216"/>
                  </a:lnTo>
                  <a:lnTo>
                    <a:pt x="77102" y="0"/>
                  </a:lnTo>
                  <a:close/>
                </a:path>
              </a:pathLst>
            </a:custGeom>
            <a:solidFill>
              <a:srgbClr val="F5DF34"/>
            </a:solidFill>
          </p:spPr>
        </p:sp>
        <p:pic>
          <p:nvPicPr>
            <p:cNvPr id="45" name="Picture 44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704928" y="2452464"/>
              <a:ext cx="2810271" cy="3769676"/>
            </a:xfrm>
            <a:prstGeom prst="rect">
              <a:avLst/>
            </a:prstGeom>
            <a:noFill/>
          </p:spPr>
        </p:pic>
        <p:pic>
          <p:nvPicPr>
            <p:cNvPr id="46" name="Picture 45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8403272" y="1146903"/>
              <a:ext cx="1923415" cy="2631076"/>
            </a:xfrm>
            <a:prstGeom prst="rect">
              <a:avLst/>
            </a:prstGeom>
            <a:noFill/>
          </p:spPr>
        </p:pic>
        <p:pic>
          <p:nvPicPr>
            <p:cNvPr id="47" name="Picture 46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8688942" y="2071780"/>
              <a:ext cx="271462" cy="247967"/>
            </a:xfrm>
            <a:prstGeom prst="rect">
              <a:avLst/>
            </a:prstGeom>
            <a:noFill/>
          </p:spPr>
        </p:pic>
        <p:pic>
          <p:nvPicPr>
            <p:cNvPr id="48" name="Picture 47"/>
            <p:cNvPicPr/>
            <p:nvPr/>
          </p:nvPicPr>
          <p:blipFill>
            <a:blip r:embed="rId9"/>
            <a:stretch>
              <a:fillRect/>
            </a:stretch>
          </p:blipFill>
          <p:spPr>
            <a:xfrm>
              <a:off x="8697355" y="1827703"/>
              <a:ext cx="569832" cy="588406"/>
            </a:xfrm>
            <a:prstGeom prst="rect">
              <a:avLst/>
            </a:prstGeom>
            <a:noFill/>
          </p:spPr>
        </p:pic>
        <p:pic>
          <p:nvPicPr>
            <p:cNvPr id="49" name="Picture 48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8891348" y="2319430"/>
              <a:ext cx="218757" cy="38100"/>
            </a:xfrm>
            <a:prstGeom prst="rect">
              <a:avLst/>
            </a:prstGeom>
            <a:noFill/>
          </p:spPr>
        </p:pic>
        <p:pic>
          <p:nvPicPr>
            <p:cNvPr id="50" name="Picture 49"/>
            <p:cNvPicPr/>
            <p:nvPr/>
          </p:nvPicPr>
          <p:blipFill>
            <a:blip r:embed="rId11"/>
            <a:stretch>
              <a:fillRect/>
            </a:stretch>
          </p:blipFill>
          <p:spPr>
            <a:xfrm>
              <a:off x="8697355" y="1850586"/>
              <a:ext cx="169289" cy="201668"/>
            </a:xfrm>
            <a:prstGeom prst="rect">
              <a:avLst/>
            </a:prstGeom>
            <a:noFill/>
          </p:spPr>
        </p:pic>
        <p:sp>
          <p:nvSpPr>
            <p:cNvPr id="51" name="Shape 80"/>
            <p:cNvSpPr/>
            <p:nvPr/>
          </p:nvSpPr>
          <p:spPr>
            <a:xfrm>
              <a:off x="8898968" y="1827703"/>
              <a:ext cx="368220" cy="588486"/>
            </a:xfrm>
            <a:custGeom>
              <a:avLst/>
              <a:gdLst/>
              <a:ahLst/>
              <a:cxnLst/>
              <a:rect l="0" t="0" r="0" b="0"/>
              <a:pathLst>
                <a:path w="368220" h="588486">
                  <a:moveTo>
                    <a:pt x="82074" y="0"/>
                  </a:moveTo>
                  <a:lnTo>
                    <a:pt x="65405" y="635"/>
                  </a:lnTo>
                  <a:lnTo>
                    <a:pt x="48816" y="2142"/>
                  </a:lnTo>
                  <a:lnTo>
                    <a:pt x="32385" y="4523"/>
                  </a:lnTo>
                  <a:lnTo>
                    <a:pt x="16033" y="7778"/>
                  </a:lnTo>
                  <a:lnTo>
                    <a:pt x="0" y="11826"/>
                  </a:lnTo>
                  <a:lnTo>
                    <a:pt x="28257" y="14683"/>
                  </a:lnTo>
                  <a:lnTo>
                    <a:pt x="56515" y="17462"/>
                  </a:lnTo>
                  <a:lnTo>
                    <a:pt x="84614" y="20716"/>
                  </a:lnTo>
                  <a:lnTo>
                    <a:pt x="112236" y="25161"/>
                  </a:lnTo>
                  <a:lnTo>
                    <a:pt x="125810" y="28018"/>
                  </a:lnTo>
                  <a:lnTo>
                    <a:pt x="139303" y="31432"/>
                  </a:lnTo>
                  <a:lnTo>
                    <a:pt x="152558" y="35401"/>
                  </a:lnTo>
                  <a:lnTo>
                    <a:pt x="165656" y="40083"/>
                  </a:lnTo>
                  <a:lnTo>
                    <a:pt x="178435" y="45561"/>
                  </a:lnTo>
                  <a:lnTo>
                    <a:pt x="191056" y="51911"/>
                  </a:lnTo>
                  <a:lnTo>
                    <a:pt x="203358" y="59213"/>
                  </a:lnTo>
                  <a:lnTo>
                    <a:pt x="215344" y="67547"/>
                  </a:lnTo>
                  <a:lnTo>
                    <a:pt x="225981" y="76437"/>
                  </a:lnTo>
                  <a:lnTo>
                    <a:pt x="235902" y="86280"/>
                  </a:lnTo>
                  <a:lnTo>
                    <a:pt x="245031" y="96837"/>
                  </a:lnTo>
                  <a:lnTo>
                    <a:pt x="253524" y="108187"/>
                  </a:lnTo>
                  <a:lnTo>
                    <a:pt x="261302" y="120173"/>
                  </a:lnTo>
                  <a:lnTo>
                    <a:pt x="268366" y="132873"/>
                  </a:lnTo>
                  <a:lnTo>
                    <a:pt x="274716" y="146050"/>
                  </a:lnTo>
                  <a:lnTo>
                    <a:pt x="280432" y="159861"/>
                  </a:lnTo>
                  <a:lnTo>
                    <a:pt x="285353" y="174068"/>
                  </a:lnTo>
                  <a:lnTo>
                    <a:pt x="289638" y="188673"/>
                  </a:lnTo>
                  <a:lnTo>
                    <a:pt x="293132" y="203676"/>
                  </a:lnTo>
                  <a:lnTo>
                    <a:pt x="295988" y="218916"/>
                  </a:lnTo>
                  <a:lnTo>
                    <a:pt x="298212" y="234393"/>
                  </a:lnTo>
                  <a:lnTo>
                    <a:pt x="299641" y="250109"/>
                  </a:lnTo>
                  <a:lnTo>
                    <a:pt x="300435" y="265906"/>
                  </a:lnTo>
                  <a:lnTo>
                    <a:pt x="300514" y="281701"/>
                  </a:lnTo>
                  <a:lnTo>
                    <a:pt x="299879" y="297576"/>
                  </a:lnTo>
                  <a:lnTo>
                    <a:pt x="298608" y="313451"/>
                  </a:lnTo>
                  <a:lnTo>
                    <a:pt x="296625" y="329167"/>
                  </a:lnTo>
                  <a:lnTo>
                    <a:pt x="294005" y="344646"/>
                  </a:lnTo>
                  <a:lnTo>
                    <a:pt x="290671" y="359965"/>
                  </a:lnTo>
                  <a:lnTo>
                    <a:pt x="286622" y="375046"/>
                  </a:lnTo>
                  <a:lnTo>
                    <a:pt x="281940" y="389731"/>
                  </a:lnTo>
                  <a:lnTo>
                    <a:pt x="276542" y="404097"/>
                  </a:lnTo>
                  <a:lnTo>
                    <a:pt x="270510" y="417908"/>
                  </a:lnTo>
                  <a:lnTo>
                    <a:pt x="263842" y="431323"/>
                  </a:lnTo>
                  <a:lnTo>
                    <a:pt x="256460" y="444102"/>
                  </a:lnTo>
                  <a:lnTo>
                    <a:pt x="248363" y="456247"/>
                  </a:lnTo>
                  <a:lnTo>
                    <a:pt x="239632" y="467756"/>
                  </a:lnTo>
                  <a:lnTo>
                    <a:pt x="230266" y="478472"/>
                  </a:lnTo>
                  <a:lnTo>
                    <a:pt x="220186" y="488473"/>
                  </a:lnTo>
                  <a:lnTo>
                    <a:pt x="209470" y="497601"/>
                  </a:lnTo>
                  <a:lnTo>
                    <a:pt x="199707" y="505538"/>
                  </a:lnTo>
                  <a:lnTo>
                    <a:pt x="190024" y="512921"/>
                  </a:lnTo>
                  <a:lnTo>
                    <a:pt x="180578" y="519588"/>
                  </a:lnTo>
                  <a:lnTo>
                    <a:pt x="171212" y="525779"/>
                  </a:lnTo>
                  <a:lnTo>
                    <a:pt x="152638" y="536971"/>
                  </a:lnTo>
                  <a:lnTo>
                    <a:pt x="134063" y="546973"/>
                  </a:lnTo>
                  <a:lnTo>
                    <a:pt x="115252" y="556418"/>
                  </a:lnTo>
                  <a:lnTo>
                    <a:pt x="95726" y="565863"/>
                  </a:lnTo>
                  <a:lnTo>
                    <a:pt x="75406" y="575945"/>
                  </a:lnTo>
                  <a:lnTo>
                    <a:pt x="53895" y="587216"/>
                  </a:lnTo>
                  <a:lnTo>
                    <a:pt x="65723" y="588168"/>
                  </a:lnTo>
                  <a:lnTo>
                    <a:pt x="77787" y="588486"/>
                  </a:lnTo>
                  <a:lnTo>
                    <a:pt x="90170" y="588248"/>
                  </a:lnTo>
                  <a:lnTo>
                    <a:pt x="102791" y="587455"/>
                  </a:lnTo>
                  <a:lnTo>
                    <a:pt x="115172" y="586183"/>
                  </a:lnTo>
                  <a:lnTo>
                    <a:pt x="127476" y="584517"/>
                  </a:lnTo>
                  <a:lnTo>
                    <a:pt x="151448" y="579675"/>
                  </a:lnTo>
                  <a:lnTo>
                    <a:pt x="174783" y="573007"/>
                  </a:lnTo>
                  <a:lnTo>
                    <a:pt x="197247" y="564752"/>
                  </a:lnTo>
                  <a:lnTo>
                    <a:pt x="218757" y="554831"/>
                  </a:lnTo>
                  <a:lnTo>
                    <a:pt x="239236" y="543321"/>
                  </a:lnTo>
                  <a:lnTo>
                    <a:pt x="258604" y="530383"/>
                  </a:lnTo>
                  <a:lnTo>
                    <a:pt x="276701" y="516096"/>
                  </a:lnTo>
                  <a:lnTo>
                    <a:pt x="293450" y="500458"/>
                  </a:lnTo>
                  <a:lnTo>
                    <a:pt x="308688" y="483552"/>
                  </a:lnTo>
                  <a:lnTo>
                    <a:pt x="322421" y="465533"/>
                  </a:lnTo>
                  <a:lnTo>
                    <a:pt x="334486" y="446404"/>
                  </a:lnTo>
                  <a:lnTo>
                    <a:pt x="344805" y="426243"/>
                  </a:lnTo>
                  <a:lnTo>
                    <a:pt x="349250" y="415845"/>
                  </a:lnTo>
                  <a:lnTo>
                    <a:pt x="353297" y="405208"/>
                  </a:lnTo>
                  <a:lnTo>
                    <a:pt x="356791" y="394335"/>
                  </a:lnTo>
                  <a:lnTo>
                    <a:pt x="359727" y="383301"/>
                  </a:lnTo>
                  <a:lnTo>
                    <a:pt x="362188" y="372030"/>
                  </a:lnTo>
                  <a:lnTo>
                    <a:pt x="364173" y="360600"/>
                  </a:lnTo>
                  <a:lnTo>
                    <a:pt x="366712" y="339962"/>
                  </a:lnTo>
                  <a:lnTo>
                    <a:pt x="368062" y="318928"/>
                  </a:lnTo>
                  <a:lnTo>
                    <a:pt x="368220" y="297497"/>
                  </a:lnTo>
                  <a:lnTo>
                    <a:pt x="367189" y="275907"/>
                  </a:lnTo>
                  <a:lnTo>
                    <a:pt x="365045" y="254237"/>
                  </a:lnTo>
                  <a:lnTo>
                    <a:pt x="361632" y="232647"/>
                  </a:lnTo>
                  <a:lnTo>
                    <a:pt x="356950" y="211216"/>
                  </a:lnTo>
                  <a:lnTo>
                    <a:pt x="351076" y="190261"/>
                  </a:lnTo>
                  <a:lnTo>
                    <a:pt x="343932" y="169703"/>
                  </a:lnTo>
                  <a:lnTo>
                    <a:pt x="335598" y="149860"/>
                  </a:lnTo>
                  <a:lnTo>
                    <a:pt x="325914" y="130730"/>
                  </a:lnTo>
                  <a:lnTo>
                    <a:pt x="315038" y="112553"/>
                  </a:lnTo>
                  <a:lnTo>
                    <a:pt x="302816" y="95408"/>
                  </a:lnTo>
                  <a:lnTo>
                    <a:pt x="289322" y="79375"/>
                  </a:lnTo>
                  <a:lnTo>
                    <a:pt x="274479" y="64770"/>
                  </a:lnTo>
                  <a:lnTo>
                    <a:pt x="258286" y="51593"/>
                  </a:lnTo>
                  <a:lnTo>
                    <a:pt x="243601" y="42306"/>
                  </a:lnTo>
                  <a:lnTo>
                    <a:pt x="228600" y="33972"/>
                  </a:lnTo>
                  <a:lnTo>
                    <a:pt x="213122" y="26590"/>
                  </a:lnTo>
                  <a:lnTo>
                    <a:pt x="197406" y="20081"/>
                  </a:lnTo>
                  <a:lnTo>
                    <a:pt x="181372" y="14525"/>
                  </a:lnTo>
                  <a:lnTo>
                    <a:pt x="165179" y="9921"/>
                  </a:lnTo>
                  <a:lnTo>
                    <a:pt x="148749" y="6111"/>
                  </a:lnTo>
                  <a:lnTo>
                    <a:pt x="132160" y="3253"/>
                  </a:lnTo>
                  <a:lnTo>
                    <a:pt x="115491" y="1348"/>
                  </a:lnTo>
                  <a:lnTo>
                    <a:pt x="98742" y="237"/>
                  </a:lnTo>
                  <a:lnTo>
                    <a:pt x="82074" y="0"/>
                  </a:lnTo>
                  <a:close/>
                </a:path>
              </a:pathLst>
            </a:custGeom>
            <a:solidFill>
              <a:srgbClr val="ECBE91"/>
            </a:solidFill>
          </p:spPr>
        </p:sp>
        <p:sp>
          <p:nvSpPr>
            <p:cNvPr id="52" name="Shape 81"/>
            <p:cNvSpPr/>
            <p:nvPr/>
          </p:nvSpPr>
          <p:spPr>
            <a:xfrm>
              <a:off x="9216310" y="1960100"/>
              <a:ext cx="99535" cy="266223"/>
            </a:xfrm>
            <a:custGeom>
              <a:avLst/>
              <a:gdLst/>
              <a:ahLst/>
              <a:cxnLst/>
              <a:rect l="0" t="0" r="0" b="0"/>
              <a:pathLst>
                <a:path w="99535" h="266223">
                  <a:moveTo>
                    <a:pt x="0" y="0"/>
                  </a:moveTo>
                  <a:lnTo>
                    <a:pt x="8493" y="6984"/>
                  </a:lnTo>
                  <a:lnTo>
                    <a:pt x="16589" y="14446"/>
                  </a:lnTo>
                  <a:lnTo>
                    <a:pt x="24129" y="22303"/>
                  </a:lnTo>
                  <a:lnTo>
                    <a:pt x="31193" y="30558"/>
                  </a:lnTo>
                  <a:lnTo>
                    <a:pt x="37782" y="39130"/>
                  </a:lnTo>
                  <a:lnTo>
                    <a:pt x="43814" y="48021"/>
                  </a:lnTo>
                  <a:lnTo>
                    <a:pt x="49290" y="57228"/>
                  </a:lnTo>
                  <a:lnTo>
                    <a:pt x="54133" y="66594"/>
                  </a:lnTo>
                  <a:lnTo>
                    <a:pt x="58419" y="76278"/>
                  </a:lnTo>
                  <a:lnTo>
                    <a:pt x="62149" y="86042"/>
                  </a:lnTo>
                  <a:lnTo>
                    <a:pt x="65165" y="95963"/>
                  </a:lnTo>
                  <a:lnTo>
                    <a:pt x="67468" y="106044"/>
                  </a:lnTo>
                  <a:lnTo>
                    <a:pt x="69214" y="116124"/>
                  </a:lnTo>
                  <a:lnTo>
                    <a:pt x="70167" y="126284"/>
                  </a:lnTo>
                  <a:lnTo>
                    <a:pt x="70405" y="136444"/>
                  </a:lnTo>
                  <a:lnTo>
                    <a:pt x="69928" y="146525"/>
                  </a:lnTo>
                  <a:lnTo>
                    <a:pt x="68579" y="160733"/>
                  </a:lnTo>
                  <a:lnTo>
                    <a:pt x="66675" y="175418"/>
                  </a:lnTo>
                  <a:lnTo>
                    <a:pt x="64214" y="190500"/>
                  </a:lnTo>
                  <a:lnTo>
                    <a:pt x="61118" y="205818"/>
                  </a:lnTo>
                  <a:lnTo>
                    <a:pt x="57308" y="221217"/>
                  </a:lnTo>
                  <a:lnTo>
                    <a:pt x="52784" y="236457"/>
                  </a:lnTo>
                  <a:lnTo>
                    <a:pt x="47307" y="251538"/>
                  </a:lnTo>
                  <a:lnTo>
                    <a:pt x="40957" y="266223"/>
                  </a:lnTo>
                  <a:lnTo>
                    <a:pt x="42305" y="265112"/>
                  </a:lnTo>
                  <a:lnTo>
                    <a:pt x="54133" y="254475"/>
                  </a:lnTo>
                  <a:lnTo>
                    <a:pt x="64610" y="242887"/>
                  </a:lnTo>
                  <a:lnTo>
                    <a:pt x="73739" y="230504"/>
                  </a:lnTo>
                  <a:lnTo>
                    <a:pt x="81518" y="217487"/>
                  </a:lnTo>
                  <a:lnTo>
                    <a:pt x="87868" y="203834"/>
                  </a:lnTo>
                  <a:lnTo>
                    <a:pt x="92947" y="189706"/>
                  </a:lnTo>
                  <a:lnTo>
                    <a:pt x="96519" y="175180"/>
                  </a:lnTo>
                  <a:lnTo>
                    <a:pt x="98742" y="160496"/>
                  </a:lnTo>
                  <a:lnTo>
                    <a:pt x="99535" y="145573"/>
                  </a:lnTo>
                  <a:lnTo>
                    <a:pt x="98900" y="130650"/>
                  </a:lnTo>
                  <a:lnTo>
                    <a:pt x="96837" y="115887"/>
                  </a:lnTo>
                  <a:lnTo>
                    <a:pt x="93344" y="101202"/>
                  </a:lnTo>
                  <a:lnTo>
                    <a:pt x="88343" y="86836"/>
                  </a:lnTo>
                  <a:lnTo>
                    <a:pt x="81914" y="72944"/>
                  </a:lnTo>
                  <a:lnTo>
                    <a:pt x="73976" y="59451"/>
                  </a:lnTo>
                  <a:lnTo>
                    <a:pt x="64530" y="46672"/>
                  </a:lnTo>
                  <a:lnTo>
                    <a:pt x="57705" y="38813"/>
                  </a:lnTo>
                  <a:lnTo>
                    <a:pt x="50403" y="31591"/>
                  </a:lnTo>
                  <a:lnTo>
                    <a:pt x="42783" y="24843"/>
                  </a:lnTo>
                  <a:lnTo>
                    <a:pt x="34766" y="18732"/>
                  </a:lnTo>
                  <a:lnTo>
                    <a:pt x="26510" y="13175"/>
                  </a:lnTo>
                  <a:lnTo>
                    <a:pt x="17938" y="8174"/>
                  </a:lnTo>
                  <a:lnTo>
                    <a:pt x="9048" y="38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1117"/>
            </a:solidFill>
          </p:spPr>
        </p:sp>
        <p:pic>
          <p:nvPicPr>
            <p:cNvPr id="53" name="Picture 52"/>
            <p:cNvPicPr/>
            <p:nvPr/>
          </p:nvPicPr>
          <p:blipFill>
            <a:blip r:embed="rId12"/>
            <a:stretch>
              <a:fillRect/>
            </a:stretch>
          </p:blipFill>
          <p:spPr>
            <a:xfrm>
              <a:off x="8749267" y="1869850"/>
              <a:ext cx="528637" cy="472996"/>
            </a:xfrm>
            <a:prstGeom prst="rect">
              <a:avLst/>
            </a:prstGeom>
            <a:noFill/>
          </p:spPr>
        </p:pic>
        <p:pic>
          <p:nvPicPr>
            <p:cNvPr id="54" name="Picture 53"/>
            <p:cNvPicPr/>
            <p:nvPr/>
          </p:nvPicPr>
          <p:blipFill>
            <a:blip r:embed="rId13"/>
            <a:stretch>
              <a:fillRect/>
            </a:stretch>
          </p:blipFill>
          <p:spPr>
            <a:xfrm>
              <a:off x="9013110" y="2317446"/>
              <a:ext cx="154702" cy="26352"/>
            </a:xfrm>
            <a:prstGeom prst="rect">
              <a:avLst/>
            </a:prstGeom>
            <a:noFill/>
          </p:spPr>
        </p:pic>
        <p:sp>
          <p:nvSpPr>
            <p:cNvPr id="55" name="Shape 84"/>
            <p:cNvSpPr/>
            <p:nvPr/>
          </p:nvSpPr>
          <p:spPr>
            <a:xfrm>
              <a:off x="8869599" y="1913904"/>
              <a:ext cx="214471" cy="425291"/>
            </a:xfrm>
            <a:custGeom>
              <a:avLst/>
              <a:gdLst/>
              <a:ahLst/>
              <a:cxnLst/>
              <a:rect l="0" t="0" r="0" b="0"/>
              <a:pathLst>
                <a:path w="214471" h="425291">
                  <a:moveTo>
                    <a:pt x="119301" y="0"/>
                  </a:moveTo>
                  <a:lnTo>
                    <a:pt x="101044" y="10873"/>
                  </a:lnTo>
                  <a:lnTo>
                    <a:pt x="92154" y="17064"/>
                  </a:lnTo>
                  <a:lnTo>
                    <a:pt x="83582" y="23732"/>
                  </a:lnTo>
                  <a:lnTo>
                    <a:pt x="74691" y="31352"/>
                  </a:lnTo>
                  <a:lnTo>
                    <a:pt x="66357" y="39289"/>
                  </a:lnTo>
                  <a:lnTo>
                    <a:pt x="58420" y="47545"/>
                  </a:lnTo>
                  <a:lnTo>
                    <a:pt x="51038" y="56197"/>
                  </a:lnTo>
                  <a:lnTo>
                    <a:pt x="44132" y="65087"/>
                  </a:lnTo>
                  <a:lnTo>
                    <a:pt x="37703" y="74214"/>
                  </a:lnTo>
                  <a:lnTo>
                    <a:pt x="31750" y="83661"/>
                  </a:lnTo>
                  <a:lnTo>
                    <a:pt x="26352" y="93345"/>
                  </a:lnTo>
                  <a:lnTo>
                    <a:pt x="21431" y="103187"/>
                  </a:lnTo>
                  <a:lnTo>
                    <a:pt x="16986" y="113267"/>
                  </a:lnTo>
                  <a:lnTo>
                    <a:pt x="13097" y="123427"/>
                  </a:lnTo>
                  <a:lnTo>
                    <a:pt x="9683" y="133826"/>
                  </a:lnTo>
                  <a:lnTo>
                    <a:pt x="6747" y="144382"/>
                  </a:lnTo>
                  <a:lnTo>
                    <a:pt x="4366" y="155018"/>
                  </a:lnTo>
                  <a:lnTo>
                    <a:pt x="2540" y="165734"/>
                  </a:lnTo>
                  <a:lnTo>
                    <a:pt x="1191" y="176529"/>
                  </a:lnTo>
                  <a:lnTo>
                    <a:pt x="317" y="187325"/>
                  </a:lnTo>
                  <a:lnTo>
                    <a:pt x="0" y="198198"/>
                  </a:lnTo>
                  <a:lnTo>
                    <a:pt x="158" y="209073"/>
                  </a:lnTo>
                  <a:lnTo>
                    <a:pt x="952" y="219947"/>
                  </a:lnTo>
                  <a:lnTo>
                    <a:pt x="2144" y="230822"/>
                  </a:lnTo>
                  <a:lnTo>
                    <a:pt x="3968" y="241617"/>
                  </a:lnTo>
                  <a:lnTo>
                    <a:pt x="6270" y="252332"/>
                  </a:lnTo>
                  <a:lnTo>
                    <a:pt x="9049" y="262968"/>
                  </a:lnTo>
                  <a:lnTo>
                    <a:pt x="12462" y="273526"/>
                  </a:lnTo>
                  <a:lnTo>
                    <a:pt x="16351" y="283923"/>
                  </a:lnTo>
                  <a:lnTo>
                    <a:pt x="20796" y="294242"/>
                  </a:lnTo>
                  <a:lnTo>
                    <a:pt x="25797" y="304323"/>
                  </a:lnTo>
                  <a:lnTo>
                    <a:pt x="31353" y="314166"/>
                  </a:lnTo>
                  <a:lnTo>
                    <a:pt x="37385" y="323928"/>
                  </a:lnTo>
                  <a:lnTo>
                    <a:pt x="43974" y="333375"/>
                  </a:lnTo>
                  <a:lnTo>
                    <a:pt x="51197" y="342582"/>
                  </a:lnTo>
                  <a:lnTo>
                    <a:pt x="59135" y="351790"/>
                  </a:lnTo>
                  <a:lnTo>
                    <a:pt x="67468" y="360441"/>
                  </a:lnTo>
                  <a:lnTo>
                    <a:pt x="76120" y="368617"/>
                  </a:lnTo>
                  <a:lnTo>
                    <a:pt x="85169" y="376237"/>
                  </a:lnTo>
                  <a:lnTo>
                    <a:pt x="94535" y="383301"/>
                  </a:lnTo>
                  <a:lnTo>
                    <a:pt x="104140" y="389809"/>
                  </a:lnTo>
                  <a:lnTo>
                    <a:pt x="114062" y="395842"/>
                  </a:lnTo>
                  <a:lnTo>
                    <a:pt x="124222" y="401320"/>
                  </a:lnTo>
                  <a:lnTo>
                    <a:pt x="134541" y="406241"/>
                  </a:lnTo>
                  <a:lnTo>
                    <a:pt x="145176" y="410606"/>
                  </a:lnTo>
                  <a:lnTo>
                    <a:pt x="155892" y="414416"/>
                  </a:lnTo>
                  <a:lnTo>
                    <a:pt x="166766" y="417750"/>
                  </a:lnTo>
                  <a:lnTo>
                    <a:pt x="177879" y="420448"/>
                  </a:lnTo>
                  <a:lnTo>
                    <a:pt x="188991" y="422592"/>
                  </a:lnTo>
                  <a:lnTo>
                    <a:pt x="200263" y="424260"/>
                  </a:lnTo>
                  <a:lnTo>
                    <a:pt x="211535" y="425291"/>
                  </a:lnTo>
                  <a:lnTo>
                    <a:pt x="213122" y="412034"/>
                  </a:lnTo>
                  <a:lnTo>
                    <a:pt x="214075" y="398779"/>
                  </a:lnTo>
                  <a:lnTo>
                    <a:pt x="214471" y="385523"/>
                  </a:lnTo>
                  <a:lnTo>
                    <a:pt x="214391" y="372268"/>
                  </a:lnTo>
                  <a:lnTo>
                    <a:pt x="213836" y="359012"/>
                  </a:lnTo>
                  <a:lnTo>
                    <a:pt x="212725" y="345757"/>
                  </a:lnTo>
                  <a:lnTo>
                    <a:pt x="209391" y="319246"/>
                  </a:lnTo>
                  <a:lnTo>
                    <a:pt x="204550" y="292655"/>
                  </a:lnTo>
                  <a:lnTo>
                    <a:pt x="198437" y="266143"/>
                  </a:lnTo>
                  <a:lnTo>
                    <a:pt x="191213" y="239553"/>
                  </a:lnTo>
                  <a:lnTo>
                    <a:pt x="183276" y="212962"/>
                  </a:lnTo>
                  <a:lnTo>
                    <a:pt x="174783" y="186372"/>
                  </a:lnTo>
                  <a:lnTo>
                    <a:pt x="165972" y="159702"/>
                  </a:lnTo>
                  <a:lnTo>
                    <a:pt x="148273" y="106521"/>
                  </a:lnTo>
                  <a:lnTo>
                    <a:pt x="139858" y="79851"/>
                  </a:lnTo>
                  <a:lnTo>
                    <a:pt x="132080" y="53259"/>
                  </a:lnTo>
                  <a:lnTo>
                    <a:pt x="125175" y="26589"/>
                  </a:lnTo>
                  <a:lnTo>
                    <a:pt x="119301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56" name="Picture 55"/>
            <p:cNvPicPr/>
            <p:nvPr/>
          </p:nvPicPr>
          <p:blipFill>
            <a:blip r:embed="rId14"/>
            <a:stretch>
              <a:fillRect/>
            </a:stretch>
          </p:blipFill>
          <p:spPr>
            <a:xfrm>
              <a:off x="8681957" y="1805160"/>
              <a:ext cx="635714" cy="631983"/>
            </a:xfrm>
            <a:prstGeom prst="rect">
              <a:avLst/>
            </a:prstGeom>
            <a:noFill/>
          </p:spPr>
        </p:pic>
        <p:pic>
          <p:nvPicPr>
            <p:cNvPr id="57" name="Picture 5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8732678" y="1854532"/>
              <a:ext cx="311705" cy="420528"/>
            </a:xfrm>
            <a:prstGeom prst="rect">
              <a:avLst/>
            </a:prstGeom>
            <a:noFill/>
          </p:spPr>
        </p:pic>
        <p:sp>
          <p:nvSpPr>
            <p:cNvPr id="58" name="Shape 87"/>
            <p:cNvSpPr/>
            <p:nvPr/>
          </p:nvSpPr>
          <p:spPr>
            <a:xfrm>
              <a:off x="8732916" y="1867151"/>
              <a:ext cx="235425" cy="283527"/>
            </a:xfrm>
            <a:custGeom>
              <a:avLst/>
              <a:gdLst/>
              <a:ahLst/>
              <a:cxnLst/>
              <a:rect l="0" t="0" r="0" b="0"/>
              <a:pathLst>
                <a:path w="235425" h="283527">
                  <a:moveTo>
                    <a:pt x="226694" y="0"/>
                  </a:moveTo>
                  <a:lnTo>
                    <a:pt x="223280" y="158"/>
                  </a:lnTo>
                  <a:lnTo>
                    <a:pt x="219471" y="397"/>
                  </a:lnTo>
                  <a:lnTo>
                    <a:pt x="210501" y="1349"/>
                  </a:lnTo>
                  <a:lnTo>
                    <a:pt x="200025" y="2937"/>
                  </a:lnTo>
                  <a:lnTo>
                    <a:pt x="188118" y="5477"/>
                  </a:lnTo>
                  <a:lnTo>
                    <a:pt x="175100" y="8969"/>
                  </a:lnTo>
                  <a:lnTo>
                    <a:pt x="161209" y="13493"/>
                  </a:lnTo>
                  <a:lnTo>
                    <a:pt x="146525" y="19367"/>
                  </a:lnTo>
                  <a:lnTo>
                    <a:pt x="131285" y="26670"/>
                  </a:lnTo>
                  <a:lnTo>
                    <a:pt x="115808" y="35481"/>
                  </a:lnTo>
                  <a:lnTo>
                    <a:pt x="100170" y="46037"/>
                  </a:lnTo>
                  <a:lnTo>
                    <a:pt x="92392" y="51991"/>
                  </a:lnTo>
                  <a:lnTo>
                    <a:pt x="84693" y="58341"/>
                  </a:lnTo>
                  <a:lnTo>
                    <a:pt x="77072" y="65246"/>
                  </a:lnTo>
                  <a:lnTo>
                    <a:pt x="69532" y="72707"/>
                  </a:lnTo>
                  <a:lnTo>
                    <a:pt x="62070" y="80645"/>
                  </a:lnTo>
                  <a:lnTo>
                    <a:pt x="54847" y="89138"/>
                  </a:lnTo>
                  <a:lnTo>
                    <a:pt x="47942" y="97948"/>
                  </a:lnTo>
                  <a:lnTo>
                    <a:pt x="41592" y="106760"/>
                  </a:lnTo>
                  <a:lnTo>
                    <a:pt x="35797" y="115649"/>
                  </a:lnTo>
                  <a:lnTo>
                    <a:pt x="30559" y="124540"/>
                  </a:lnTo>
                  <a:lnTo>
                    <a:pt x="25875" y="133350"/>
                  </a:lnTo>
                  <a:lnTo>
                    <a:pt x="21589" y="142161"/>
                  </a:lnTo>
                  <a:lnTo>
                    <a:pt x="14445" y="159543"/>
                  </a:lnTo>
                  <a:lnTo>
                    <a:pt x="8968" y="176451"/>
                  </a:lnTo>
                  <a:lnTo>
                    <a:pt x="4999" y="192802"/>
                  </a:lnTo>
                  <a:lnTo>
                    <a:pt x="2302" y="208360"/>
                  </a:lnTo>
                  <a:lnTo>
                    <a:pt x="634" y="222965"/>
                  </a:lnTo>
                  <a:lnTo>
                    <a:pt x="0" y="236378"/>
                  </a:lnTo>
                  <a:lnTo>
                    <a:pt x="0" y="248443"/>
                  </a:lnTo>
                  <a:lnTo>
                    <a:pt x="555" y="259079"/>
                  </a:lnTo>
                  <a:lnTo>
                    <a:pt x="1508" y="268049"/>
                  </a:lnTo>
                  <a:lnTo>
                    <a:pt x="2063" y="271779"/>
                  </a:lnTo>
                  <a:lnTo>
                    <a:pt x="2618" y="275113"/>
                  </a:lnTo>
                  <a:lnTo>
                    <a:pt x="3095" y="277892"/>
                  </a:lnTo>
                  <a:lnTo>
                    <a:pt x="3650" y="280193"/>
                  </a:lnTo>
                  <a:lnTo>
                    <a:pt x="4126" y="281861"/>
                  </a:lnTo>
                  <a:lnTo>
                    <a:pt x="4524" y="282972"/>
                  </a:lnTo>
                  <a:lnTo>
                    <a:pt x="4840" y="283527"/>
                  </a:lnTo>
                  <a:lnTo>
                    <a:pt x="4999" y="283448"/>
                  </a:lnTo>
                  <a:lnTo>
                    <a:pt x="5397" y="283368"/>
                  </a:lnTo>
                  <a:lnTo>
                    <a:pt x="5634" y="282733"/>
                  </a:lnTo>
                  <a:lnTo>
                    <a:pt x="5793" y="281463"/>
                  </a:lnTo>
                  <a:lnTo>
                    <a:pt x="5873" y="279717"/>
                  </a:lnTo>
                  <a:lnTo>
                    <a:pt x="5873" y="277416"/>
                  </a:lnTo>
                  <a:lnTo>
                    <a:pt x="5793" y="274637"/>
                  </a:lnTo>
                  <a:lnTo>
                    <a:pt x="5793" y="258842"/>
                  </a:lnTo>
                  <a:lnTo>
                    <a:pt x="6191" y="248523"/>
                  </a:lnTo>
                  <a:lnTo>
                    <a:pt x="6984" y="236854"/>
                  </a:lnTo>
                  <a:lnTo>
                    <a:pt x="8413" y="223837"/>
                  </a:lnTo>
                  <a:lnTo>
                    <a:pt x="10635" y="209788"/>
                  </a:lnTo>
                  <a:lnTo>
                    <a:pt x="13810" y="194866"/>
                  </a:lnTo>
                  <a:lnTo>
                    <a:pt x="18256" y="179228"/>
                  </a:lnTo>
                  <a:lnTo>
                    <a:pt x="23890" y="163036"/>
                  </a:lnTo>
                  <a:lnTo>
                    <a:pt x="31114" y="146447"/>
                  </a:lnTo>
                  <a:lnTo>
                    <a:pt x="39924" y="129619"/>
                  </a:lnTo>
                  <a:lnTo>
                    <a:pt x="45084" y="121206"/>
                  </a:lnTo>
                  <a:lnTo>
                    <a:pt x="50641" y="112792"/>
                  </a:lnTo>
                  <a:lnTo>
                    <a:pt x="56753" y="104378"/>
                  </a:lnTo>
                  <a:lnTo>
                    <a:pt x="63341" y="96043"/>
                  </a:lnTo>
                  <a:lnTo>
                    <a:pt x="70167" y="87947"/>
                  </a:lnTo>
                  <a:lnTo>
                    <a:pt x="77230" y="80327"/>
                  </a:lnTo>
                  <a:lnTo>
                    <a:pt x="91598" y="66516"/>
                  </a:lnTo>
                  <a:lnTo>
                    <a:pt x="106362" y="54451"/>
                  </a:lnTo>
                  <a:lnTo>
                    <a:pt x="121125" y="44053"/>
                  </a:lnTo>
                  <a:lnTo>
                    <a:pt x="135889" y="35163"/>
                  </a:lnTo>
                  <a:lnTo>
                    <a:pt x="150335" y="27622"/>
                  </a:lnTo>
                  <a:lnTo>
                    <a:pt x="164306" y="21352"/>
                  </a:lnTo>
                  <a:lnTo>
                    <a:pt x="177641" y="16272"/>
                  </a:lnTo>
                  <a:lnTo>
                    <a:pt x="190023" y="12223"/>
                  </a:lnTo>
                  <a:lnTo>
                    <a:pt x="201374" y="8969"/>
                  </a:lnTo>
                  <a:lnTo>
                    <a:pt x="211374" y="6508"/>
                  </a:lnTo>
                  <a:lnTo>
                    <a:pt x="219947" y="4683"/>
                  </a:lnTo>
                  <a:lnTo>
                    <a:pt x="226853" y="3255"/>
                  </a:lnTo>
                  <a:lnTo>
                    <a:pt x="229630" y="2778"/>
                  </a:lnTo>
                  <a:lnTo>
                    <a:pt x="231853" y="2302"/>
                  </a:lnTo>
                  <a:lnTo>
                    <a:pt x="233599" y="1904"/>
                  </a:lnTo>
                  <a:lnTo>
                    <a:pt x="234791" y="1508"/>
                  </a:lnTo>
                  <a:lnTo>
                    <a:pt x="235346" y="1191"/>
                  </a:lnTo>
                  <a:lnTo>
                    <a:pt x="235425" y="873"/>
                  </a:lnTo>
                  <a:lnTo>
                    <a:pt x="235425" y="635"/>
                  </a:lnTo>
                  <a:lnTo>
                    <a:pt x="234870" y="397"/>
                  </a:lnTo>
                  <a:lnTo>
                    <a:pt x="233599" y="238"/>
                  </a:lnTo>
                  <a:lnTo>
                    <a:pt x="231853" y="80"/>
                  </a:lnTo>
                  <a:lnTo>
                    <a:pt x="229551" y="0"/>
                  </a:lnTo>
                  <a:lnTo>
                    <a:pt x="226694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59" name="Picture 58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8879124" y="2412617"/>
              <a:ext cx="131127" cy="490061"/>
            </a:xfrm>
            <a:prstGeom prst="rect">
              <a:avLst/>
            </a:prstGeom>
            <a:noFill/>
          </p:spPr>
        </p:pic>
        <p:sp>
          <p:nvSpPr>
            <p:cNvPr id="60" name="Shape 89"/>
            <p:cNvSpPr/>
            <p:nvPr/>
          </p:nvSpPr>
          <p:spPr>
            <a:xfrm>
              <a:off x="9452688" y="2738134"/>
              <a:ext cx="36433" cy="34845"/>
            </a:xfrm>
            <a:custGeom>
              <a:avLst/>
              <a:gdLst/>
              <a:ahLst/>
              <a:cxnLst/>
              <a:rect l="0" t="0" r="0" b="0"/>
              <a:pathLst>
                <a:path w="36433" h="34845">
                  <a:moveTo>
                    <a:pt x="16350" y="0"/>
                  </a:moveTo>
                  <a:lnTo>
                    <a:pt x="13573" y="237"/>
                  </a:lnTo>
                  <a:lnTo>
                    <a:pt x="10635" y="952"/>
                  </a:lnTo>
                  <a:lnTo>
                    <a:pt x="7619" y="2222"/>
                  </a:lnTo>
                  <a:lnTo>
                    <a:pt x="4444" y="4286"/>
                  </a:lnTo>
                  <a:lnTo>
                    <a:pt x="2222" y="6667"/>
                  </a:lnTo>
                  <a:lnTo>
                    <a:pt x="714" y="9525"/>
                  </a:lnTo>
                  <a:lnTo>
                    <a:pt x="0" y="12780"/>
                  </a:lnTo>
                  <a:lnTo>
                    <a:pt x="79" y="16192"/>
                  </a:lnTo>
                  <a:lnTo>
                    <a:pt x="714" y="19685"/>
                  </a:lnTo>
                  <a:lnTo>
                    <a:pt x="1983" y="23177"/>
                  </a:lnTo>
                  <a:lnTo>
                    <a:pt x="3809" y="26352"/>
                  </a:lnTo>
                  <a:lnTo>
                    <a:pt x="6112" y="29131"/>
                  </a:lnTo>
                  <a:lnTo>
                    <a:pt x="10239" y="32306"/>
                  </a:lnTo>
                  <a:lnTo>
                    <a:pt x="14683" y="34211"/>
                  </a:lnTo>
                  <a:lnTo>
                    <a:pt x="19287" y="34845"/>
                  </a:lnTo>
                  <a:lnTo>
                    <a:pt x="23733" y="34211"/>
                  </a:lnTo>
                  <a:lnTo>
                    <a:pt x="27861" y="32463"/>
                  </a:lnTo>
                  <a:lnTo>
                    <a:pt x="31512" y="29606"/>
                  </a:lnTo>
                  <a:lnTo>
                    <a:pt x="34290" y="25637"/>
                  </a:lnTo>
                  <a:lnTo>
                    <a:pt x="36114" y="20717"/>
                  </a:lnTo>
                  <a:lnTo>
                    <a:pt x="36433" y="17542"/>
                  </a:lnTo>
                  <a:lnTo>
                    <a:pt x="36114" y="14525"/>
                  </a:lnTo>
                  <a:lnTo>
                    <a:pt x="35083" y="11588"/>
                  </a:lnTo>
                  <a:lnTo>
                    <a:pt x="33496" y="8890"/>
                  </a:lnTo>
                  <a:lnTo>
                    <a:pt x="29209" y="4286"/>
                  </a:lnTo>
                  <a:lnTo>
                    <a:pt x="26669" y="2618"/>
                  </a:lnTo>
                  <a:lnTo>
                    <a:pt x="23971" y="1349"/>
                  </a:lnTo>
                  <a:lnTo>
                    <a:pt x="22700" y="873"/>
                  </a:lnTo>
                  <a:lnTo>
                    <a:pt x="20954" y="476"/>
                  </a:lnTo>
                  <a:lnTo>
                    <a:pt x="16350" y="0"/>
                  </a:lnTo>
                  <a:close/>
                </a:path>
              </a:pathLst>
            </a:custGeom>
            <a:solidFill>
              <a:srgbClr val="FACA3D"/>
            </a:solidFill>
          </p:spPr>
        </p:sp>
        <p:sp>
          <p:nvSpPr>
            <p:cNvPr id="61" name="Shape 90"/>
            <p:cNvSpPr/>
            <p:nvPr/>
          </p:nvSpPr>
          <p:spPr>
            <a:xfrm>
              <a:off x="9458166" y="2742579"/>
              <a:ext cx="25558" cy="14525"/>
            </a:xfrm>
            <a:custGeom>
              <a:avLst/>
              <a:gdLst/>
              <a:ahLst/>
              <a:cxnLst/>
              <a:rect l="0" t="0" r="0" b="0"/>
              <a:pathLst>
                <a:path w="25558" h="14525">
                  <a:moveTo>
                    <a:pt x="11428" y="0"/>
                  </a:moveTo>
                  <a:lnTo>
                    <a:pt x="7460" y="634"/>
                  </a:lnTo>
                  <a:lnTo>
                    <a:pt x="5317" y="1428"/>
                  </a:lnTo>
                  <a:lnTo>
                    <a:pt x="3095" y="2698"/>
                  </a:lnTo>
                  <a:lnTo>
                    <a:pt x="1268" y="4366"/>
                  </a:lnTo>
                  <a:lnTo>
                    <a:pt x="316" y="6508"/>
                  </a:lnTo>
                  <a:lnTo>
                    <a:pt x="0" y="8890"/>
                  </a:lnTo>
                  <a:lnTo>
                    <a:pt x="316" y="11429"/>
                  </a:lnTo>
                  <a:lnTo>
                    <a:pt x="1507" y="8651"/>
                  </a:lnTo>
                  <a:lnTo>
                    <a:pt x="3888" y="6191"/>
                  </a:lnTo>
                  <a:lnTo>
                    <a:pt x="7222" y="4366"/>
                  </a:lnTo>
                  <a:lnTo>
                    <a:pt x="11112" y="3333"/>
                  </a:lnTo>
                  <a:lnTo>
                    <a:pt x="15160" y="3572"/>
                  </a:lnTo>
                  <a:lnTo>
                    <a:pt x="19050" y="5317"/>
                  </a:lnTo>
                  <a:lnTo>
                    <a:pt x="20796" y="6826"/>
                  </a:lnTo>
                  <a:lnTo>
                    <a:pt x="22304" y="8890"/>
                  </a:lnTo>
                  <a:lnTo>
                    <a:pt x="23653" y="11429"/>
                  </a:lnTo>
                  <a:lnTo>
                    <a:pt x="24685" y="14525"/>
                  </a:lnTo>
                  <a:lnTo>
                    <a:pt x="25320" y="12858"/>
                  </a:lnTo>
                  <a:lnTo>
                    <a:pt x="25558" y="10873"/>
                  </a:lnTo>
                  <a:lnTo>
                    <a:pt x="25241" y="8968"/>
                  </a:lnTo>
                  <a:lnTo>
                    <a:pt x="23493" y="5476"/>
                  </a:lnTo>
                  <a:lnTo>
                    <a:pt x="20478" y="2698"/>
                  </a:lnTo>
                  <a:lnTo>
                    <a:pt x="16747" y="873"/>
                  </a:lnTo>
                  <a:lnTo>
                    <a:pt x="14603" y="317"/>
                  </a:lnTo>
                  <a:lnTo>
                    <a:pt x="11428" y="0"/>
                  </a:lnTo>
                  <a:close/>
                </a:path>
              </a:pathLst>
            </a:custGeom>
            <a:solidFill>
              <a:srgbClr val="F7EFCB"/>
            </a:solidFill>
          </p:spPr>
        </p:sp>
        <p:sp>
          <p:nvSpPr>
            <p:cNvPr id="62" name="Shape 91"/>
            <p:cNvSpPr/>
            <p:nvPr/>
          </p:nvSpPr>
          <p:spPr>
            <a:xfrm>
              <a:off x="9450387" y="2735912"/>
              <a:ext cx="41036" cy="39291"/>
            </a:xfrm>
            <a:custGeom>
              <a:avLst/>
              <a:gdLst/>
              <a:ahLst/>
              <a:cxnLst/>
              <a:rect l="0" t="0" r="0" b="0"/>
              <a:pathLst>
                <a:path w="41036" h="39291">
                  <a:moveTo>
                    <a:pt x="18891" y="0"/>
                  </a:moveTo>
                  <a:lnTo>
                    <a:pt x="18891" y="4445"/>
                  </a:lnTo>
                  <a:lnTo>
                    <a:pt x="22859" y="4921"/>
                  </a:lnTo>
                  <a:lnTo>
                    <a:pt x="25557" y="5634"/>
                  </a:lnTo>
                  <a:lnTo>
                    <a:pt x="29605" y="7858"/>
                  </a:lnTo>
                  <a:lnTo>
                    <a:pt x="33178" y="11271"/>
                  </a:lnTo>
                  <a:lnTo>
                    <a:pt x="35638" y="15398"/>
                  </a:lnTo>
                  <a:lnTo>
                    <a:pt x="36512" y="20002"/>
                  </a:lnTo>
                  <a:lnTo>
                    <a:pt x="36273" y="22462"/>
                  </a:lnTo>
                  <a:lnTo>
                    <a:pt x="34051" y="27781"/>
                  </a:lnTo>
                  <a:lnTo>
                    <a:pt x="30638" y="31671"/>
                  </a:lnTo>
                  <a:lnTo>
                    <a:pt x="26351" y="34052"/>
                  </a:lnTo>
                  <a:lnTo>
                    <a:pt x="21588" y="34846"/>
                  </a:lnTo>
                  <a:lnTo>
                    <a:pt x="18572" y="34528"/>
                  </a:lnTo>
                  <a:lnTo>
                    <a:pt x="15636" y="33575"/>
                  </a:lnTo>
                  <a:lnTo>
                    <a:pt x="12700" y="32067"/>
                  </a:lnTo>
                  <a:lnTo>
                    <a:pt x="10000" y="29766"/>
                  </a:lnTo>
                  <a:lnTo>
                    <a:pt x="7698" y="26908"/>
                  </a:lnTo>
                  <a:lnTo>
                    <a:pt x="5952" y="23573"/>
                  </a:lnTo>
                  <a:lnTo>
                    <a:pt x="4841" y="20081"/>
                  </a:lnTo>
                  <a:lnTo>
                    <a:pt x="4444" y="16590"/>
                  </a:lnTo>
                  <a:lnTo>
                    <a:pt x="5397" y="11827"/>
                  </a:lnTo>
                  <a:lnTo>
                    <a:pt x="6507" y="9842"/>
                  </a:lnTo>
                  <a:lnTo>
                    <a:pt x="8094" y="8254"/>
                  </a:lnTo>
                  <a:lnTo>
                    <a:pt x="10953" y="6350"/>
                  </a:lnTo>
                  <a:lnTo>
                    <a:pt x="13810" y="5238"/>
                  </a:lnTo>
                  <a:lnTo>
                    <a:pt x="16430" y="4603"/>
                  </a:lnTo>
                  <a:lnTo>
                    <a:pt x="18891" y="4445"/>
                  </a:lnTo>
                  <a:lnTo>
                    <a:pt x="18891" y="0"/>
                  </a:lnTo>
                  <a:lnTo>
                    <a:pt x="15795" y="237"/>
                  </a:lnTo>
                  <a:lnTo>
                    <a:pt x="12461" y="1031"/>
                  </a:lnTo>
                  <a:lnTo>
                    <a:pt x="8888" y="2459"/>
                  </a:lnTo>
                  <a:lnTo>
                    <a:pt x="5317" y="4762"/>
                  </a:lnTo>
                  <a:lnTo>
                    <a:pt x="2936" y="7222"/>
                  </a:lnTo>
                  <a:lnTo>
                    <a:pt x="1269" y="10080"/>
                  </a:lnTo>
                  <a:lnTo>
                    <a:pt x="316" y="13255"/>
                  </a:lnTo>
                  <a:lnTo>
                    <a:pt x="0" y="16590"/>
                  </a:lnTo>
                  <a:lnTo>
                    <a:pt x="475" y="21034"/>
                  </a:lnTo>
                  <a:lnTo>
                    <a:pt x="1824" y="25321"/>
                  </a:lnTo>
                  <a:lnTo>
                    <a:pt x="3968" y="29368"/>
                  </a:lnTo>
                  <a:lnTo>
                    <a:pt x="6825" y="32861"/>
                  </a:lnTo>
                  <a:lnTo>
                    <a:pt x="10238" y="35640"/>
                  </a:lnTo>
                  <a:lnTo>
                    <a:pt x="13889" y="37703"/>
                  </a:lnTo>
                  <a:lnTo>
                    <a:pt x="17699" y="38893"/>
                  </a:lnTo>
                  <a:lnTo>
                    <a:pt x="21588" y="39291"/>
                  </a:lnTo>
                  <a:lnTo>
                    <a:pt x="24763" y="39052"/>
                  </a:lnTo>
                  <a:lnTo>
                    <a:pt x="27860" y="38258"/>
                  </a:lnTo>
                  <a:lnTo>
                    <a:pt x="30797" y="36988"/>
                  </a:lnTo>
                  <a:lnTo>
                    <a:pt x="33494" y="35162"/>
                  </a:lnTo>
                  <a:lnTo>
                    <a:pt x="37861" y="30162"/>
                  </a:lnTo>
                  <a:lnTo>
                    <a:pt x="39448" y="27066"/>
                  </a:lnTo>
                  <a:lnTo>
                    <a:pt x="40560" y="23495"/>
                  </a:lnTo>
                  <a:lnTo>
                    <a:pt x="41036" y="20002"/>
                  </a:lnTo>
                  <a:lnTo>
                    <a:pt x="40718" y="16827"/>
                  </a:lnTo>
                  <a:lnTo>
                    <a:pt x="39844" y="13811"/>
                  </a:lnTo>
                  <a:lnTo>
                    <a:pt x="36669" y="8492"/>
                  </a:lnTo>
                  <a:lnTo>
                    <a:pt x="32305" y="4206"/>
                  </a:lnTo>
                  <a:lnTo>
                    <a:pt x="27066" y="1428"/>
                  </a:lnTo>
                  <a:lnTo>
                    <a:pt x="23176" y="397"/>
                  </a:lnTo>
                  <a:lnTo>
                    <a:pt x="18891" y="0"/>
                  </a:lnTo>
                  <a:close/>
                </a:path>
              </a:pathLst>
            </a:custGeom>
            <a:solidFill>
              <a:srgbClr val="835C1B"/>
            </a:solidFill>
          </p:spPr>
        </p:sp>
        <p:pic>
          <p:nvPicPr>
            <p:cNvPr id="63" name="Picture 62"/>
            <p:cNvPicPr/>
            <p:nvPr/>
          </p:nvPicPr>
          <p:blipFill>
            <a:blip r:embed="rId17"/>
            <a:stretch>
              <a:fillRect/>
            </a:stretch>
          </p:blipFill>
          <p:spPr>
            <a:xfrm>
              <a:off x="9283541" y="2813382"/>
              <a:ext cx="95725" cy="146605"/>
            </a:xfrm>
            <a:prstGeom prst="rect">
              <a:avLst/>
            </a:prstGeom>
            <a:noFill/>
          </p:spPr>
        </p:pic>
        <p:pic>
          <p:nvPicPr>
            <p:cNvPr id="64" name="Picture 63"/>
            <p:cNvPicPr/>
            <p:nvPr/>
          </p:nvPicPr>
          <p:blipFill>
            <a:blip r:embed="rId18"/>
            <a:stretch>
              <a:fillRect/>
            </a:stretch>
          </p:blipFill>
          <p:spPr>
            <a:xfrm>
              <a:off x="9589134" y="2792585"/>
              <a:ext cx="86914" cy="204073"/>
            </a:xfrm>
            <a:prstGeom prst="rect">
              <a:avLst/>
            </a:prstGeom>
            <a:noFill/>
          </p:spPr>
        </p:pic>
        <p:pic>
          <p:nvPicPr>
            <p:cNvPr id="65" name="Picture 64"/>
            <p:cNvPicPr/>
            <p:nvPr/>
          </p:nvPicPr>
          <p:blipFill>
            <a:blip r:embed="rId19"/>
            <a:stretch>
              <a:fillRect/>
            </a:stretch>
          </p:blipFill>
          <p:spPr>
            <a:xfrm>
              <a:off x="9328150" y="2585020"/>
              <a:ext cx="284082" cy="72071"/>
            </a:xfrm>
            <a:prstGeom prst="rect">
              <a:avLst/>
            </a:prstGeom>
            <a:noFill/>
          </p:spPr>
        </p:pic>
        <p:sp>
          <p:nvSpPr>
            <p:cNvPr id="66" name="Shape 95"/>
            <p:cNvSpPr/>
            <p:nvPr/>
          </p:nvSpPr>
          <p:spPr>
            <a:xfrm>
              <a:off x="4967128" y="3054443"/>
              <a:ext cx="474027" cy="508158"/>
            </a:xfrm>
            <a:custGeom>
              <a:avLst/>
              <a:gdLst/>
              <a:ahLst/>
              <a:cxnLst/>
              <a:rect l="0" t="0" r="0" b="0"/>
              <a:pathLst>
                <a:path w="474027" h="508158">
                  <a:moveTo>
                    <a:pt x="177085" y="508158"/>
                  </a:moveTo>
                  <a:lnTo>
                    <a:pt x="164782" y="507762"/>
                  </a:lnTo>
                  <a:lnTo>
                    <a:pt x="152876" y="506491"/>
                  </a:lnTo>
                  <a:lnTo>
                    <a:pt x="141128" y="504507"/>
                  </a:lnTo>
                  <a:lnTo>
                    <a:pt x="129778" y="501650"/>
                  </a:lnTo>
                  <a:lnTo>
                    <a:pt x="118665" y="497919"/>
                  </a:lnTo>
                  <a:lnTo>
                    <a:pt x="107870" y="493474"/>
                  </a:lnTo>
                  <a:lnTo>
                    <a:pt x="97393" y="488156"/>
                  </a:lnTo>
                  <a:lnTo>
                    <a:pt x="87153" y="482044"/>
                  </a:lnTo>
                  <a:lnTo>
                    <a:pt x="77311" y="475218"/>
                  </a:lnTo>
                  <a:lnTo>
                    <a:pt x="68024" y="467836"/>
                  </a:lnTo>
                  <a:lnTo>
                    <a:pt x="59293" y="459898"/>
                  </a:lnTo>
                  <a:lnTo>
                    <a:pt x="51037" y="451484"/>
                  </a:lnTo>
                  <a:lnTo>
                    <a:pt x="43338" y="442436"/>
                  </a:lnTo>
                  <a:lnTo>
                    <a:pt x="36115" y="432990"/>
                  </a:lnTo>
                  <a:lnTo>
                    <a:pt x="29448" y="422909"/>
                  </a:lnTo>
                  <a:lnTo>
                    <a:pt x="23336" y="412353"/>
                  </a:lnTo>
                  <a:lnTo>
                    <a:pt x="17859" y="401399"/>
                  </a:lnTo>
                  <a:lnTo>
                    <a:pt x="13096" y="390366"/>
                  </a:lnTo>
                  <a:lnTo>
                    <a:pt x="9128" y="379095"/>
                  </a:lnTo>
                  <a:lnTo>
                    <a:pt x="5873" y="367665"/>
                  </a:lnTo>
                  <a:lnTo>
                    <a:pt x="3254" y="356076"/>
                  </a:lnTo>
                  <a:lnTo>
                    <a:pt x="1428" y="344328"/>
                  </a:lnTo>
                  <a:lnTo>
                    <a:pt x="396" y="332343"/>
                  </a:lnTo>
                  <a:lnTo>
                    <a:pt x="0" y="320278"/>
                  </a:lnTo>
                  <a:lnTo>
                    <a:pt x="396" y="307498"/>
                  </a:lnTo>
                  <a:lnTo>
                    <a:pt x="1508" y="294957"/>
                  </a:lnTo>
                  <a:lnTo>
                    <a:pt x="3412" y="282733"/>
                  </a:lnTo>
                  <a:lnTo>
                    <a:pt x="6112" y="270668"/>
                  </a:lnTo>
                  <a:lnTo>
                    <a:pt x="9525" y="259000"/>
                  </a:lnTo>
                  <a:lnTo>
                    <a:pt x="13731" y="247491"/>
                  </a:lnTo>
                  <a:lnTo>
                    <a:pt x="18653" y="236299"/>
                  </a:lnTo>
                  <a:lnTo>
                    <a:pt x="24368" y="225425"/>
                  </a:lnTo>
                  <a:lnTo>
                    <a:pt x="30797" y="214868"/>
                  </a:lnTo>
                  <a:lnTo>
                    <a:pt x="37703" y="204866"/>
                  </a:lnTo>
                  <a:lnTo>
                    <a:pt x="45084" y="195500"/>
                  </a:lnTo>
                  <a:lnTo>
                    <a:pt x="53022" y="186690"/>
                  </a:lnTo>
                  <a:lnTo>
                    <a:pt x="61515" y="178434"/>
                  </a:lnTo>
                  <a:lnTo>
                    <a:pt x="70484" y="170815"/>
                  </a:lnTo>
                  <a:lnTo>
                    <a:pt x="79930" y="163750"/>
                  </a:lnTo>
                  <a:lnTo>
                    <a:pt x="89931" y="157321"/>
                  </a:lnTo>
                  <a:lnTo>
                    <a:pt x="100329" y="151526"/>
                  </a:lnTo>
                  <a:lnTo>
                    <a:pt x="110887" y="146446"/>
                  </a:lnTo>
                  <a:lnTo>
                    <a:pt x="121602" y="142160"/>
                  </a:lnTo>
                  <a:lnTo>
                    <a:pt x="132556" y="138668"/>
                  </a:lnTo>
                  <a:lnTo>
                    <a:pt x="143589" y="135969"/>
                  </a:lnTo>
                  <a:lnTo>
                    <a:pt x="154781" y="134064"/>
                  </a:lnTo>
                  <a:lnTo>
                    <a:pt x="166211" y="132873"/>
                  </a:lnTo>
                  <a:lnTo>
                    <a:pt x="177800" y="132476"/>
                  </a:lnTo>
                  <a:lnTo>
                    <a:pt x="188118" y="132715"/>
                  </a:lnTo>
                  <a:lnTo>
                    <a:pt x="198040" y="133587"/>
                  </a:lnTo>
                  <a:lnTo>
                    <a:pt x="207565" y="134937"/>
                  </a:lnTo>
                  <a:lnTo>
                    <a:pt x="216693" y="136842"/>
                  </a:lnTo>
                  <a:lnTo>
                    <a:pt x="225504" y="139303"/>
                  </a:lnTo>
                  <a:lnTo>
                    <a:pt x="233838" y="142319"/>
                  </a:lnTo>
                  <a:lnTo>
                    <a:pt x="241855" y="145891"/>
                  </a:lnTo>
                  <a:lnTo>
                    <a:pt x="249396" y="150018"/>
                  </a:lnTo>
                  <a:lnTo>
                    <a:pt x="256619" y="154701"/>
                  </a:lnTo>
                  <a:lnTo>
                    <a:pt x="263445" y="160020"/>
                  </a:lnTo>
                  <a:lnTo>
                    <a:pt x="269954" y="166052"/>
                  </a:lnTo>
                  <a:lnTo>
                    <a:pt x="276066" y="172720"/>
                  </a:lnTo>
                  <a:lnTo>
                    <a:pt x="281860" y="180101"/>
                  </a:lnTo>
                  <a:lnTo>
                    <a:pt x="287337" y="188118"/>
                  </a:lnTo>
                  <a:lnTo>
                    <a:pt x="292417" y="196770"/>
                  </a:lnTo>
                  <a:lnTo>
                    <a:pt x="297179" y="206057"/>
                  </a:lnTo>
                  <a:lnTo>
                    <a:pt x="297179" y="109140"/>
                  </a:lnTo>
                  <a:lnTo>
                    <a:pt x="246935" y="109140"/>
                  </a:lnTo>
                  <a:lnTo>
                    <a:pt x="246935" y="47307"/>
                  </a:lnTo>
                  <a:lnTo>
                    <a:pt x="297179" y="47307"/>
                  </a:lnTo>
                  <a:lnTo>
                    <a:pt x="297179" y="22621"/>
                  </a:lnTo>
                  <a:lnTo>
                    <a:pt x="450770" y="0"/>
                  </a:lnTo>
                  <a:lnTo>
                    <a:pt x="450770" y="47307"/>
                  </a:lnTo>
                  <a:lnTo>
                    <a:pt x="474027" y="47307"/>
                  </a:lnTo>
                  <a:lnTo>
                    <a:pt x="474027" y="109140"/>
                  </a:lnTo>
                  <a:lnTo>
                    <a:pt x="450770" y="109140"/>
                  </a:lnTo>
                  <a:lnTo>
                    <a:pt x="450770" y="502284"/>
                  </a:lnTo>
                  <a:lnTo>
                    <a:pt x="297179" y="502284"/>
                  </a:lnTo>
                  <a:lnTo>
                    <a:pt x="297179" y="434578"/>
                  </a:lnTo>
                  <a:lnTo>
                    <a:pt x="292655" y="443468"/>
                  </a:lnTo>
                  <a:lnTo>
                    <a:pt x="287813" y="451802"/>
                  </a:lnTo>
                  <a:lnTo>
                    <a:pt x="282495" y="459581"/>
                  </a:lnTo>
                  <a:lnTo>
                    <a:pt x="276780" y="466804"/>
                  </a:lnTo>
                  <a:lnTo>
                    <a:pt x="270748" y="473392"/>
                  </a:lnTo>
                  <a:lnTo>
                    <a:pt x="264239" y="479425"/>
                  </a:lnTo>
                  <a:lnTo>
                    <a:pt x="257333" y="484901"/>
                  </a:lnTo>
                  <a:lnTo>
                    <a:pt x="250031" y="489743"/>
                  </a:lnTo>
                  <a:lnTo>
                    <a:pt x="242332" y="494109"/>
                  </a:lnTo>
                  <a:lnTo>
                    <a:pt x="234235" y="497840"/>
                  </a:lnTo>
                  <a:lnTo>
                    <a:pt x="225662" y="500935"/>
                  </a:lnTo>
                  <a:lnTo>
                    <a:pt x="216773" y="503554"/>
                  </a:lnTo>
                  <a:lnTo>
                    <a:pt x="207486" y="505539"/>
                  </a:lnTo>
                  <a:lnTo>
                    <a:pt x="197723" y="507047"/>
                  </a:lnTo>
                  <a:lnTo>
                    <a:pt x="187642" y="507841"/>
                  </a:lnTo>
                  <a:lnTo>
                    <a:pt x="177085" y="508158"/>
                  </a:lnTo>
                  <a:lnTo>
                    <a:pt x="177085" y="508158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pic>
          <p:nvPicPr>
            <p:cNvPr id="67" name="Picture 66"/>
            <p:cNvPicPr/>
            <p:nvPr/>
          </p:nvPicPr>
          <p:blipFill>
            <a:blip r:embed="rId20"/>
            <a:stretch>
              <a:fillRect/>
            </a:stretch>
          </p:blipFill>
          <p:spPr>
            <a:xfrm>
              <a:off x="5120163" y="3301855"/>
              <a:ext cx="144145" cy="145732"/>
            </a:xfrm>
            <a:prstGeom prst="rect">
              <a:avLst/>
            </a:prstGeom>
            <a:noFill/>
          </p:spPr>
        </p:pic>
        <p:pic>
          <p:nvPicPr>
            <p:cNvPr id="68" name="Picture 67"/>
            <p:cNvPicPr/>
            <p:nvPr/>
          </p:nvPicPr>
          <p:blipFill>
            <a:blip r:embed="rId21"/>
            <a:stretch>
              <a:fillRect/>
            </a:stretch>
          </p:blipFill>
          <p:spPr>
            <a:xfrm>
              <a:off x="5473858" y="3186920"/>
              <a:ext cx="420132" cy="375682"/>
            </a:xfrm>
            <a:prstGeom prst="rect">
              <a:avLst/>
            </a:prstGeom>
            <a:noFill/>
          </p:spPr>
        </p:pic>
        <p:sp>
          <p:nvSpPr>
            <p:cNvPr id="69" name="Shape 98"/>
            <p:cNvSpPr/>
            <p:nvPr/>
          </p:nvSpPr>
          <p:spPr>
            <a:xfrm>
              <a:off x="5551884" y="2767582"/>
              <a:ext cx="275113" cy="192166"/>
            </a:xfrm>
            <a:custGeom>
              <a:avLst/>
              <a:gdLst/>
              <a:ahLst/>
              <a:cxnLst/>
              <a:rect l="0" t="0" r="0" b="0"/>
              <a:pathLst>
                <a:path w="275113" h="192166">
                  <a:moveTo>
                    <a:pt x="0" y="127476"/>
                  </a:moveTo>
                  <a:lnTo>
                    <a:pt x="213280" y="0"/>
                  </a:lnTo>
                  <a:lnTo>
                    <a:pt x="275113" y="117157"/>
                  </a:lnTo>
                  <a:lnTo>
                    <a:pt x="32702" y="192166"/>
                  </a:lnTo>
                  <a:lnTo>
                    <a:pt x="0" y="127476"/>
                  </a:lnTo>
                  <a:lnTo>
                    <a:pt x="0" y="127476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sp>
          <p:nvSpPr>
            <p:cNvPr id="70" name="Shape 99"/>
            <p:cNvSpPr/>
            <p:nvPr/>
          </p:nvSpPr>
          <p:spPr>
            <a:xfrm>
              <a:off x="5526960" y="2986022"/>
              <a:ext cx="313928" cy="144145"/>
            </a:xfrm>
            <a:custGeom>
              <a:avLst/>
              <a:gdLst/>
              <a:ahLst/>
              <a:cxnLst/>
              <a:rect l="0" t="0" r="0" b="0"/>
              <a:pathLst>
                <a:path w="313928" h="144145">
                  <a:moveTo>
                    <a:pt x="89614" y="0"/>
                  </a:moveTo>
                  <a:lnTo>
                    <a:pt x="224313" y="0"/>
                  </a:lnTo>
                  <a:lnTo>
                    <a:pt x="313928" y="144145"/>
                  </a:lnTo>
                  <a:lnTo>
                    <a:pt x="195183" y="144145"/>
                  </a:lnTo>
                  <a:lnTo>
                    <a:pt x="156606" y="70564"/>
                  </a:lnTo>
                  <a:lnTo>
                    <a:pt x="118744" y="144145"/>
                  </a:lnTo>
                  <a:lnTo>
                    <a:pt x="0" y="144145"/>
                  </a:lnTo>
                  <a:lnTo>
                    <a:pt x="89614" y="0"/>
                  </a:lnTo>
                  <a:lnTo>
                    <a:pt x="89614" y="0"/>
                  </a:lnTo>
                  <a:close/>
                </a:path>
              </a:pathLst>
            </a:custGeom>
            <a:noFill/>
            <a:ln w="6825" cap="flat">
              <a:solidFill>
                <a:srgbClr val="007E00"/>
              </a:solidFill>
              <a:prstDash val="solid"/>
            </a:ln>
          </p:spPr>
        </p:sp>
        <p:pic>
          <p:nvPicPr>
            <p:cNvPr id="71" name="Picture 70"/>
            <p:cNvPicPr/>
            <p:nvPr/>
          </p:nvPicPr>
          <p:blipFill>
            <a:blip r:embed="rId22"/>
            <a:stretch>
              <a:fillRect/>
            </a:stretch>
          </p:blipFill>
          <p:spPr>
            <a:xfrm>
              <a:off x="6066392" y="3186920"/>
              <a:ext cx="369887" cy="375682"/>
            </a:xfrm>
            <a:prstGeom prst="rect">
              <a:avLst/>
            </a:prstGeom>
            <a:noFill/>
          </p:spPr>
        </p:pic>
        <p:pic>
          <p:nvPicPr>
            <p:cNvPr id="72" name="Picture 71"/>
            <p:cNvPicPr/>
            <p:nvPr/>
          </p:nvPicPr>
          <p:blipFill>
            <a:blip r:embed="rId23"/>
            <a:stretch>
              <a:fillRect/>
            </a:stretch>
          </p:blipFill>
          <p:spPr>
            <a:xfrm>
              <a:off x="6489461" y="3186920"/>
              <a:ext cx="676274" cy="369808"/>
            </a:xfrm>
            <a:prstGeom prst="rect">
              <a:avLst/>
            </a:prstGeom>
            <a:noFill/>
          </p:spPr>
        </p:pic>
        <p:sp>
          <p:nvSpPr>
            <p:cNvPr id="73" name="Shape 102"/>
            <p:cNvSpPr/>
            <p:nvPr/>
          </p:nvSpPr>
          <p:spPr>
            <a:xfrm>
              <a:off x="3760628" y="4556535"/>
              <a:ext cx="447040" cy="592534"/>
            </a:xfrm>
            <a:custGeom>
              <a:avLst/>
              <a:gdLst/>
              <a:ahLst/>
              <a:cxnLst/>
              <a:rect l="0" t="0" r="0" b="0"/>
              <a:pathLst>
                <a:path w="447040" h="592534">
                  <a:moveTo>
                    <a:pt x="123190" y="131048"/>
                  </a:moveTo>
                  <a:lnTo>
                    <a:pt x="0" y="131048"/>
                  </a:lnTo>
                  <a:lnTo>
                    <a:pt x="0" y="0"/>
                  </a:lnTo>
                  <a:lnTo>
                    <a:pt x="447040" y="0"/>
                  </a:lnTo>
                  <a:lnTo>
                    <a:pt x="447040" y="131048"/>
                  </a:lnTo>
                  <a:lnTo>
                    <a:pt x="323770" y="131048"/>
                  </a:lnTo>
                  <a:lnTo>
                    <a:pt x="323770" y="592534"/>
                  </a:lnTo>
                  <a:lnTo>
                    <a:pt x="123190" y="592534"/>
                  </a:lnTo>
                  <a:lnTo>
                    <a:pt x="123190" y="131048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pic>
          <p:nvPicPr>
            <p:cNvPr id="74" name="Picture 73"/>
            <p:cNvPicPr/>
            <p:nvPr/>
          </p:nvPicPr>
          <p:blipFill>
            <a:blip r:embed="rId24"/>
            <a:stretch>
              <a:fillRect/>
            </a:stretch>
          </p:blipFill>
          <p:spPr>
            <a:xfrm>
              <a:off x="4259262" y="4543755"/>
              <a:ext cx="633888" cy="619204"/>
            </a:xfrm>
            <a:prstGeom prst="rect">
              <a:avLst/>
            </a:prstGeom>
            <a:noFill/>
          </p:spPr>
        </p:pic>
        <p:sp>
          <p:nvSpPr>
            <p:cNvPr id="75" name="Shape 104"/>
            <p:cNvSpPr/>
            <p:nvPr/>
          </p:nvSpPr>
          <p:spPr>
            <a:xfrm>
              <a:off x="4923948" y="4556535"/>
              <a:ext cx="596979" cy="592534"/>
            </a:xfrm>
            <a:custGeom>
              <a:avLst/>
              <a:gdLst/>
              <a:ahLst/>
              <a:cxnLst/>
              <a:rect l="0" t="0" r="0" b="0"/>
              <a:pathLst>
                <a:path w="596979" h="592534">
                  <a:moveTo>
                    <a:pt x="163829" y="0"/>
                  </a:moveTo>
                  <a:lnTo>
                    <a:pt x="425608" y="0"/>
                  </a:lnTo>
                  <a:lnTo>
                    <a:pt x="596979" y="592534"/>
                  </a:lnTo>
                  <a:lnTo>
                    <a:pt x="394493" y="592534"/>
                  </a:lnTo>
                  <a:lnTo>
                    <a:pt x="372189" y="478789"/>
                  </a:lnTo>
                  <a:lnTo>
                    <a:pt x="218916" y="478789"/>
                  </a:lnTo>
                  <a:lnTo>
                    <a:pt x="193912" y="592534"/>
                  </a:lnTo>
                  <a:lnTo>
                    <a:pt x="0" y="592534"/>
                  </a:lnTo>
                  <a:lnTo>
                    <a:pt x="163829" y="0"/>
                  </a:lnTo>
                  <a:lnTo>
                    <a:pt x="163829" y="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76" name="Shape 105"/>
            <p:cNvSpPr/>
            <p:nvPr/>
          </p:nvSpPr>
          <p:spPr>
            <a:xfrm>
              <a:off x="5160962" y="4670280"/>
              <a:ext cx="114537" cy="259318"/>
            </a:xfrm>
            <a:custGeom>
              <a:avLst/>
              <a:gdLst/>
              <a:ahLst/>
              <a:cxnLst/>
              <a:rect l="0" t="0" r="0" b="0"/>
              <a:pathLst>
                <a:path w="114537" h="259318">
                  <a:moveTo>
                    <a:pt x="114537" y="259318"/>
                  </a:moveTo>
                  <a:lnTo>
                    <a:pt x="58420" y="0"/>
                  </a:lnTo>
                  <a:lnTo>
                    <a:pt x="0" y="259318"/>
                  </a:lnTo>
                  <a:lnTo>
                    <a:pt x="114537" y="259318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77" name="Shape 106"/>
            <p:cNvSpPr/>
            <p:nvPr/>
          </p:nvSpPr>
          <p:spPr>
            <a:xfrm>
              <a:off x="5113416" y="4223319"/>
              <a:ext cx="339328" cy="268683"/>
            </a:xfrm>
            <a:custGeom>
              <a:avLst/>
              <a:gdLst/>
              <a:ahLst/>
              <a:cxnLst/>
              <a:rect l="0" t="0" r="0" b="0"/>
              <a:pathLst>
                <a:path w="339328" h="268683">
                  <a:moveTo>
                    <a:pt x="0" y="176370"/>
                  </a:moveTo>
                  <a:lnTo>
                    <a:pt x="252491" y="0"/>
                  </a:lnTo>
                  <a:lnTo>
                    <a:pt x="339328" y="154145"/>
                  </a:lnTo>
                  <a:lnTo>
                    <a:pt x="52546" y="268683"/>
                  </a:lnTo>
                  <a:lnTo>
                    <a:pt x="0" y="176370"/>
                  </a:lnTo>
                  <a:lnTo>
                    <a:pt x="0" y="17637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78" name="Shape 107"/>
            <p:cNvSpPr/>
            <p:nvPr/>
          </p:nvSpPr>
          <p:spPr>
            <a:xfrm>
              <a:off x="5577681" y="4556535"/>
              <a:ext cx="563324" cy="592534"/>
            </a:xfrm>
            <a:custGeom>
              <a:avLst/>
              <a:gdLst/>
              <a:ahLst/>
              <a:cxnLst/>
              <a:rect l="0" t="0" r="0" b="0"/>
              <a:pathLst>
                <a:path w="563324" h="592534">
                  <a:moveTo>
                    <a:pt x="0" y="0"/>
                  </a:moveTo>
                  <a:lnTo>
                    <a:pt x="173275" y="0"/>
                  </a:lnTo>
                  <a:lnTo>
                    <a:pt x="409178" y="319643"/>
                  </a:lnTo>
                  <a:lnTo>
                    <a:pt x="409178" y="0"/>
                  </a:lnTo>
                  <a:lnTo>
                    <a:pt x="563324" y="0"/>
                  </a:lnTo>
                  <a:lnTo>
                    <a:pt x="563324" y="592534"/>
                  </a:lnTo>
                  <a:lnTo>
                    <a:pt x="391080" y="592534"/>
                  </a:lnTo>
                  <a:lnTo>
                    <a:pt x="153273" y="284321"/>
                  </a:lnTo>
                  <a:lnTo>
                    <a:pt x="153273" y="592534"/>
                  </a:lnTo>
                  <a:lnTo>
                    <a:pt x="0" y="5925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sp>
          <p:nvSpPr>
            <p:cNvPr id="79" name="Shape 108"/>
            <p:cNvSpPr/>
            <p:nvPr/>
          </p:nvSpPr>
          <p:spPr>
            <a:xfrm>
              <a:off x="6374367" y="4554868"/>
              <a:ext cx="336629" cy="601106"/>
            </a:xfrm>
            <a:custGeom>
              <a:avLst/>
              <a:gdLst/>
              <a:ahLst/>
              <a:cxnLst/>
              <a:rect l="0" t="0" r="0" b="0"/>
              <a:pathLst>
                <a:path w="336629" h="601106">
                  <a:moveTo>
                    <a:pt x="215344" y="601106"/>
                  </a:moveTo>
                  <a:lnTo>
                    <a:pt x="196849" y="600392"/>
                  </a:lnTo>
                  <a:lnTo>
                    <a:pt x="179466" y="598408"/>
                  </a:lnTo>
                  <a:lnTo>
                    <a:pt x="163115" y="594995"/>
                  </a:lnTo>
                  <a:lnTo>
                    <a:pt x="147796" y="590232"/>
                  </a:lnTo>
                  <a:lnTo>
                    <a:pt x="133588" y="584120"/>
                  </a:lnTo>
                  <a:lnTo>
                    <a:pt x="120412" y="576659"/>
                  </a:lnTo>
                  <a:lnTo>
                    <a:pt x="108267" y="567848"/>
                  </a:lnTo>
                  <a:lnTo>
                    <a:pt x="97155" y="557609"/>
                  </a:lnTo>
                  <a:lnTo>
                    <a:pt x="87312" y="546258"/>
                  </a:lnTo>
                  <a:lnTo>
                    <a:pt x="78740" y="533796"/>
                  </a:lnTo>
                  <a:lnTo>
                    <a:pt x="71516" y="520303"/>
                  </a:lnTo>
                  <a:lnTo>
                    <a:pt x="65643" y="505856"/>
                  </a:lnTo>
                  <a:lnTo>
                    <a:pt x="61039" y="490299"/>
                  </a:lnTo>
                  <a:lnTo>
                    <a:pt x="57705" y="473789"/>
                  </a:lnTo>
                  <a:lnTo>
                    <a:pt x="55721" y="456168"/>
                  </a:lnTo>
                  <a:lnTo>
                    <a:pt x="55086" y="437594"/>
                  </a:lnTo>
                  <a:lnTo>
                    <a:pt x="55086" y="269557"/>
                  </a:lnTo>
                  <a:lnTo>
                    <a:pt x="0" y="269557"/>
                  </a:lnTo>
                  <a:lnTo>
                    <a:pt x="0" y="162718"/>
                  </a:lnTo>
                  <a:lnTo>
                    <a:pt x="67945" y="162718"/>
                  </a:lnTo>
                  <a:lnTo>
                    <a:pt x="148033" y="0"/>
                  </a:lnTo>
                  <a:lnTo>
                    <a:pt x="235108" y="0"/>
                  </a:lnTo>
                  <a:lnTo>
                    <a:pt x="235108" y="162718"/>
                  </a:lnTo>
                  <a:lnTo>
                    <a:pt x="334962" y="162718"/>
                  </a:lnTo>
                  <a:lnTo>
                    <a:pt x="334962" y="269557"/>
                  </a:lnTo>
                  <a:lnTo>
                    <a:pt x="235108" y="269557"/>
                  </a:lnTo>
                  <a:lnTo>
                    <a:pt x="235108" y="415925"/>
                  </a:lnTo>
                  <a:lnTo>
                    <a:pt x="235982" y="426164"/>
                  </a:lnTo>
                  <a:lnTo>
                    <a:pt x="238521" y="435133"/>
                  </a:lnTo>
                  <a:lnTo>
                    <a:pt x="242808" y="442991"/>
                  </a:lnTo>
                  <a:lnTo>
                    <a:pt x="248761" y="449580"/>
                  </a:lnTo>
                  <a:lnTo>
                    <a:pt x="256380" y="454818"/>
                  </a:lnTo>
                  <a:lnTo>
                    <a:pt x="265429" y="458549"/>
                  </a:lnTo>
                  <a:lnTo>
                    <a:pt x="275827" y="460771"/>
                  </a:lnTo>
                  <a:lnTo>
                    <a:pt x="287654" y="461565"/>
                  </a:lnTo>
                  <a:lnTo>
                    <a:pt x="298926" y="460930"/>
                  </a:lnTo>
                  <a:lnTo>
                    <a:pt x="309800" y="458946"/>
                  </a:lnTo>
                  <a:lnTo>
                    <a:pt x="320119" y="455771"/>
                  </a:lnTo>
                  <a:lnTo>
                    <a:pt x="329882" y="451246"/>
                  </a:lnTo>
                  <a:lnTo>
                    <a:pt x="336629" y="571896"/>
                  </a:lnTo>
                  <a:lnTo>
                    <a:pt x="325120" y="578008"/>
                  </a:lnTo>
                  <a:lnTo>
                    <a:pt x="312023" y="583565"/>
                  </a:lnTo>
                  <a:lnTo>
                    <a:pt x="297417" y="588565"/>
                  </a:lnTo>
                  <a:lnTo>
                    <a:pt x="281146" y="592931"/>
                  </a:lnTo>
                  <a:lnTo>
                    <a:pt x="264239" y="596503"/>
                  </a:lnTo>
                  <a:lnTo>
                    <a:pt x="247649" y="599043"/>
                  </a:lnTo>
                  <a:lnTo>
                    <a:pt x="231377" y="600630"/>
                  </a:lnTo>
                  <a:lnTo>
                    <a:pt x="215344" y="601106"/>
                  </a:lnTo>
                  <a:lnTo>
                    <a:pt x="215344" y="601106"/>
                  </a:lnTo>
                  <a:close/>
                </a:path>
              </a:pathLst>
            </a:custGeom>
            <a:noFill/>
            <a:ln w="4968" cap="flat">
              <a:solidFill>
                <a:srgbClr val="E2086D"/>
              </a:solidFill>
              <a:prstDash val="solid"/>
            </a:ln>
          </p:spPr>
        </p:sp>
        <p:pic>
          <p:nvPicPr>
            <p:cNvPr id="80" name="Picture 79"/>
            <p:cNvPicPr/>
            <p:nvPr/>
          </p:nvPicPr>
          <p:blipFill>
            <a:blip r:embed="rId25"/>
            <a:stretch>
              <a:fillRect/>
            </a:stretch>
          </p:blipFill>
          <p:spPr>
            <a:xfrm>
              <a:off x="6772116" y="4637498"/>
              <a:ext cx="542687" cy="518477"/>
            </a:xfrm>
            <a:prstGeom prst="rect">
              <a:avLst/>
            </a:prstGeom>
            <a:noFill/>
          </p:spPr>
        </p:pic>
        <p:pic>
          <p:nvPicPr>
            <p:cNvPr id="81" name="Picture 80"/>
            <p:cNvPicPr/>
            <p:nvPr/>
          </p:nvPicPr>
          <p:blipFill>
            <a:blip r:embed="rId26"/>
            <a:stretch>
              <a:fillRect/>
            </a:stretch>
          </p:blipFill>
          <p:spPr>
            <a:xfrm>
              <a:off x="7482601" y="4554868"/>
              <a:ext cx="533241" cy="601106"/>
            </a:xfrm>
            <a:prstGeom prst="rect">
              <a:avLst/>
            </a:prstGeom>
            <a:noFill/>
          </p:spPr>
        </p:pic>
        <p:pic>
          <p:nvPicPr>
            <p:cNvPr id="82" name="Picture 81"/>
            <p:cNvPicPr/>
            <p:nvPr/>
          </p:nvPicPr>
          <p:blipFill>
            <a:blip r:embed="rId27"/>
            <a:stretch>
              <a:fillRect/>
            </a:stretch>
          </p:blipFill>
          <p:spPr>
            <a:xfrm>
              <a:off x="8100138" y="4717587"/>
              <a:ext cx="460851" cy="438388"/>
            </a:xfrm>
            <a:prstGeom prst="rect">
              <a:avLst/>
            </a:prstGeom>
            <a:noFill/>
          </p:spPr>
        </p:pic>
        <p:pic>
          <p:nvPicPr>
            <p:cNvPr id="83" name="Picture 82"/>
            <p:cNvPicPr/>
            <p:nvPr/>
          </p:nvPicPr>
          <p:blipFill>
            <a:blip r:embed="rId28"/>
            <a:stretch>
              <a:fillRect/>
            </a:stretch>
          </p:blipFill>
          <p:spPr>
            <a:xfrm>
              <a:off x="8642825" y="4717587"/>
              <a:ext cx="489902" cy="628729"/>
            </a:xfrm>
            <a:prstGeom prst="rect">
              <a:avLst/>
            </a:prstGeom>
            <a:noFill/>
          </p:spPr>
        </p:pic>
      </p:grpSp>
      <p:sp>
        <p:nvSpPr>
          <p:cNvPr id="10" name="Shape 114"/>
          <p:cNvSpPr/>
          <p:nvPr/>
        </p:nvSpPr>
        <p:spPr>
          <a:xfrm>
            <a:off x="11652250" y="0"/>
            <a:ext cx="539750" cy="1232535"/>
          </a:xfrm>
          <a:custGeom>
            <a:avLst/>
            <a:gdLst/>
            <a:ahLst/>
            <a:cxnLst/>
            <a:rect l="0" t="0" r="0" b="0"/>
            <a:pathLst>
              <a:path w="473542" h="1292835">
                <a:moveTo>
                  <a:pt x="0" y="0"/>
                </a:moveTo>
                <a:lnTo>
                  <a:pt x="39425" y="77325"/>
                </a:lnTo>
                <a:lnTo>
                  <a:pt x="80700" y="162732"/>
                </a:lnTo>
                <a:lnTo>
                  <a:pt x="120149" y="248934"/>
                </a:lnTo>
                <a:lnTo>
                  <a:pt x="157932" y="335929"/>
                </a:lnTo>
                <a:lnTo>
                  <a:pt x="194047" y="423559"/>
                </a:lnTo>
                <a:lnTo>
                  <a:pt x="228655" y="511902"/>
                </a:lnTo>
                <a:lnTo>
                  <a:pt x="261754" y="600802"/>
                </a:lnTo>
                <a:lnTo>
                  <a:pt x="293504" y="690339"/>
                </a:lnTo>
                <a:lnTo>
                  <a:pt x="323825" y="780270"/>
                </a:lnTo>
                <a:lnTo>
                  <a:pt x="353035" y="870677"/>
                </a:lnTo>
                <a:lnTo>
                  <a:pt x="407963" y="1052685"/>
                </a:lnTo>
                <a:lnTo>
                  <a:pt x="458843" y="1235883"/>
                </a:lnTo>
                <a:lnTo>
                  <a:pt x="473542" y="1292835"/>
                </a:lnTo>
                <a:lnTo>
                  <a:pt x="473542" y="0"/>
                </a:lnTo>
                <a:lnTo>
                  <a:pt x="0" y="0"/>
                </a:lnTo>
                <a:close/>
              </a:path>
            </a:pathLst>
          </a:custGeom>
          <a:solidFill>
            <a:srgbClr val="C8E265"/>
          </a:solidFill>
        </p:spPr>
      </p:sp>
      <p:sp>
        <p:nvSpPr>
          <p:cNvPr id="11" name="Shape 115"/>
          <p:cNvSpPr/>
          <p:nvPr/>
        </p:nvSpPr>
        <p:spPr>
          <a:xfrm>
            <a:off x="10031095" y="0"/>
            <a:ext cx="2160905" cy="5845810"/>
          </a:xfrm>
          <a:custGeom>
            <a:avLst/>
            <a:gdLst/>
            <a:ahLst/>
            <a:cxnLst/>
            <a:rect l="0" t="0" r="0" b="0"/>
            <a:pathLst>
              <a:path w="1895156" h="6131841">
                <a:moveTo>
                  <a:pt x="0" y="0"/>
                </a:moveTo>
                <a:lnTo>
                  <a:pt x="59435" y="112170"/>
                </a:lnTo>
                <a:lnTo>
                  <a:pt x="133889" y="258696"/>
                </a:lnTo>
                <a:lnTo>
                  <a:pt x="206358" y="406572"/>
                </a:lnTo>
                <a:lnTo>
                  <a:pt x="276684" y="555797"/>
                </a:lnTo>
                <a:lnTo>
                  <a:pt x="345106" y="706292"/>
                </a:lnTo>
                <a:lnTo>
                  <a:pt x="411622" y="857977"/>
                </a:lnTo>
                <a:lnTo>
                  <a:pt x="476312" y="1010695"/>
                </a:lnTo>
                <a:lnTo>
                  <a:pt x="539336" y="1164365"/>
                </a:lnTo>
                <a:lnTo>
                  <a:pt x="600614" y="1318909"/>
                </a:lnTo>
                <a:lnTo>
                  <a:pt x="660304" y="1474166"/>
                </a:lnTo>
                <a:lnTo>
                  <a:pt x="718485" y="1630138"/>
                </a:lnTo>
                <a:lnTo>
                  <a:pt x="775239" y="1786665"/>
                </a:lnTo>
                <a:lnTo>
                  <a:pt x="830643" y="1943749"/>
                </a:lnTo>
                <a:lnTo>
                  <a:pt x="884697" y="2101149"/>
                </a:lnTo>
                <a:lnTo>
                  <a:pt x="937560" y="2258868"/>
                </a:lnTo>
                <a:lnTo>
                  <a:pt x="1039874" y="2574702"/>
                </a:lnTo>
                <a:lnTo>
                  <a:pt x="1138142" y="2890614"/>
                </a:lnTo>
                <a:lnTo>
                  <a:pt x="1232994" y="3205653"/>
                </a:lnTo>
                <a:lnTo>
                  <a:pt x="1326418" y="3523867"/>
                </a:lnTo>
                <a:lnTo>
                  <a:pt x="1417462" y="3843351"/>
                </a:lnTo>
                <a:lnTo>
                  <a:pt x="1504854" y="4163947"/>
                </a:lnTo>
                <a:lnTo>
                  <a:pt x="1546843" y="4324681"/>
                </a:lnTo>
                <a:lnTo>
                  <a:pt x="1587562" y="4485733"/>
                </a:lnTo>
                <a:lnTo>
                  <a:pt x="1626853" y="4647023"/>
                </a:lnTo>
                <a:lnTo>
                  <a:pt x="1664557" y="4808710"/>
                </a:lnTo>
                <a:lnTo>
                  <a:pt x="1700513" y="4970555"/>
                </a:lnTo>
                <a:lnTo>
                  <a:pt x="1734644" y="5132798"/>
                </a:lnTo>
                <a:lnTo>
                  <a:pt x="1766792" y="5295279"/>
                </a:lnTo>
                <a:lnTo>
                  <a:pt x="1796874" y="5458078"/>
                </a:lnTo>
                <a:lnTo>
                  <a:pt x="1824577" y="5621193"/>
                </a:lnTo>
                <a:lnTo>
                  <a:pt x="1849977" y="5784546"/>
                </a:lnTo>
                <a:lnTo>
                  <a:pt x="1861089" y="5861858"/>
                </a:lnTo>
                <a:lnTo>
                  <a:pt x="1871646" y="5939328"/>
                </a:lnTo>
                <a:lnTo>
                  <a:pt x="1881648" y="6016797"/>
                </a:lnTo>
                <a:lnTo>
                  <a:pt x="1890934" y="6094346"/>
                </a:lnTo>
                <a:lnTo>
                  <a:pt x="1895156" y="6131841"/>
                </a:lnTo>
                <a:lnTo>
                  <a:pt x="1895156" y="1292835"/>
                </a:lnTo>
                <a:lnTo>
                  <a:pt x="1880457" y="1235883"/>
                </a:lnTo>
                <a:lnTo>
                  <a:pt x="1829577" y="1052685"/>
                </a:lnTo>
                <a:lnTo>
                  <a:pt x="1774649" y="870677"/>
                </a:lnTo>
                <a:lnTo>
                  <a:pt x="1745439" y="780270"/>
                </a:lnTo>
                <a:lnTo>
                  <a:pt x="1715118" y="690339"/>
                </a:lnTo>
                <a:lnTo>
                  <a:pt x="1683368" y="600802"/>
                </a:lnTo>
                <a:lnTo>
                  <a:pt x="1650269" y="511902"/>
                </a:lnTo>
                <a:lnTo>
                  <a:pt x="1615661" y="423559"/>
                </a:lnTo>
                <a:lnTo>
                  <a:pt x="1579546" y="335929"/>
                </a:lnTo>
                <a:lnTo>
                  <a:pt x="1541763" y="248934"/>
                </a:lnTo>
                <a:lnTo>
                  <a:pt x="1502314" y="162732"/>
                </a:lnTo>
                <a:lnTo>
                  <a:pt x="1461039" y="77325"/>
                </a:lnTo>
                <a:lnTo>
                  <a:pt x="142161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C3"/>
          </a:solidFill>
        </p:spPr>
      </p:sp>
      <p:sp>
        <p:nvSpPr>
          <p:cNvPr id="12" name="Shape 116"/>
          <p:cNvSpPr/>
          <p:nvPr/>
        </p:nvSpPr>
        <p:spPr>
          <a:xfrm>
            <a:off x="7452995" y="0"/>
            <a:ext cx="4739005" cy="7178040"/>
          </a:xfrm>
          <a:custGeom>
            <a:avLst/>
            <a:gdLst/>
            <a:ahLst/>
            <a:cxnLst/>
            <a:rect l="0" t="0" r="0" b="0"/>
            <a:pathLst>
              <a:path w="4156247" h="7529368">
                <a:moveTo>
                  <a:pt x="0" y="0"/>
                </a:moveTo>
                <a:lnTo>
                  <a:pt x="19525" y="24461"/>
                </a:lnTo>
                <a:lnTo>
                  <a:pt x="169147" y="215596"/>
                </a:lnTo>
                <a:lnTo>
                  <a:pt x="317498" y="407842"/>
                </a:lnTo>
                <a:lnTo>
                  <a:pt x="464501" y="601120"/>
                </a:lnTo>
                <a:lnTo>
                  <a:pt x="609916" y="795589"/>
                </a:lnTo>
                <a:lnTo>
                  <a:pt x="753664" y="991170"/>
                </a:lnTo>
                <a:lnTo>
                  <a:pt x="895666" y="1187860"/>
                </a:lnTo>
                <a:lnTo>
                  <a:pt x="1035842" y="1385901"/>
                </a:lnTo>
                <a:lnTo>
                  <a:pt x="1173954" y="1585133"/>
                </a:lnTo>
                <a:lnTo>
                  <a:pt x="1309924" y="1785634"/>
                </a:lnTo>
                <a:lnTo>
                  <a:pt x="1443590" y="1987405"/>
                </a:lnTo>
                <a:lnTo>
                  <a:pt x="1574957" y="2190525"/>
                </a:lnTo>
                <a:lnTo>
                  <a:pt x="1703783" y="2394995"/>
                </a:lnTo>
                <a:lnTo>
                  <a:pt x="1829989" y="2600895"/>
                </a:lnTo>
                <a:lnTo>
                  <a:pt x="1953417" y="2808222"/>
                </a:lnTo>
                <a:lnTo>
                  <a:pt x="2073987" y="3017058"/>
                </a:lnTo>
                <a:lnTo>
                  <a:pt x="2191542" y="3227243"/>
                </a:lnTo>
                <a:lnTo>
                  <a:pt x="2306001" y="3439015"/>
                </a:lnTo>
                <a:lnTo>
                  <a:pt x="2417205" y="3652375"/>
                </a:lnTo>
                <a:lnTo>
                  <a:pt x="2525076" y="3867243"/>
                </a:lnTo>
                <a:lnTo>
                  <a:pt x="2629375" y="4083778"/>
                </a:lnTo>
                <a:lnTo>
                  <a:pt x="2730181" y="4301902"/>
                </a:lnTo>
                <a:lnTo>
                  <a:pt x="2827177" y="4521690"/>
                </a:lnTo>
                <a:lnTo>
                  <a:pt x="2920284" y="4743146"/>
                </a:lnTo>
                <a:lnTo>
                  <a:pt x="3009502" y="4966349"/>
                </a:lnTo>
                <a:lnTo>
                  <a:pt x="3094512" y="5191297"/>
                </a:lnTo>
                <a:lnTo>
                  <a:pt x="3175396" y="5418071"/>
                </a:lnTo>
                <a:lnTo>
                  <a:pt x="3251912" y="5646593"/>
                </a:lnTo>
                <a:lnTo>
                  <a:pt x="3323906" y="5877019"/>
                </a:lnTo>
                <a:lnTo>
                  <a:pt x="3348590" y="5960521"/>
                </a:lnTo>
                <a:lnTo>
                  <a:pt x="3402010" y="6152529"/>
                </a:lnTo>
                <a:lnTo>
                  <a:pt x="3427014" y="6249366"/>
                </a:lnTo>
                <a:lnTo>
                  <a:pt x="3450668" y="6346759"/>
                </a:lnTo>
                <a:lnTo>
                  <a:pt x="3472813" y="6444550"/>
                </a:lnTo>
                <a:lnTo>
                  <a:pt x="3493372" y="6542656"/>
                </a:lnTo>
                <a:lnTo>
                  <a:pt x="3512262" y="6641162"/>
                </a:lnTo>
                <a:lnTo>
                  <a:pt x="3529249" y="6739825"/>
                </a:lnTo>
                <a:lnTo>
                  <a:pt x="3544251" y="6838646"/>
                </a:lnTo>
                <a:lnTo>
                  <a:pt x="3557189" y="6937547"/>
                </a:lnTo>
                <a:lnTo>
                  <a:pt x="3567904" y="7036527"/>
                </a:lnTo>
                <a:lnTo>
                  <a:pt x="3576239" y="7135430"/>
                </a:lnTo>
                <a:lnTo>
                  <a:pt x="3582112" y="7234252"/>
                </a:lnTo>
                <a:lnTo>
                  <a:pt x="3585367" y="7332835"/>
                </a:lnTo>
                <a:lnTo>
                  <a:pt x="3585843" y="7431260"/>
                </a:lnTo>
                <a:lnTo>
                  <a:pt x="3583540" y="7529368"/>
                </a:lnTo>
                <a:lnTo>
                  <a:pt x="4156247" y="7529368"/>
                </a:lnTo>
                <a:lnTo>
                  <a:pt x="4156247" y="6131841"/>
                </a:lnTo>
                <a:lnTo>
                  <a:pt x="4152026" y="6094346"/>
                </a:lnTo>
                <a:lnTo>
                  <a:pt x="4142740" y="6016797"/>
                </a:lnTo>
                <a:lnTo>
                  <a:pt x="4132737" y="5939328"/>
                </a:lnTo>
                <a:lnTo>
                  <a:pt x="4122180" y="5861858"/>
                </a:lnTo>
                <a:lnTo>
                  <a:pt x="4111068" y="5784546"/>
                </a:lnTo>
                <a:lnTo>
                  <a:pt x="4085668" y="5621193"/>
                </a:lnTo>
                <a:lnTo>
                  <a:pt x="4057966" y="5458078"/>
                </a:lnTo>
                <a:lnTo>
                  <a:pt x="4027883" y="5295279"/>
                </a:lnTo>
                <a:lnTo>
                  <a:pt x="3995735" y="5132798"/>
                </a:lnTo>
                <a:lnTo>
                  <a:pt x="3961604" y="4970555"/>
                </a:lnTo>
                <a:lnTo>
                  <a:pt x="3925648" y="4808710"/>
                </a:lnTo>
                <a:lnTo>
                  <a:pt x="3887944" y="4647023"/>
                </a:lnTo>
                <a:lnTo>
                  <a:pt x="3848653" y="4485733"/>
                </a:lnTo>
                <a:lnTo>
                  <a:pt x="3807935" y="4324681"/>
                </a:lnTo>
                <a:lnTo>
                  <a:pt x="3765946" y="4163947"/>
                </a:lnTo>
                <a:lnTo>
                  <a:pt x="3678553" y="3843351"/>
                </a:lnTo>
                <a:lnTo>
                  <a:pt x="3587509" y="3523867"/>
                </a:lnTo>
                <a:lnTo>
                  <a:pt x="3494085" y="3205653"/>
                </a:lnTo>
                <a:lnTo>
                  <a:pt x="3399233" y="2890614"/>
                </a:lnTo>
                <a:lnTo>
                  <a:pt x="3300965" y="2574702"/>
                </a:lnTo>
                <a:lnTo>
                  <a:pt x="3198652" y="2258868"/>
                </a:lnTo>
                <a:lnTo>
                  <a:pt x="3145788" y="2101149"/>
                </a:lnTo>
                <a:lnTo>
                  <a:pt x="3091734" y="1943749"/>
                </a:lnTo>
                <a:lnTo>
                  <a:pt x="3036330" y="1786665"/>
                </a:lnTo>
                <a:lnTo>
                  <a:pt x="2979577" y="1630138"/>
                </a:lnTo>
                <a:lnTo>
                  <a:pt x="2921396" y="1474166"/>
                </a:lnTo>
                <a:lnTo>
                  <a:pt x="2861705" y="1318909"/>
                </a:lnTo>
                <a:lnTo>
                  <a:pt x="2800428" y="1164365"/>
                </a:lnTo>
                <a:lnTo>
                  <a:pt x="2737403" y="1010695"/>
                </a:lnTo>
                <a:lnTo>
                  <a:pt x="2672713" y="857977"/>
                </a:lnTo>
                <a:lnTo>
                  <a:pt x="2606197" y="706292"/>
                </a:lnTo>
                <a:lnTo>
                  <a:pt x="2537776" y="555797"/>
                </a:lnTo>
                <a:lnTo>
                  <a:pt x="2467450" y="406572"/>
                </a:lnTo>
                <a:lnTo>
                  <a:pt x="2394980" y="258696"/>
                </a:lnTo>
                <a:lnTo>
                  <a:pt x="2320527" y="112170"/>
                </a:lnTo>
                <a:lnTo>
                  <a:pt x="226109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C2CB"/>
          </a:solidFill>
        </p:spPr>
      </p:sp>
      <p:sp>
        <p:nvSpPr>
          <p:cNvPr id="13" name="Shape 117"/>
          <p:cNvSpPr/>
          <p:nvPr/>
        </p:nvSpPr>
        <p:spPr>
          <a:xfrm>
            <a:off x="6907530" y="0"/>
            <a:ext cx="4633595" cy="7178040"/>
          </a:xfrm>
          <a:custGeom>
            <a:avLst/>
            <a:gdLst/>
            <a:ahLst/>
            <a:cxnLst/>
            <a:rect l="0" t="0" r="0" b="0"/>
            <a:pathLst>
              <a:path w="4063922" h="7529368">
                <a:moveTo>
                  <a:pt x="0" y="0"/>
                </a:moveTo>
                <a:lnTo>
                  <a:pt x="20481" y="22397"/>
                </a:lnTo>
                <a:lnTo>
                  <a:pt x="69058" y="76611"/>
                </a:lnTo>
                <a:lnTo>
                  <a:pt x="168356" y="190911"/>
                </a:lnTo>
                <a:lnTo>
                  <a:pt x="265273" y="306958"/>
                </a:lnTo>
                <a:lnTo>
                  <a:pt x="359808" y="424749"/>
                </a:lnTo>
                <a:lnTo>
                  <a:pt x="452122" y="544209"/>
                </a:lnTo>
                <a:lnTo>
                  <a:pt x="542132" y="665335"/>
                </a:lnTo>
                <a:lnTo>
                  <a:pt x="629922" y="787970"/>
                </a:lnTo>
                <a:lnTo>
                  <a:pt x="715488" y="912191"/>
                </a:lnTo>
                <a:lnTo>
                  <a:pt x="798911" y="1037921"/>
                </a:lnTo>
                <a:lnTo>
                  <a:pt x="880269" y="1165000"/>
                </a:lnTo>
                <a:lnTo>
                  <a:pt x="959487" y="1293509"/>
                </a:lnTo>
                <a:lnTo>
                  <a:pt x="1036638" y="1423287"/>
                </a:lnTo>
                <a:lnTo>
                  <a:pt x="1111807" y="1554335"/>
                </a:lnTo>
                <a:lnTo>
                  <a:pt x="1184991" y="1686653"/>
                </a:lnTo>
                <a:lnTo>
                  <a:pt x="1256270" y="1820083"/>
                </a:lnTo>
                <a:lnTo>
                  <a:pt x="1325643" y="1954623"/>
                </a:lnTo>
                <a:lnTo>
                  <a:pt x="1393112" y="2090195"/>
                </a:lnTo>
                <a:lnTo>
                  <a:pt x="1458756" y="2226800"/>
                </a:lnTo>
                <a:lnTo>
                  <a:pt x="1522652" y="2364437"/>
                </a:lnTo>
                <a:lnTo>
                  <a:pt x="1584723" y="2502866"/>
                </a:lnTo>
                <a:lnTo>
                  <a:pt x="1645128" y="2642170"/>
                </a:lnTo>
                <a:lnTo>
                  <a:pt x="1703866" y="2782346"/>
                </a:lnTo>
                <a:lnTo>
                  <a:pt x="1760936" y="2923237"/>
                </a:lnTo>
                <a:lnTo>
                  <a:pt x="1816339" y="3064762"/>
                </a:lnTo>
                <a:lnTo>
                  <a:pt x="1870235" y="3207003"/>
                </a:lnTo>
                <a:lnTo>
                  <a:pt x="1922543" y="3349798"/>
                </a:lnTo>
                <a:lnTo>
                  <a:pt x="1973422" y="3493149"/>
                </a:lnTo>
                <a:lnTo>
                  <a:pt x="2022794" y="3636976"/>
                </a:lnTo>
                <a:lnTo>
                  <a:pt x="2070657" y="3781202"/>
                </a:lnTo>
                <a:lnTo>
                  <a:pt x="2117250" y="3925901"/>
                </a:lnTo>
                <a:lnTo>
                  <a:pt x="2162414" y="4070840"/>
                </a:lnTo>
                <a:lnTo>
                  <a:pt x="2206309" y="4216096"/>
                </a:lnTo>
                <a:lnTo>
                  <a:pt x="2248853" y="4361590"/>
                </a:lnTo>
                <a:lnTo>
                  <a:pt x="2304100" y="4558044"/>
                </a:lnTo>
                <a:lnTo>
                  <a:pt x="2356883" y="4755925"/>
                </a:lnTo>
                <a:lnTo>
                  <a:pt x="2406889" y="4955078"/>
                </a:lnTo>
                <a:lnTo>
                  <a:pt x="2453800" y="5155340"/>
                </a:lnTo>
                <a:lnTo>
                  <a:pt x="2497377" y="5356556"/>
                </a:lnTo>
                <a:lnTo>
                  <a:pt x="2537223" y="5558565"/>
                </a:lnTo>
                <a:lnTo>
                  <a:pt x="2573101" y="5761132"/>
                </a:lnTo>
                <a:lnTo>
                  <a:pt x="2604692" y="5964251"/>
                </a:lnTo>
                <a:lnTo>
                  <a:pt x="2630727" y="6160386"/>
                </a:lnTo>
                <a:lnTo>
                  <a:pt x="2652238" y="6356681"/>
                </a:lnTo>
                <a:lnTo>
                  <a:pt x="2661128" y="6454789"/>
                </a:lnTo>
                <a:lnTo>
                  <a:pt x="2668827" y="6552896"/>
                </a:lnTo>
                <a:lnTo>
                  <a:pt x="2675257" y="6651004"/>
                </a:lnTo>
                <a:lnTo>
                  <a:pt x="2680337" y="6749031"/>
                </a:lnTo>
                <a:lnTo>
                  <a:pt x="2684067" y="6846980"/>
                </a:lnTo>
                <a:lnTo>
                  <a:pt x="2686448" y="6944929"/>
                </a:lnTo>
                <a:lnTo>
                  <a:pt x="2687401" y="7042640"/>
                </a:lnTo>
                <a:lnTo>
                  <a:pt x="2686924" y="7140351"/>
                </a:lnTo>
                <a:lnTo>
                  <a:pt x="2684941" y="7237824"/>
                </a:lnTo>
                <a:lnTo>
                  <a:pt x="2681447" y="7335216"/>
                </a:lnTo>
                <a:lnTo>
                  <a:pt x="2676368" y="7432371"/>
                </a:lnTo>
                <a:lnTo>
                  <a:pt x="2669700" y="7529368"/>
                </a:lnTo>
                <a:lnTo>
                  <a:pt x="4061619" y="7529368"/>
                </a:lnTo>
                <a:lnTo>
                  <a:pt x="4063922" y="7431260"/>
                </a:lnTo>
                <a:lnTo>
                  <a:pt x="4063446" y="7332835"/>
                </a:lnTo>
                <a:lnTo>
                  <a:pt x="4060191" y="7234252"/>
                </a:lnTo>
                <a:lnTo>
                  <a:pt x="4054318" y="7135430"/>
                </a:lnTo>
                <a:lnTo>
                  <a:pt x="4045983" y="7036527"/>
                </a:lnTo>
                <a:lnTo>
                  <a:pt x="4035268" y="6937547"/>
                </a:lnTo>
                <a:lnTo>
                  <a:pt x="4022330" y="6838646"/>
                </a:lnTo>
                <a:lnTo>
                  <a:pt x="4007328" y="6739825"/>
                </a:lnTo>
                <a:lnTo>
                  <a:pt x="3990341" y="6641162"/>
                </a:lnTo>
                <a:lnTo>
                  <a:pt x="3971450" y="6542656"/>
                </a:lnTo>
                <a:lnTo>
                  <a:pt x="3950892" y="6444550"/>
                </a:lnTo>
                <a:lnTo>
                  <a:pt x="3928747" y="6346759"/>
                </a:lnTo>
                <a:lnTo>
                  <a:pt x="3905093" y="6249366"/>
                </a:lnTo>
                <a:lnTo>
                  <a:pt x="3880089" y="6152529"/>
                </a:lnTo>
                <a:lnTo>
                  <a:pt x="3826669" y="5960521"/>
                </a:lnTo>
                <a:lnTo>
                  <a:pt x="3801985" y="5877019"/>
                </a:lnTo>
                <a:lnTo>
                  <a:pt x="3729991" y="5646593"/>
                </a:lnTo>
                <a:lnTo>
                  <a:pt x="3653475" y="5418071"/>
                </a:lnTo>
                <a:lnTo>
                  <a:pt x="3572591" y="5191297"/>
                </a:lnTo>
                <a:lnTo>
                  <a:pt x="3487581" y="4966349"/>
                </a:lnTo>
                <a:lnTo>
                  <a:pt x="3398363" y="4743146"/>
                </a:lnTo>
                <a:lnTo>
                  <a:pt x="3305256" y="4521690"/>
                </a:lnTo>
                <a:lnTo>
                  <a:pt x="3208260" y="4301902"/>
                </a:lnTo>
                <a:lnTo>
                  <a:pt x="3107454" y="4083778"/>
                </a:lnTo>
                <a:lnTo>
                  <a:pt x="3003155" y="3867243"/>
                </a:lnTo>
                <a:lnTo>
                  <a:pt x="2895284" y="3652375"/>
                </a:lnTo>
                <a:lnTo>
                  <a:pt x="2784080" y="3439015"/>
                </a:lnTo>
                <a:lnTo>
                  <a:pt x="2669621" y="3227243"/>
                </a:lnTo>
                <a:lnTo>
                  <a:pt x="2552066" y="3017058"/>
                </a:lnTo>
                <a:lnTo>
                  <a:pt x="2431496" y="2808222"/>
                </a:lnTo>
                <a:lnTo>
                  <a:pt x="2308068" y="2600895"/>
                </a:lnTo>
                <a:lnTo>
                  <a:pt x="2181862" y="2394995"/>
                </a:lnTo>
                <a:lnTo>
                  <a:pt x="2053036" y="2190525"/>
                </a:lnTo>
                <a:lnTo>
                  <a:pt x="1921669" y="1987405"/>
                </a:lnTo>
                <a:lnTo>
                  <a:pt x="1788003" y="1785634"/>
                </a:lnTo>
                <a:lnTo>
                  <a:pt x="1652033" y="1585133"/>
                </a:lnTo>
                <a:lnTo>
                  <a:pt x="1513921" y="1385901"/>
                </a:lnTo>
                <a:lnTo>
                  <a:pt x="1373745" y="1187860"/>
                </a:lnTo>
                <a:lnTo>
                  <a:pt x="1231743" y="991170"/>
                </a:lnTo>
                <a:lnTo>
                  <a:pt x="1087995" y="795589"/>
                </a:lnTo>
                <a:lnTo>
                  <a:pt x="942580" y="601120"/>
                </a:lnTo>
                <a:lnTo>
                  <a:pt x="795577" y="407842"/>
                </a:lnTo>
                <a:lnTo>
                  <a:pt x="647225" y="215596"/>
                </a:lnTo>
                <a:lnTo>
                  <a:pt x="497604" y="24461"/>
                </a:lnTo>
                <a:lnTo>
                  <a:pt x="47807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E58"/>
          </a:solidFill>
        </p:spPr>
      </p:sp>
      <p:sp>
        <p:nvSpPr>
          <p:cNvPr id="14" name="Shape 118"/>
          <p:cNvSpPr/>
          <p:nvPr/>
        </p:nvSpPr>
        <p:spPr>
          <a:xfrm>
            <a:off x="4564380" y="0"/>
            <a:ext cx="5407660" cy="7178040"/>
          </a:xfrm>
          <a:custGeom>
            <a:avLst/>
            <a:gdLst/>
            <a:ahLst/>
            <a:cxnLst/>
            <a:rect l="0" t="0" r="0" b="0"/>
            <a:pathLst>
              <a:path w="4742552" h="7529368">
                <a:moveTo>
                  <a:pt x="0" y="0"/>
                </a:moveTo>
                <a:lnTo>
                  <a:pt x="54902" y="22001"/>
                </a:lnTo>
                <a:lnTo>
                  <a:pt x="119673" y="49146"/>
                </a:lnTo>
                <a:lnTo>
                  <a:pt x="184046" y="77166"/>
                </a:lnTo>
                <a:lnTo>
                  <a:pt x="247943" y="106296"/>
                </a:lnTo>
                <a:lnTo>
                  <a:pt x="311363" y="136459"/>
                </a:lnTo>
                <a:lnTo>
                  <a:pt x="374307" y="167733"/>
                </a:lnTo>
                <a:lnTo>
                  <a:pt x="439394" y="201705"/>
                </a:lnTo>
                <a:lnTo>
                  <a:pt x="503688" y="236789"/>
                </a:lnTo>
                <a:lnTo>
                  <a:pt x="567109" y="272984"/>
                </a:lnTo>
                <a:lnTo>
                  <a:pt x="629737" y="310290"/>
                </a:lnTo>
                <a:lnTo>
                  <a:pt x="691569" y="348629"/>
                </a:lnTo>
                <a:lnTo>
                  <a:pt x="752688" y="387998"/>
                </a:lnTo>
                <a:lnTo>
                  <a:pt x="813013" y="428480"/>
                </a:lnTo>
                <a:lnTo>
                  <a:pt x="872544" y="469834"/>
                </a:lnTo>
                <a:lnTo>
                  <a:pt x="931362" y="512300"/>
                </a:lnTo>
                <a:lnTo>
                  <a:pt x="989543" y="555638"/>
                </a:lnTo>
                <a:lnTo>
                  <a:pt x="1046932" y="599851"/>
                </a:lnTo>
                <a:lnTo>
                  <a:pt x="1103684" y="645015"/>
                </a:lnTo>
                <a:lnTo>
                  <a:pt x="1159723" y="691053"/>
                </a:lnTo>
                <a:lnTo>
                  <a:pt x="1215127" y="737964"/>
                </a:lnTo>
                <a:lnTo>
                  <a:pt x="1269817" y="785667"/>
                </a:lnTo>
                <a:lnTo>
                  <a:pt x="1323950" y="834165"/>
                </a:lnTo>
                <a:lnTo>
                  <a:pt x="1446982" y="949576"/>
                </a:lnTo>
                <a:lnTo>
                  <a:pt x="1566917" y="1068878"/>
                </a:lnTo>
                <a:lnTo>
                  <a:pt x="1683837" y="1191829"/>
                </a:lnTo>
                <a:lnTo>
                  <a:pt x="1797898" y="1318035"/>
                </a:lnTo>
                <a:lnTo>
                  <a:pt x="1909340" y="1447258"/>
                </a:lnTo>
                <a:lnTo>
                  <a:pt x="2018323" y="1579179"/>
                </a:lnTo>
                <a:lnTo>
                  <a:pt x="2125003" y="1713562"/>
                </a:lnTo>
                <a:lnTo>
                  <a:pt x="2229539" y="1850087"/>
                </a:lnTo>
                <a:lnTo>
                  <a:pt x="2332092" y="1988358"/>
                </a:lnTo>
                <a:lnTo>
                  <a:pt x="2432819" y="2128216"/>
                </a:lnTo>
                <a:lnTo>
                  <a:pt x="2531958" y="2269345"/>
                </a:lnTo>
                <a:lnTo>
                  <a:pt x="2629669" y="2411347"/>
                </a:lnTo>
                <a:lnTo>
                  <a:pt x="2726109" y="2553984"/>
                </a:lnTo>
                <a:lnTo>
                  <a:pt x="2821439" y="2697018"/>
                </a:lnTo>
                <a:lnTo>
                  <a:pt x="3009398" y="2982926"/>
                </a:lnTo>
                <a:lnTo>
                  <a:pt x="3201724" y="3279074"/>
                </a:lnTo>
                <a:lnTo>
                  <a:pt x="3296735" y="3428777"/>
                </a:lnTo>
                <a:lnTo>
                  <a:pt x="3390239" y="3579589"/>
                </a:lnTo>
                <a:lnTo>
                  <a:pt x="3481442" y="3731829"/>
                </a:lnTo>
                <a:lnTo>
                  <a:pt x="3569865" y="3885340"/>
                </a:lnTo>
                <a:lnTo>
                  <a:pt x="3654797" y="4040440"/>
                </a:lnTo>
                <a:lnTo>
                  <a:pt x="3735520" y="4197205"/>
                </a:lnTo>
                <a:lnTo>
                  <a:pt x="3774177" y="4276184"/>
                </a:lnTo>
                <a:lnTo>
                  <a:pt x="3811563" y="4355638"/>
                </a:lnTo>
                <a:lnTo>
                  <a:pt x="3847598" y="4435568"/>
                </a:lnTo>
                <a:lnTo>
                  <a:pt x="3882127" y="4515895"/>
                </a:lnTo>
                <a:lnTo>
                  <a:pt x="3915226" y="4596779"/>
                </a:lnTo>
                <a:lnTo>
                  <a:pt x="3946738" y="4678059"/>
                </a:lnTo>
                <a:lnTo>
                  <a:pt x="3976504" y="4759974"/>
                </a:lnTo>
                <a:lnTo>
                  <a:pt x="4004602" y="4842285"/>
                </a:lnTo>
                <a:lnTo>
                  <a:pt x="4030875" y="4925233"/>
                </a:lnTo>
                <a:lnTo>
                  <a:pt x="4055164" y="5008655"/>
                </a:lnTo>
                <a:lnTo>
                  <a:pt x="4077548" y="5092714"/>
                </a:lnTo>
                <a:lnTo>
                  <a:pt x="4097789" y="5177328"/>
                </a:lnTo>
                <a:lnTo>
                  <a:pt x="4115885" y="5262496"/>
                </a:lnTo>
                <a:lnTo>
                  <a:pt x="4131840" y="5348221"/>
                </a:lnTo>
                <a:lnTo>
                  <a:pt x="4145414" y="5434662"/>
                </a:lnTo>
                <a:lnTo>
                  <a:pt x="4156605" y="5521656"/>
                </a:lnTo>
                <a:lnTo>
                  <a:pt x="4160970" y="5561900"/>
                </a:lnTo>
                <a:lnTo>
                  <a:pt x="4164702" y="5602221"/>
                </a:lnTo>
                <a:lnTo>
                  <a:pt x="4168036" y="5642544"/>
                </a:lnTo>
                <a:lnTo>
                  <a:pt x="4170814" y="5682867"/>
                </a:lnTo>
                <a:lnTo>
                  <a:pt x="4173035" y="5723269"/>
                </a:lnTo>
                <a:lnTo>
                  <a:pt x="4174862" y="5763671"/>
                </a:lnTo>
                <a:lnTo>
                  <a:pt x="4177084" y="5844475"/>
                </a:lnTo>
                <a:lnTo>
                  <a:pt x="4177639" y="5897338"/>
                </a:lnTo>
                <a:lnTo>
                  <a:pt x="4177561" y="5950281"/>
                </a:lnTo>
                <a:lnTo>
                  <a:pt x="4176767" y="6003225"/>
                </a:lnTo>
                <a:lnTo>
                  <a:pt x="4175417" y="6056167"/>
                </a:lnTo>
                <a:lnTo>
                  <a:pt x="4173354" y="6109110"/>
                </a:lnTo>
                <a:lnTo>
                  <a:pt x="4170814" y="6162054"/>
                </a:lnTo>
                <a:lnTo>
                  <a:pt x="4167718" y="6214917"/>
                </a:lnTo>
                <a:lnTo>
                  <a:pt x="4164067" y="6267860"/>
                </a:lnTo>
                <a:lnTo>
                  <a:pt x="4159939" y="6320724"/>
                </a:lnTo>
                <a:lnTo>
                  <a:pt x="4155414" y="6373588"/>
                </a:lnTo>
                <a:lnTo>
                  <a:pt x="4145017" y="6479156"/>
                </a:lnTo>
                <a:lnTo>
                  <a:pt x="4133269" y="6584567"/>
                </a:lnTo>
                <a:lnTo>
                  <a:pt x="4120411" y="6689819"/>
                </a:lnTo>
                <a:lnTo>
                  <a:pt x="4106281" y="6795705"/>
                </a:lnTo>
                <a:lnTo>
                  <a:pt x="4090724" y="6901749"/>
                </a:lnTo>
                <a:lnTo>
                  <a:pt x="4082311" y="6954852"/>
                </a:lnTo>
                <a:lnTo>
                  <a:pt x="4073421" y="7007874"/>
                </a:lnTo>
                <a:lnTo>
                  <a:pt x="4064055" y="7060817"/>
                </a:lnTo>
                <a:lnTo>
                  <a:pt x="4054133" y="7113602"/>
                </a:lnTo>
                <a:lnTo>
                  <a:pt x="4043575" y="7166386"/>
                </a:lnTo>
                <a:lnTo>
                  <a:pt x="4032463" y="7218933"/>
                </a:lnTo>
                <a:lnTo>
                  <a:pt x="4020715" y="7271318"/>
                </a:lnTo>
                <a:lnTo>
                  <a:pt x="4008254" y="7323469"/>
                </a:lnTo>
                <a:lnTo>
                  <a:pt x="3995077" y="7375380"/>
                </a:lnTo>
                <a:lnTo>
                  <a:pt x="3981187" y="7427052"/>
                </a:lnTo>
                <a:lnTo>
                  <a:pt x="3966502" y="7478409"/>
                </a:lnTo>
                <a:lnTo>
                  <a:pt x="3950945" y="7529368"/>
                </a:lnTo>
                <a:lnTo>
                  <a:pt x="4724851" y="7529368"/>
                </a:lnTo>
                <a:lnTo>
                  <a:pt x="4731519" y="7432371"/>
                </a:lnTo>
                <a:lnTo>
                  <a:pt x="4736598" y="7335216"/>
                </a:lnTo>
                <a:lnTo>
                  <a:pt x="4740092" y="7237824"/>
                </a:lnTo>
                <a:lnTo>
                  <a:pt x="4742075" y="7140351"/>
                </a:lnTo>
                <a:lnTo>
                  <a:pt x="4742552" y="7042640"/>
                </a:lnTo>
                <a:lnTo>
                  <a:pt x="4741599" y="6944929"/>
                </a:lnTo>
                <a:lnTo>
                  <a:pt x="4739218" y="6846980"/>
                </a:lnTo>
                <a:lnTo>
                  <a:pt x="4735488" y="6749031"/>
                </a:lnTo>
                <a:lnTo>
                  <a:pt x="4730408" y="6651004"/>
                </a:lnTo>
                <a:lnTo>
                  <a:pt x="4723978" y="6552896"/>
                </a:lnTo>
                <a:lnTo>
                  <a:pt x="4716279" y="6454789"/>
                </a:lnTo>
                <a:lnTo>
                  <a:pt x="4707389" y="6356681"/>
                </a:lnTo>
                <a:lnTo>
                  <a:pt x="4685878" y="6160386"/>
                </a:lnTo>
                <a:lnTo>
                  <a:pt x="4659843" y="5964251"/>
                </a:lnTo>
                <a:lnTo>
                  <a:pt x="4628252" y="5761132"/>
                </a:lnTo>
                <a:lnTo>
                  <a:pt x="4592374" y="5558565"/>
                </a:lnTo>
                <a:lnTo>
                  <a:pt x="4552528" y="5356556"/>
                </a:lnTo>
                <a:lnTo>
                  <a:pt x="4508951" y="5155340"/>
                </a:lnTo>
                <a:lnTo>
                  <a:pt x="4462040" y="4955078"/>
                </a:lnTo>
                <a:lnTo>
                  <a:pt x="4412034" y="4755925"/>
                </a:lnTo>
                <a:lnTo>
                  <a:pt x="4359250" y="4558044"/>
                </a:lnTo>
                <a:lnTo>
                  <a:pt x="4304004" y="4361590"/>
                </a:lnTo>
                <a:lnTo>
                  <a:pt x="4261460" y="4216096"/>
                </a:lnTo>
                <a:lnTo>
                  <a:pt x="4217565" y="4070840"/>
                </a:lnTo>
                <a:lnTo>
                  <a:pt x="4172401" y="3925901"/>
                </a:lnTo>
                <a:lnTo>
                  <a:pt x="4125808" y="3781202"/>
                </a:lnTo>
                <a:lnTo>
                  <a:pt x="4077945" y="3636976"/>
                </a:lnTo>
                <a:lnTo>
                  <a:pt x="4028573" y="3493149"/>
                </a:lnTo>
                <a:lnTo>
                  <a:pt x="3977694" y="3349798"/>
                </a:lnTo>
                <a:lnTo>
                  <a:pt x="3925385" y="3207003"/>
                </a:lnTo>
                <a:lnTo>
                  <a:pt x="3871490" y="3064762"/>
                </a:lnTo>
                <a:lnTo>
                  <a:pt x="3816087" y="2923237"/>
                </a:lnTo>
                <a:lnTo>
                  <a:pt x="3759017" y="2782346"/>
                </a:lnTo>
                <a:lnTo>
                  <a:pt x="3700279" y="2642170"/>
                </a:lnTo>
                <a:lnTo>
                  <a:pt x="3639874" y="2502866"/>
                </a:lnTo>
                <a:lnTo>
                  <a:pt x="3577803" y="2364437"/>
                </a:lnTo>
                <a:lnTo>
                  <a:pt x="3513907" y="2226800"/>
                </a:lnTo>
                <a:lnTo>
                  <a:pt x="3448263" y="2090195"/>
                </a:lnTo>
                <a:lnTo>
                  <a:pt x="3380794" y="1954623"/>
                </a:lnTo>
                <a:lnTo>
                  <a:pt x="3311421" y="1820083"/>
                </a:lnTo>
                <a:lnTo>
                  <a:pt x="3240142" y="1686653"/>
                </a:lnTo>
                <a:lnTo>
                  <a:pt x="3166958" y="1554335"/>
                </a:lnTo>
                <a:lnTo>
                  <a:pt x="3091789" y="1423287"/>
                </a:lnTo>
                <a:lnTo>
                  <a:pt x="3014638" y="1293509"/>
                </a:lnTo>
                <a:lnTo>
                  <a:pt x="2935420" y="1165000"/>
                </a:lnTo>
                <a:lnTo>
                  <a:pt x="2854062" y="1037921"/>
                </a:lnTo>
                <a:lnTo>
                  <a:pt x="2770639" y="912191"/>
                </a:lnTo>
                <a:lnTo>
                  <a:pt x="2685073" y="787970"/>
                </a:lnTo>
                <a:lnTo>
                  <a:pt x="2597283" y="665335"/>
                </a:lnTo>
                <a:lnTo>
                  <a:pt x="2507273" y="544209"/>
                </a:lnTo>
                <a:lnTo>
                  <a:pt x="2414959" y="424749"/>
                </a:lnTo>
                <a:lnTo>
                  <a:pt x="2320424" y="306958"/>
                </a:lnTo>
                <a:lnTo>
                  <a:pt x="2223507" y="190911"/>
                </a:lnTo>
                <a:lnTo>
                  <a:pt x="2124209" y="76611"/>
                </a:lnTo>
                <a:lnTo>
                  <a:pt x="2075632" y="22397"/>
                </a:lnTo>
                <a:lnTo>
                  <a:pt x="2055150" y="0"/>
                </a:lnTo>
                <a:lnTo>
                  <a:pt x="0" y="0"/>
                </a:lnTo>
                <a:close/>
              </a:path>
            </a:pathLst>
          </a:custGeom>
          <a:solidFill>
            <a:srgbClr val="8B52FF"/>
          </a:solidFill>
        </p:spPr>
      </p:sp>
      <p:sp>
        <p:nvSpPr>
          <p:cNvPr id="15" name="Shape 119"/>
          <p:cNvSpPr/>
          <p:nvPr/>
        </p:nvSpPr>
        <p:spPr>
          <a:xfrm>
            <a:off x="2282825" y="0"/>
            <a:ext cx="7045325" cy="7178040"/>
          </a:xfrm>
          <a:custGeom>
            <a:avLst/>
            <a:gdLst/>
            <a:ahLst/>
            <a:cxnLst/>
            <a:rect l="0" t="0" r="0" b="0"/>
            <a:pathLst>
              <a:path w="6178570" h="7529368">
                <a:moveTo>
                  <a:pt x="0" y="0"/>
                </a:moveTo>
                <a:lnTo>
                  <a:pt x="31532" y="12238"/>
                </a:lnTo>
                <a:lnTo>
                  <a:pt x="101859" y="40258"/>
                </a:lnTo>
                <a:lnTo>
                  <a:pt x="171867" y="68911"/>
                </a:lnTo>
                <a:lnTo>
                  <a:pt x="241717" y="98121"/>
                </a:lnTo>
                <a:lnTo>
                  <a:pt x="311171" y="128045"/>
                </a:lnTo>
                <a:lnTo>
                  <a:pt x="380386" y="158684"/>
                </a:lnTo>
                <a:lnTo>
                  <a:pt x="449203" y="189958"/>
                </a:lnTo>
                <a:lnTo>
                  <a:pt x="517784" y="222026"/>
                </a:lnTo>
                <a:lnTo>
                  <a:pt x="585887" y="254886"/>
                </a:lnTo>
                <a:lnTo>
                  <a:pt x="653674" y="288542"/>
                </a:lnTo>
                <a:lnTo>
                  <a:pt x="747575" y="337040"/>
                </a:lnTo>
                <a:lnTo>
                  <a:pt x="840444" y="387205"/>
                </a:lnTo>
                <a:lnTo>
                  <a:pt x="932360" y="439116"/>
                </a:lnTo>
                <a:lnTo>
                  <a:pt x="1023165" y="492695"/>
                </a:lnTo>
                <a:lnTo>
                  <a:pt x="1113017" y="547860"/>
                </a:lnTo>
                <a:lnTo>
                  <a:pt x="1201837" y="604692"/>
                </a:lnTo>
                <a:lnTo>
                  <a:pt x="1289547" y="663113"/>
                </a:lnTo>
                <a:lnTo>
                  <a:pt x="1376225" y="723040"/>
                </a:lnTo>
                <a:lnTo>
                  <a:pt x="1461711" y="784556"/>
                </a:lnTo>
                <a:lnTo>
                  <a:pt x="1546166" y="847580"/>
                </a:lnTo>
                <a:lnTo>
                  <a:pt x="1629510" y="912111"/>
                </a:lnTo>
                <a:lnTo>
                  <a:pt x="1711662" y="978072"/>
                </a:lnTo>
                <a:lnTo>
                  <a:pt x="1792625" y="1045461"/>
                </a:lnTo>
                <a:lnTo>
                  <a:pt x="1872476" y="1114202"/>
                </a:lnTo>
                <a:lnTo>
                  <a:pt x="1951057" y="1184448"/>
                </a:lnTo>
                <a:lnTo>
                  <a:pt x="2028528" y="1255964"/>
                </a:lnTo>
                <a:lnTo>
                  <a:pt x="2104728" y="1328830"/>
                </a:lnTo>
                <a:lnTo>
                  <a:pt x="2179657" y="1402967"/>
                </a:lnTo>
                <a:lnTo>
                  <a:pt x="2253319" y="1478373"/>
                </a:lnTo>
                <a:lnTo>
                  <a:pt x="2325787" y="1555049"/>
                </a:lnTo>
                <a:lnTo>
                  <a:pt x="2396907" y="1632995"/>
                </a:lnTo>
                <a:lnTo>
                  <a:pt x="2466757" y="1712053"/>
                </a:lnTo>
                <a:lnTo>
                  <a:pt x="2535257" y="1792380"/>
                </a:lnTo>
                <a:lnTo>
                  <a:pt x="2602410" y="1873819"/>
                </a:lnTo>
                <a:lnTo>
                  <a:pt x="2668211" y="1956290"/>
                </a:lnTo>
                <a:lnTo>
                  <a:pt x="2732664" y="2039951"/>
                </a:lnTo>
                <a:lnTo>
                  <a:pt x="2795687" y="2124644"/>
                </a:lnTo>
                <a:lnTo>
                  <a:pt x="2857362" y="2210369"/>
                </a:lnTo>
                <a:lnTo>
                  <a:pt x="2917607" y="2297126"/>
                </a:lnTo>
                <a:lnTo>
                  <a:pt x="2976425" y="2384835"/>
                </a:lnTo>
                <a:lnTo>
                  <a:pt x="3033732" y="2473498"/>
                </a:lnTo>
                <a:lnTo>
                  <a:pt x="3089612" y="2563112"/>
                </a:lnTo>
                <a:lnTo>
                  <a:pt x="3144063" y="2653679"/>
                </a:lnTo>
                <a:lnTo>
                  <a:pt x="3196928" y="2745119"/>
                </a:lnTo>
                <a:lnTo>
                  <a:pt x="3248364" y="2837353"/>
                </a:lnTo>
                <a:lnTo>
                  <a:pt x="3298211" y="2930459"/>
                </a:lnTo>
                <a:lnTo>
                  <a:pt x="3346550" y="3024360"/>
                </a:lnTo>
                <a:lnTo>
                  <a:pt x="3393302" y="3119054"/>
                </a:lnTo>
                <a:lnTo>
                  <a:pt x="3438466" y="3214464"/>
                </a:lnTo>
                <a:lnTo>
                  <a:pt x="3482044" y="3310587"/>
                </a:lnTo>
                <a:lnTo>
                  <a:pt x="3523953" y="3407424"/>
                </a:lnTo>
                <a:lnTo>
                  <a:pt x="3564355" y="3504977"/>
                </a:lnTo>
                <a:lnTo>
                  <a:pt x="3603011" y="3603163"/>
                </a:lnTo>
                <a:lnTo>
                  <a:pt x="3640078" y="3701905"/>
                </a:lnTo>
                <a:lnTo>
                  <a:pt x="3675401" y="3801283"/>
                </a:lnTo>
                <a:lnTo>
                  <a:pt x="3709135" y="3901215"/>
                </a:lnTo>
                <a:lnTo>
                  <a:pt x="3741044" y="4001704"/>
                </a:lnTo>
                <a:lnTo>
                  <a:pt x="3771286" y="4102749"/>
                </a:lnTo>
                <a:lnTo>
                  <a:pt x="3799781" y="4204190"/>
                </a:lnTo>
                <a:lnTo>
                  <a:pt x="3826531" y="4306187"/>
                </a:lnTo>
                <a:lnTo>
                  <a:pt x="3851533" y="4408580"/>
                </a:lnTo>
                <a:lnTo>
                  <a:pt x="3874711" y="4511371"/>
                </a:lnTo>
                <a:lnTo>
                  <a:pt x="3896142" y="4614559"/>
                </a:lnTo>
                <a:lnTo>
                  <a:pt x="3915669" y="4718064"/>
                </a:lnTo>
                <a:lnTo>
                  <a:pt x="3933370" y="4821965"/>
                </a:lnTo>
                <a:lnTo>
                  <a:pt x="3949324" y="4926105"/>
                </a:lnTo>
                <a:lnTo>
                  <a:pt x="3963294" y="5030563"/>
                </a:lnTo>
                <a:lnTo>
                  <a:pt x="3975439" y="5135259"/>
                </a:lnTo>
                <a:lnTo>
                  <a:pt x="3985677" y="5240193"/>
                </a:lnTo>
                <a:lnTo>
                  <a:pt x="3993932" y="5345365"/>
                </a:lnTo>
                <a:lnTo>
                  <a:pt x="4000362" y="5450615"/>
                </a:lnTo>
                <a:lnTo>
                  <a:pt x="4004807" y="5556105"/>
                </a:lnTo>
                <a:lnTo>
                  <a:pt x="4007267" y="5661674"/>
                </a:lnTo>
                <a:lnTo>
                  <a:pt x="4007744" y="5767321"/>
                </a:lnTo>
                <a:lnTo>
                  <a:pt x="4006315" y="5873288"/>
                </a:lnTo>
                <a:lnTo>
                  <a:pt x="4003220" y="5979174"/>
                </a:lnTo>
                <a:lnTo>
                  <a:pt x="3998457" y="6084980"/>
                </a:lnTo>
                <a:lnTo>
                  <a:pt x="3992266" y="6190708"/>
                </a:lnTo>
                <a:lnTo>
                  <a:pt x="3984646" y="6296356"/>
                </a:lnTo>
                <a:lnTo>
                  <a:pt x="3975756" y="6401925"/>
                </a:lnTo>
                <a:lnTo>
                  <a:pt x="3954721" y="6612825"/>
                </a:lnTo>
                <a:lnTo>
                  <a:pt x="3929956" y="6823486"/>
                </a:lnTo>
                <a:lnTo>
                  <a:pt x="3902492" y="7033909"/>
                </a:lnTo>
                <a:lnTo>
                  <a:pt x="3873203" y="7244094"/>
                </a:lnTo>
                <a:lnTo>
                  <a:pt x="3842961" y="7454040"/>
                </a:lnTo>
                <a:lnTo>
                  <a:pt x="3832007" y="7529368"/>
                </a:lnTo>
                <a:lnTo>
                  <a:pt x="5951876" y="7529368"/>
                </a:lnTo>
                <a:lnTo>
                  <a:pt x="5967432" y="7478409"/>
                </a:lnTo>
                <a:lnTo>
                  <a:pt x="5982117" y="7427052"/>
                </a:lnTo>
                <a:lnTo>
                  <a:pt x="5996007" y="7375380"/>
                </a:lnTo>
                <a:lnTo>
                  <a:pt x="6009185" y="7323469"/>
                </a:lnTo>
                <a:lnTo>
                  <a:pt x="6021646" y="7271318"/>
                </a:lnTo>
                <a:lnTo>
                  <a:pt x="6033393" y="7218933"/>
                </a:lnTo>
                <a:lnTo>
                  <a:pt x="6044506" y="7166386"/>
                </a:lnTo>
                <a:lnTo>
                  <a:pt x="6055063" y="7113680"/>
                </a:lnTo>
                <a:lnTo>
                  <a:pt x="6064985" y="7060817"/>
                </a:lnTo>
                <a:lnTo>
                  <a:pt x="6074351" y="7007874"/>
                </a:lnTo>
                <a:lnTo>
                  <a:pt x="6083241" y="6954852"/>
                </a:lnTo>
                <a:lnTo>
                  <a:pt x="6091655" y="6901749"/>
                </a:lnTo>
                <a:lnTo>
                  <a:pt x="6107212" y="6795705"/>
                </a:lnTo>
                <a:lnTo>
                  <a:pt x="6121341" y="6689819"/>
                </a:lnTo>
                <a:lnTo>
                  <a:pt x="6134279" y="6584567"/>
                </a:lnTo>
                <a:lnTo>
                  <a:pt x="6145948" y="6479156"/>
                </a:lnTo>
                <a:lnTo>
                  <a:pt x="6156345" y="6373588"/>
                </a:lnTo>
                <a:lnTo>
                  <a:pt x="6160870" y="6320724"/>
                </a:lnTo>
                <a:lnTo>
                  <a:pt x="6164998" y="6267860"/>
                </a:lnTo>
                <a:lnTo>
                  <a:pt x="6168649" y="6214917"/>
                </a:lnTo>
                <a:lnTo>
                  <a:pt x="6171744" y="6162054"/>
                </a:lnTo>
                <a:lnTo>
                  <a:pt x="6174285" y="6109110"/>
                </a:lnTo>
                <a:lnTo>
                  <a:pt x="6176347" y="6056167"/>
                </a:lnTo>
                <a:lnTo>
                  <a:pt x="6177698" y="6003225"/>
                </a:lnTo>
                <a:lnTo>
                  <a:pt x="6178491" y="5950281"/>
                </a:lnTo>
                <a:lnTo>
                  <a:pt x="6178570" y="5897338"/>
                </a:lnTo>
                <a:lnTo>
                  <a:pt x="6178015" y="5844475"/>
                </a:lnTo>
                <a:lnTo>
                  <a:pt x="6175792" y="5763671"/>
                </a:lnTo>
                <a:lnTo>
                  <a:pt x="6173966" y="5723269"/>
                </a:lnTo>
                <a:lnTo>
                  <a:pt x="6171744" y="5682867"/>
                </a:lnTo>
                <a:lnTo>
                  <a:pt x="6168966" y="5642544"/>
                </a:lnTo>
                <a:lnTo>
                  <a:pt x="6165632" y="5602221"/>
                </a:lnTo>
                <a:lnTo>
                  <a:pt x="6161901" y="5561900"/>
                </a:lnTo>
                <a:lnTo>
                  <a:pt x="6157536" y="5521656"/>
                </a:lnTo>
                <a:lnTo>
                  <a:pt x="6146344" y="5434662"/>
                </a:lnTo>
                <a:lnTo>
                  <a:pt x="6132771" y="5348221"/>
                </a:lnTo>
                <a:lnTo>
                  <a:pt x="6116816" y="5262496"/>
                </a:lnTo>
                <a:lnTo>
                  <a:pt x="6098719" y="5177328"/>
                </a:lnTo>
                <a:lnTo>
                  <a:pt x="6078479" y="5092714"/>
                </a:lnTo>
                <a:lnTo>
                  <a:pt x="6056095" y="5008655"/>
                </a:lnTo>
                <a:lnTo>
                  <a:pt x="6031806" y="4925233"/>
                </a:lnTo>
                <a:lnTo>
                  <a:pt x="6005532" y="4842285"/>
                </a:lnTo>
                <a:lnTo>
                  <a:pt x="5977435" y="4759974"/>
                </a:lnTo>
                <a:lnTo>
                  <a:pt x="5947668" y="4678059"/>
                </a:lnTo>
                <a:lnTo>
                  <a:pt x="5916157" y="4596779"/>
                </a:lnTo>
                <a:lnTo>
                  <a:pt x="5883057" y="4515895"/>
                </a:lnTo>
                <a:lnTo>
                  <a:pt x="5848529" y="4435568"/>
                </a:lnTo>
                <a:lnTo>
                  <a:pt x="5812494" y="4355638"/>
                </a:lnTo>
                <a:lnTo>
                  <a:pt x="5775107" y="4276184"/>
                </a:lnTo>
                <a:lnTo>
                  <a:pt x="5736451" y="4197205"/>
                </a:lnTo>
                <a:lnTo>
                  <a:pt x="5655727" y="4040440"/>
                </a:lnTo>
                <a:lnTo>
                  <a:pt x="5570796" y="3885340"/>
                </a:lnTo>
                <a:lnTo>
                  <a:pt x="5482373" y="3731829"/>
                </a:lnTo>
                <a:lnTo>
                  <a:pt x="5391170" y="3579589"/>
                </a:lnTo>
                <a:lnTo>
                  <a:pt x="5297666" y="3428777"/>
                </a:lnTo>
                <a:lnTo>
                  <a:pt x="5202655" y="3279074"/>
                </a:lnTo>
                <a:lnTo>
                  <a:pt x="5010329" y="2982926"/>
                </a:lnTo>
                <a:lnTo>
                  <a:pt x="4822369" y="2697018"/>
                </a:lnTo>
                <a:lnTo>
                  <a:pt x="4727040" y="2553984"/>
                </a:lnTo>
                <a:lnTo>
                  <a:pt x="4630600" y="2411347"/>
                </a:lnTo>
                <a:lnTo>
                  <a:pt x="4532889" y="2269345"/>
                </a:lnTo>
                <a:lnTo>
                  <a:pt x="4433750" y="2128216"/>
                </a:lnTo>
                <a:lnTo>
                  <a:pt x="4333022" y="1988358"/>
                </a:lnTo>
                <a:lnTo>
                  <a:pt x="4230470" y="1850087"/>
                </a:lnTo>
                <a:lnTo>
                  <a:pt x="4125934" y="1713562"/>
                </a:lnTo>
                <a:lnTo>
                  <a:pt x="4019253" y="1579179"/>
                </a:lnTo>
                <a:lnTo>
                  <a:pt x="3910271" y="1447258"/>
                </a:lnTo>
                <a:lnTo>
                  <a:pt x="3798828" y="1318035"/>
                </a:lnTo>
                <a:lnTo>
                  <a:pt x="3684767" y="1191829"/>
                </a:lnTo>
                <a:lnTo>
                  <a:pt x="3567847" y="1068878"/>
                </a:lnTo>
                <a:lnTo>
                  <a:pt x="3447912" y="949576"/>
                </a:lnTo>
                <a:lnTo>
                  <a:pt x="3324881" y="834165"/>
                </a:lnTo>
                <a:lnTo>
                  <a:pt x="3270747" y="785667"/>
                </a:lnTo>
                <a:lnTo>
                  <a:pt x="3216057" y="737964"/>
                </a:lnTo>
                <a:lnTo>
                  <a:pt x="3160653" y="691053"/>
                </a:lnTo>
                <a:lnTo>
                  <a:pt x="3104615" y="645015"/>
                </a:lnTo>
                <a:lnTo>
                  <a:pt x="3047862" y="599851"/>
                </a:lnTo>
                <a:lnTo>
                  <a:pt x="2990474" y="555638"/>
                </a:lnTo>
                <a:lnTo>
                  <a:pt x="2932292" y="512300"/>
                </a:lnTo>
                <a:lnTo>
                  <a:pt x="2873475" y="469834"/>
                </a:lnTo>
                <a:lnTo>
                  <a:pt x="2813944" y="428480"/>
                </a:lnTo>
                <a:lnTo>
                  <a:pt x="2753619" y="387998"/>
                </a:lnTo>
                <a:lnTo>
                  <a:pt x="2692500" y="348629"/>
                </a:lnTo>
                <a:lnTo>
                  <a:pt x="2630667" y="310290"/>
                </a:lnTo>
                <a:lnTo>
                  <a:pt x="2568040" y="272984"/>
                </a:lnTo>
                <a:lnTo>
                  <a:pt x="2504619" y="236789"/>
                </a:lnTo>
                <a:lnTo>
                  <a:pt x="2440325" y="201705"/>
                </a:lnTo>
                <a:lnTo>
                  <a:pt x="2375237" y="167733"/>
                </a:lnTo>
                <a:lnTo>
                  <a:pt x="2312294" y="136459"/>
                </a:lnTo>
                <a:lnTo>
                  <a:pt x="2248873" y="106296"/>
                </a:lnTo>
                <a:lnTo>
                  <a:pt x="2184976" y="77166"/>
                </a:lnTo>
                <a:lnTo>
                  <a:pt x="2120603" y="49146"/>
                </a:lnTo>
                <a:lnTo>
                  <a:pt x="2055832" y="22001"/>
                </a:lnTo>
                <a:lnTo>
                  <a:pt x="2000930" y="0"/>
                </a:lnTo>
                <a:lnTo>
                  <a:pt x="0" y="0"/>
                </a:lnTo>
                <a:close/>
              </a:path>
            </a:pathLst>
          </a:custGeom>
          <a:solidFill>
            <a:srgbClr val="C8E265"/>
          </a:solidFill>
        </p:spPr>
      </p:sp>
      <p:sp>
        <p:nvSpPr>
          <p:cNvPr id="16" name="Shape 120"/>
          <p:cNvSpPr/>
          <p:nvPr/>
        </p:nvSpPr>
        <p:spPr>
          <a:xfrm>
            <a:off x="453390" y="0"/>
            <a:ext cx="6398895" cy="7178040"/>
          </a:xfrm>
          <a:custGeom>
            <a:avLst/>
            <a:gdLst/>
            <a:ahLst/>
            <a:cxnLst/>
            <a:rect l="0" t="0" r="0" b="0"/>
            <a:pathLst>
              <a:path w="5611817" h="7529368">
                <a:moveTo>
                  <a:pt x="0" y="0"/>
                </a:moveTo>
                <a:lnTo>
                  <a:pt x="56520" y="20730"/>
                </a:lnTo>
                <a:lnTo>
                  <a:pt x="149865" y="57481"/>
                </a:lnTo>
                <a:lnTo>
                  <a:pt x="242496" y="96455"/>
                </a:lnTo>
                <a:lnTo>
                  <a:pt x="334332" y="137570"/>
                </a:lnTo>
                <a:lnTo>
                  <a:pt x="425296" y="180830"/>
                </a:lnTo>
                <a:lnTo>
                  <a:pt x="515387" y="226152"/>
                </a:lnTo>
                <a:lnTo>
                  <a:pt x="604605" y="273461"/>
                </a:lnTo>
                <a:lnTo>
                  <a:pt x="692870" y="322753"/>
                </a:lnTo>
                <a:lnTo>
                  <a:pt x="780182" y="373949"/>
                </a:lnTo>
                <a:lnTo>
                  <a:pt x="866462" y="426971"/>
                </a:lnTo>
                <a:lnTo>
                  <a:pt x="951791" y="481820"/>
                </a:lnTo>
                <a:lnTo>
                  <a:pt x="1036007" y="538414"/>
                </a:lnTo>
                <a:lnTo>
                  <a:pt x="1119192" y="596596"/>
                </a:lnTo>
                <a:lnTo>
                  <a:pt x="1201266" y="656524"/>
                </a:lnTo>
                <a:lnTo>
                  <a:pt x="1282148" y="717961"/>
                </a:lnTo>
                <a:lnTo>
                  <a:pt x="1361921" y="780905"/>
                </a:lnTo>
                <a:lnTo>
                  <a:pt x="1440423" y="845357"/>
                </a:lnTo>
                <a:lnTo>
                  <a:pt x="1517735" y="911238"/>
                </a:lnTo>
                <a:lnTo>
                  <a:pt x="1593776" y="978470"/>
                </a:lnTo>
                <a:lnTo>
                  <a:pt x="1668467" y="1046970"/>
                </a:lnTo>
                <a:lnTo>
                  <a:pt x="1741888" y="1116740"/>
                </a:lnTo>
                <a:lnTo>
                  <a:pt x="1813882" y="1187701"/>
                </a:lnTo>
                <a:lnTo>
                  <a:pt x="1884526" y="1259854"/>
                </a:lnTo>
                <a:lnTo>
                  <a:pt x="1960330" y="1339943"/>
                </a:lnTo>
                <a:lnTo>
                  <a:pt x="2034623" y="1421303"/>
                </a:lnTo>
                <a:lnTo>
                  <a:pt x="2107491" y="1503773"/>
                </a:lnTo>
                <a:lnTo>
                  <a:pt x="2179007" y="1587355"/>
                </a:lnTo>
                <a:lnTo>
                  <a:pt x="2249175" y="1672048"/>
                </a:lnTo>
                <a:lnTo>
                  <a:pt x="2317993" y="1757773"/>
                </a:lnTo>
                <a:lnTo>
                  <a:pt x="2385541" y="1844530"/>
                </a:lnTo>
                <a:lnTo>
                  <a:pt x="2451820" y="1932239"/>
                </a:lnTo>
                <a:lnTo>
                  <a:pt x="2580725" y="2110437"/>
                </a:lnTo>
                <a:lnTo>
                  <a:pt x="2705105" y="2292046"/>
                </a:lnTo>
                <a:lnTo>
                  <a:pt x="2825200" y="2476910"/>
                </a:lnTo>
                <a:lnTo>
                  <a:pt x="2941246" y="2664553"/>
                </a:lnTo>
                <a:lnTo>
                  <a:pt x="3053481" y="2854815"/>
                </a:lnTo>
                <a:lnTo>
                  <a:pt x="3162305" y="3047299"/>
                </a:lnTo>
                <a:lnTo>
                  <a:pt x="3267873" y="3241848"/>
                </a:lnTo>
                <a:lnTo>
                  <a:pt x="3370505" y="3438063"/>
                </a:lnTo>
                <a:lnTo>
                  <a:pt x="3470517" y="3635628"/>
                </a:lnTo>
                <a:lnTo>
                  <a:pt x="3568148" y="3834383"/>
                </a:lnTo>
                <a:lnTo>
                  <a:pt x="3663717" y="4033930"/>
                </a:lnTo>
                <a:lnTo>
                  <a:pt x="3757458" y="4233955"/>
                </a:lnTo>
                <a:lnTo>
                  <a:pt x="3807227" y="4342065"/>
                </a:lnTo>
                <a:lnTo>
                  <a:pt x="3856122" y="4450729"/>
                </a:lnTo>
                <a:lnTo>
                  <a:pt x="3880013" y="4505259"/>
                </a:lnTo>
                <a:lnTo>
                  <a:pt x="3903429" y="4560027"/>
                </a:lnTo>
                <a:lnTo>
                  <a:pt x="3926209" y="4614955"/>
                </a:lnTo>
                <a:lnTo>
                  <a:pt x="3948434" y="4670121"/>
                </a:lnTo>
                <a:lnTo>
                  <a:pt x="3969946" y="4725604"/>
                </a:lnTo>
                <a:lnTo>
                  <a:pt x="3990662" y="4781325"/>
                </a:lnTo>
                <a:lnTo>
                  <a:pt x="4010506" y="4837285"/>
                </a:lnTo>
                <a:lnTo>
                  <a:pt x="4029397" y="4893561"/>
                </a:lnTo>
                <a:lnTo>
                  <a:pt x="4047256" y="4950156"/>
                </a:lnTo>
                <a:lnTo>
                  <a:pt x="4064005" y="5007068"/>
                </a:lnTo>
                <a:lnTo>
                  <a:pt x="4079562" y="5064378"/>
                </a:lnTo>
                <a:lnTo>
                  <a:pt x="4093850" y="5122083"/>
                </a:lnTo>
                <a:lnTo>
                  <a:pt x="4107264" y="5182169"/>
                </a:lnTo>
                <a:lnTo>
                  <a:pt x="4119250" y="5242494"/>
                </a:lnTo>
                <a:lnTo>
                  <a:pt x="4129886" y="5302977"/>
                </a:lnTo>
                <a:lnTo>
                  <a:pt x="4139331" y="5363779"/>
                </a:lnTo>
                <a:lnTo>
                  <a:pt x="4147666" y="5424660"/>
                </a:lnTo>
                <a:lnTo>
                  <a:pt x="4154968" y="5485700"/>
                </a:lnTo>
                <a:lnTo>
                  <a:pt x="4161318" y="5546978"/>
                </a:lnTo>
                <a:lnTo>
                  <a:pt x="4166796" y="5608254"/>
                </a:lnTo>
                <a:lnTo>
                  <a:pt x="4171478" y="5669770"/>
                </a:lnTo>
                <a:lnTo>
                  <a:pt x="4175527" y="5731285"/>
                </a:lnTo>
                <a:lnTo>
                  <a:pt x="4178939" y="5792801"/>
                </a:lnTo>
                <a:lnTo>
                  <a:pt x="4181877" y="5854475"/>
                </a:lnTo>
                <a:lnTo>
                  <a:pt x="4186639" y="5977745"/>
                </a:lnTo>
                <a:lnTo>
                  <a:pt x="4190448" y="6100935"/>
                </a:lnTo>
                <a:lnTo>
                  <a:pt x="4199418" y="6457329"/>
                </a:lnTo>
                <a:lnTo>
                  <a:pt x="4202276" y="6636001"/>
                </a:lnTo>
                <a:lnTo>
                  <a:pt x="4203546" y="6814913"/>
                </a:lnTo>
                <a:lnTo>
                  <a:pt x="4202831" y="6993824"/>
                </a:lnTo>
                <a:lnTo>
                  <a:pt x="4199894" y="7172576"/>
                </a:lnTo>
                <a:lnTo>
                  <a:pt x="4194259" y="7351172"/>
                </a:lnTo>
                <a:lnTo>
                  <a:pt x="4185528" y="7529368"/>
                </a:lnTo>
                <a:lnTo>
                  <a:pt x="5436081" y="7529368"/>
                </a:lnTo>
                <a:lnTo>
                  <a:pt x="5447034" y="7454040"/>
                </a:lnTo>
                <a:lnTo>
                  <a:pt x="5477277" y="7244094"/>
                </a:lnTo>
                <a:lnTo>
                  <a:pt x="5506566" y="7033909"/>
                </a:lnTo>
                <a:lnTo>
                  <a:pt x="5534030" y="6823486"/>
                </a:lnTo>
                <a:lnTo>
                  <a:pt x="5558794" y="6612825"/>
                </a:lnTo>
                <a:lnTo>
                  <a:pt x="5579829" y="6401925"/>
                </a:lnTo>
                <a:lnTo>
                  <a:pt x="5588720" y="6296356"/>
                </a:lnTo>
                <a:lnTo>
                  <a:pt x="5596339" y="6190708"/>
                </a:lnTo>
                <a:lnTo>
                  <a:pt x="5602531" y="6084980"/>
                </a:lnTo>
                <a:lnTo>
                  <a:pt x="5607293" y="5979174"/>
                </a:lnTo>
                <a:lnTo>
                  <a:pt x="5610388" y="5873288"/>
                </a:lnTo>
                <a:lnTo>
                  <a:pt x="5611817" y="5767321"/>
                </a:lnTo>
                <a:lnTo>
                  <a:pt x="5611341" y="5661674"/>
                </a:lnTo>
                <a:lnTo>
                  <a:pt x="5608881" y="5556105"/>
                </a:lnTo>
                <a:lnTo>
                  <a:pt x="5604436" y="5450615"/>
                </a:lnTo>
                <a:lnTo>
                  <a:pt x="5598006" y="5345365"/>
                </a:lnTo>
                <a:lnTo>
                  <a:pt x="5589751" y="5240193"/>
                </a:lnTo>
                <a:lnTo>
                  <a:pt x="5579512" y="5135259"/>
                </a:lnTo>
                <a:lnTo>
                  <a:pt x="5567367" y="5030563"/>
                </a:lnTo>
                <a:lnTo>
                  <a:pt x="5553397" y="4926105"/>
                </a:lnTo>
                <a:lnTo>
                  <a:pt x="5537443" y="4821965"/>
                </a:lnTo>
                <a:lnTo>
                  <a:pt x="5519742" y="4718064"/>
                </a:lnTo>
                <a:lnTo>
                  <a:pt x="5500216" y="4614559"/>
                </a:lnTo>
                <a:lnTo>
                  <a:pt x="5478784" y="4511371"/>
                </a:lnTo>
                <a:lnTo>
                  <a:pt x="5455607" y="4408580"/>
                </a:lnTo>
                <a:lnTo>
                  <a:pt x="5430604" y="4306187"/>
                </a:lnTo>
                <a:lnTo>
                  <a:pt x="5403855" y="4204190"/>
                </a:lnTo>
                <a:lnTo>
                  <a:pt x="5375359" y="4102749"/>
                </a:lnTo>
                <a:lnTo>
                  <a:pt x="5345117" y="4001704"/>
                </a:lnTo>
                <a:lnTo>
                  <a:pt x="5313208" y="3901215"/>
                </a:lnTo>
                <a:lnTo>
                  <a:pt x="5279475" y="3801283"/>
                </a:lnTo>
                <a:lnTo>
                  <a:pt x="5244152" y="3701905"/>
                </a:lnTo>
                <a:lnTo>
                  <a:pt x="5207084" y="3603163"/>
                </a:lnTo>
                <a:lnTo>
                  <a:pt x="5168428" y="3504977"/>
                </a:lnTo>
                <a:lnTo>
                  <a:pt x="5128027" y="3407424"/>
                </a:lnTo>
                <a:lnTo>
                  <a:pt x="5086117" y="3310587"/>
                </a:lnTo>
                <a:lnTo>
                  <a:pt x="5042539" y="3214464"/>
                </a:lnTo>
                <a:lnTo>
                  <a:pt x="4997376" y="3119054"/>
                </a:lnTo>
                <a:lnTo>
                  <a:pt x="4950623" y="3024360"/>
                </a:lnTo>
                <a:lnTo>
                  <a:pt x="4902284" y="2930459"/>
                </a:lnTo>
                <a:lnTo>
                  <a:pt x="4852437" y="2837353"/>
                </a:lnTo>
                <a:lnTo>
                  <a:pt x="4801002" y="2745119"/>
                </a:lnTo>
                <a:lnTo>
                  <a:pt x="4748137" y="2653679"/>
                </a:lnTo>
                <a:lnTo>
                  <a:pt x="4693686" y="2563112"/>
                </a:lnTo>
                <a:lnTo>
                  <a:pt x="4637806" y="2473498"/>
                </a:lnTo>
                <a:lnTo>
                  <a:pt x="4580498" y="2384835"/>
                </a:lnTo>
                <a:lnTo>
                  <a:pt x="4521681" y="2297126"/>
                </a:lnTo>
                <a:lnTo>
                  <a:pt x="4461436" y="2210369"/>
                </a:lnTo>
                <a:lnTo>
                  <a:pt x="4399761" y="2124644"/>
                </a:lnTo>
                <a:lnTo>
                  <a:pt x="4336737" y="2039951"/>
                </a:lnTo>
                <a:lnTo>
                  <a:pt x="4272284" y="1956290"/>
                </a:lnTo>
                <a:lnTo>
                  <a:pt x="4206483" y="1873819"/>
                </a:lnTo>
                <a:lnTo>
                  <a:pt x="4139331" y="1792380"/>
                </a:lnTo>
                <a:lnTo>
                  <a:pt x="4070831" y="1712053"/>
                </a:lnTo>
                <a:lnTo>
                  <a:pt x="4000981" y="1632995"/>
                </a:lnTo>
                <a:lnTo>
                  <a:pt x="3929861" y="1555049"/>
                </a:lnTo>
                <a:lnTo>
                  <a:pt x="3857392" y="1478373"/>
                </a:lnTo>
                <a:lnTo>
                  <a:pt x="3783731" y="1402967"/>
                </a:lnTo>
                <a:lnTo>
                  <a:pt x="3708802" y="1328830"/>
                </a:lnTo>
                <a:lnTo>
                  <a:pt x="3632602" y="1255964"/>
                </a:lnTo>
                <a:lnTo>
                  <a:pt x="3555131" y="1184448"/>
                </a:lnTo>
                <a:lnTo>
                  <a:pt x="3476549" y="1114202"/>
                </a:lnTo>
                <a:lnTo>
                  <a:pt x="3396698" y="1045461"/>
                </a:lnTo>
                <a:lnTo>
                  <a:pt x="3315736" y="978072"/>
                </a:lnTo>
                <a:lnTo>
                  <a:pt x="3233583" y="912111"/>
                </a:lnTo>
                <a:lnTo>
                  <a:pt x="3150240" y="847580"/>
                </a:lnTo>
                <a:lnTo>
                  <a:pt x="3065785" y="784556"/>
                </a:lnTo>
                <a:lnTo>
                  <a:pt x="2980298" y="723040"/>
                </a:lnTo>
                <a:lnTo>
                  <a:pt x="2893621" y="663113"/>
                </a:lnTo>
                <a:lnTo>
                  <a:pt x="2805911" y="604692"/>
                </a:lnTo>
                <a:lnTo>
                  <a:pt x="2717091" y="547860"/>
                </a:lnTo>
                <a:lnTo>
                  <a:pt x="2627238" y="492695"/>
                </a:lnTo>
                <a:lnTo>
                  <a:pt x="2536433" y="439116"/>
                </a:lnTo>
                <a:lnTo>
                  <a:pt x="2444517" y="387205"/>
                </a:lnTo>
                <a:lnTo>
                  <a:pt x="2351648" y="337040"/>
                </a:lnTo>
                <a:lnTo>
                  <a:pt x="2257747" y="288542"/>
                </a:lnTo>
                <a:lnTo>
                  <a:pt x="2189961" y="254886"/>
                </a:lnTo>
                <a:lnTo>
                  <a:pt x="2121857" y="222026"/>
                </a:lnTo>
                <a:lnTo>
                  <a:pt x="2053277" y="189958"/>
                </a:lnTo>
                <a:lnTo>
                  <a:pt x="1984460" y="158684"/>
                </a:lnTo>
                <a:lnTo>
                  <a:pt x="1915245" y="128045"/>
                </a:lnTo>
                <a:lnTo>
                  <a:pt x="1845791" y="98121"/>
                </a:lnTo>
                <a:lnTo>
                  <a:pt x="1775941" y="68911"/>
                </a:lnTo>
                <a:lnTo>
                  <a:pt x="1705932" y="40336"/>
                </a:lnTo>
                <a:lnTo>
                  <a:pt x="1635606" y="12238"/>
                </a:lnTo>
                <a:lnTo>
                  <a:pt x="160407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C3"/>
          </a:solidFill>
        </p:spPr>
      </p:sp>
      <p:sp>
        <p:nvSpPr>
          <p:cNvPr id="17" name="Shape 121"/>
          <p:cNvSpPr/>
          <p:nvPr/>
        </p:nvSpPr>
        <p:spPr>
          <a:xfrm>
            <a:off x="0" y="0"/>
            <a:ext cx="5247005" cy="7178040"/>
          </a:xfrm>
          <a:custGeom>
            <a:avLst/>
            <a:gdLst/>
            <a:ahLst/>
            <a:cxnLst/>
            <a:rect l="0" t="0" r="0" b="0"/>
            <a:pathLst>
              <a:path w="4601447" h="7529368">
                <a:moveTo>
                  <a:pt x="0" y="0"/>
                </a:moveTo>
                <a:lnTo>
                  <a:pt x="0" y="2898089"/>
                </a:lnTo>
                <a:lnTo>
                  <a:pt x="46592" y="2906012"/>
                </a:lnTo>
                <a:lnTo>
                  <a:pt x="124618" y="2921014"/>
                </a:lnTo>
                <a:lnTo>
                  <a:pt x="202247" y="2937603"/>
                </a:lnTo>
                <a:lnTo>
                  <a:pt x="279557" y="2955780"/>
                </a:lnTo>
                <a:lnTo>
                  <a:pt x="356393" y="2975545"/>
                </a:lnTo>
                <a:lnTo>
                  <a:pt x="432909" y="2996817"/>
                </a:lnTo>
                <a:lnTo>
                  <a:pt x="508951" y="3019598"/>
                </a:lnTo>
                <a:lnTo>
                  <a:pt x="584516" y="3043887"/>
                </a:lnTo>
                <a:lnTo>
                  <a:pt x="659684" y="3069604"/>
                </a:lnTo>
                <a:lnTo>
                  <a:pt x="734297" y="3096750"/>
                </a:lnTo>
                <a:lnTo>
                  <a:pt x="808433" y="3125404"/>
                </a:lnTo>
                <a:lnTo>
                  <a:pt x="882014" y="3155409"/>
                </a:lnTo>
                <a:lnTo>
                  <a:pt x="955118" y="3186762"/>
                </a:lnTo>
                <a:lnTo>
                  <a:pt x="1027588" y="3219464"/>
                </a:lnTo>
                <a:lnTo>
                  <a:pt x="1099581" y="3253515"/>
                </a:lnTo>
                <a:lnTo>
                  <a:pt x="1170860" y="3288838"/>
                </a:lnTo>
                <a:lnTo>
                  <a:pt x="1241583" y="3325509"/>
                </a:lnTo>
                <a:lnTo>
                  <a:pt x="1381203" y="3402503"/>
                </a:lnTo>
                <a:lnTo>
                  <a:pt x="1518046" y="3484259"/>
                </a:lnTo>
                <a:lnTo>
                  <a:pt x="1652111" y="3570698"/>
                </a:lnTo>
                <a:lnTo>
                  <a:pt x="1783237" y="3661662"/>
                </a:lnTo>
                <a:lnTo>
                  <a:pt x="1911269" y="3756833"/>
                </a:lnTo>
                <a:lnTo>
                  <a:pt x="2036047" y="3856051"/>
                </a:lnTo>
                <a:lnTo>
                  <a:pt x="2157491" y="3959159"/>
                </a:lnTo>
                <a:lnTo>
                  <a:pt x="2275442" y="4065919"/>
                </a:lnTo>
                <a:lnTo>
                  <a:pt x="2390059" y="4176091"/>
                </a:lnTo>
                <a:lnTo>
                  <a:pt x="2501343" y="4289598"/>
                </a:lnTo>
                <a:lnTo>
                  <a:pt x="2609373" y="4406199"/>
                </a:lnTo>
                <a:lnTo>
                  <a:pt x="2714068" y="4525818"/>
                </a:lnTo>
                <a:lnTo>
                  <a:pt x="2815509" y="4648214"/>
                </a:lnTo>
                <a:lnTo>
                  <a:pt x="2913697" y="4773388"/>
                </a:lnTo>
                <a:lnTo>
                  <a:pt x="3008788" y="4901023"/>
                </a:lnTo>
                <a:lnTo>
                  <a:pt x="3100625" y="5031119"/>
                </a:lnTo>
                <a:lnTo>
                  <a:pt x="3189366" y="5163438"/>
                </a:lnTo>
                <a:lnTo>
                  <a:pt x="3275012" y="5297898"/>
                </a:lnTo>
                <a:lnTo>
                  <a:pt x="3357641" y="5434344"/>
                </a:lnTo>
                <a:lnTo>
                  <a:pt x="3437175" y="5572535"/>
                </a:lnTo>
                <a:lnTo>
                  <a:pt x="3513692" y="5712474"/>
                </a:lnTo>
                <a:lnTo>
                  <a:pt x="3587273" y="5853840"/>
                </a:lnTo>
                <a:lnTo>
                  <a:pt x="3657837" y="5996637"/>
                </a:lnTo>
                <a:lnTo>
                  <a:pt x="3733641" y="6159275"/>
                </a:lnTo>
                <a:lnTo>
                  <a:pt x="3769914" y="6241588"/>
                </a:lnTo>
                <a:lnTo>
                  <a:pt x="3804681" y="6324614"/>
                </a:lnTo>
                <a:lnTo>
                  <a:pt x="3837938" y="6408195"/>
                </a:lnTo>
                <a:lnTo>
                  <a:pt x="3869372" y="6492413"/>
                </a:lnTo>
                <a:lnTo>
                  <a:pt x="3898900" y="6577185"/>
                </a:lnTo>
                <a:lnTo>
                  <a:pt x="3926283" y="6662512"/>
                </a:lnTo>
                <a:lnTo>
                  <a:pt x="3951287" y="6748396"/>
                </a:lnTo>
                <a:lnTo>
                  <a:pt x="3973829" y="6834837"/>
                </a:lnTo>
                <a:lnTo>
                  <a:pt x="3993673" y="6921831"/>
                </a:lnTo>
                <a:lnTo>
                  <a:pt x="4010580" y="7009303"/>
                </a:lnTo>
                <a:lnTo>
                  <a:pt x="4024391" y="7097250"/>
                </a:lnTo>
                <a:lnTo>
                  <a:pt x="4035027" y="7185674"/>
                </a:lnTo>
                <a:lnTo>
                  <a:pt x="4042092" y="7274574"/>
                </a:lnTo>
                <a:lnTo>
                  <a:pt x="4045584" y="7363872"/>
                </a:lnTo>
                <a:lnTo>
                  <a:pt x="4045901" y="7405384"/>
                </a:lnTo>
                <a:lnTo>
                  <a:pt x="4045425" y="7446818"/>
                </a:lnTo>
                <a:lnTo>
                  <a:pt x="4044156" y="7488171"/>
                </a:lnTo>
                <a:lnTo>
                  <a:pt x="4042092" y="7529368"/>
                </a:lnTo>
                <a:lnTo>
                  <a:pt x="4583429" y="7529368"/>
                </a:lnTo>
                <a:lnTo>
                  <a:pt x="4592161" y="7351172"/>
                </a:lnTo>
                <a:lnTo>
                  <a:pt x="4597796" y="7172576"/>
                </a:lnTo>
                <a:lnTo>
                  <a:pt x="4600732" y="6993824"/>
                </a:lnTo>
                <a:lnTo>
                  <a:pt x="4601447" y="6814913"/>
                </a:lnTo>
                <a:lnTo>
                  <a:pt x="4600177" y="6636001"/>
                </a:lnTo>
                <a:lnTo>
                  <a:pt x="4597320" y="6457329"/>
                </a:lnTo>
                <a:lnTo>
                  <a:pt x="4588350" y="6100935"/>
                </a:lnTo>
                <a:lnTo>
                  <a:pt x="4584541" y="5977745"/>
                </a:lnTo>
                <a:lnTo>
                  <a:pt x="4579778" y="5854475"/>
                </a:lnTo>
                <a:lnTo>
                  <a:pt x="4576841" y="5792801"/>
                </a:lnTo>
                <a:lnTo>
                  <a:pt x="4573428" y="5731285"/>
                </a:lnTo>
                <a:lnTo>
                  <a:pt x="4569380" y="5669770"/>
                </a:lnTo>
                <a:lnTo>
                  <a:pt x="4564697" y="5608254"/>
                </a:lnTo>
                <a:lnTo>
                  <a:pt x="4559220" y="5546978"/>
                </a:lnTo>
                <a:lnTo>
                  <a:pt x="4552870" y="5485700"/>
                </a:lnTo>
                <a:lnTo>
                  <a:pt x="4545567" y="5424660"/>
                </a:lnTo>
                <a:lnTo>
                  <a:pt x="4537232" y="5363779"/>
                </a:lnTo>
                <a:lnTo>
                  <a:pt x="4527787" y="5302977"/>
                </a:lnTo>
                <a:lnTo>
                  <a:pt x="4517151" y="5242494"/>
                </a:lnTo>
                <a:lnTo>
                  <a:pt x="4505166" y="5182169"/>
                </a:lnTo>
                <a:lnTo>
                  <a:pt x="4491751" y="5122083"/>
                </a:lnTo>
                <a:lnTo>
                  <a:pt x="4477463" y="5064378"/>
                </a:lnTo>
                <a:lnTo>
                  <a:pt x="4461906" y="5007068"/>
                </a:lnTo>
                <a:lnTo>
                  <a:pt x="4445157" y="4950156"/>
                </a:lnTo>
                <a:lnTo>
                  <a:pt x="4427298" y="4893561"/>
                </a:lnTo>
                <a:lnTo>
                  <a:pt x="4408407" y="4837285"/>
                </a:lnTo>
                <a:lnTo>
                  <a:pt x="4388563" y="4781325"/>
                </a:lnTo>
                <a:lnTo>
                  <a:pt x="4367847" y="4725604"/>
                </a:lnTo>
                <a:lnTo>
                  <a:pt x="4346336" y="4670121"/>
                </a:lnTo>
                <a:lnTo>
                  <a:pt x="4324111" y="4614955"/>
                </a:lnTo>
                <a:lnTo>
                  <a:pt x="4301331" y="4560027"/>
                </a:lnTo>
                <a:lnTo>
                  <a:pt x="4277914" y="4505259"/>
                </a:lnTo>
                <a:lnTo>
                  <a:pt x="4254023" y="4450729"/>
                </a:lnTo>
                <a:lnTo>
                  <a:pt x="4205128" y="4342065"/>
                </a:lnTo>
                <a:lnTo>
                  <a:pt x="4155359" y="4233955"/>
                </a:lnTo>
                <a:lnTo>
                  <a:pt x="4061618" y="4033930"/>
                </a:lnTo>
                <a:lnTo>
                  <a:pt x="3966050" y="3834383"/>
                </a:lnTo>
                <a:lnTo>
                  <a:pt x="3868418" y="3635628"/>
                </a:lnTo>
                <a:lnTo>
                  <a:pt x="3768406" y="3438063"/>
                </a:lnTo>
                <a:lnTo>
                  <a:pt x="3665775" y="3241848"/>
                </a:lnTo>
                <a:lnTo>
                  <a:pt x="3560206" y="3047299"/>
                </a:lnTo>
                <a:lnTo>
                  <a:pt x="3451382" y="2854815"/>
                </a:lnTo>
                <a:lnTo>
                  <a:pt x="3339147" y="2664553"/>
                </a:lnTo>
                <a:lnTo>
                  <a:pt x="3223101" y="2476910"/>
                </a:lnTo>
                <a:lnTo>
                  <a:pt x="3103006" y="2292046"/>
                </a:lnTo>
                <a:lnTo>
                  <a:pt x="2978626" y="2110437"/>
                </a:lnTo>
                <a:lnTo>
                  <a:pt x="2849721" y="1932239"/>
                </a:lnTo>
                <a:lnTo>
                  <a:pt x="2783442" y="1844530"/>
                </a:lnTo>
                <a:lnTo>
                  <a:pt x="2715895" y="1757773"/>
                </a:lnTo>
                <a:lnTo>
                  <a:pt x="2647076" y="1672048"/>
                </a:lnTo>
                <a:lnTo>
                  <a:pt x="2576908" y="1587355"/>
                </a:lnTo>
                <a:lnTo>
                  <a:pt x="2505392" y="1503773"/>
                </a:lnTo>
                <a:lnTo>
                  <a:pt x="2432524" y="1421303"/>
                </a:lnTo>
                <a:lnTo>
                  <a:pt x="2358231" y="1339943"/>
                </a:lnTo>
                <a:lnTo>
                  <a:pt x="2282427" y="1259854"/>
                </a:lnTo>
                <a:lnTo>
                  <a:pt x="2211783" y="1187701"/>
                </a:lnTo>
                <a:lnTo>
                  <a:pt x="2139789" y="1116740"/>
                </a:lnTo>
                <a:lnTo>
                  <a:pt x="2066368" y="1046970"/>
                </a:lnTo>
                <a:lnTo>
                  <a:pt x="1991677" y="978470"/>
                </a:lnTo>
                <a:lnTo>
                  <a:pt x="1915636" y="911238"/>
                </a:lnTo>
                <a:lnTo>
                  <a:pt x="1838325" y="845357"/>
                </a:lnTo>
                <a:lnTo>
                  <a:pt x="1759822" y="780905"/>
                </a:lnTo>
                <a:lnTo>
                  <a:pt x="1680049" y="717961"/>
                </a:lnTo>
                <a:lnTo>
                  <a:pt x="1599167" y="656524"/>
                </a:lnTo>
                <a:lnTo>
                  <a:pt x="1517093" y="596596"/>
                </a:lnTo>
                <a:lnTo>
                  <a:pt x="1433908" y="538414"/>
                </a:lnTo>
                <a:lnTo>
                  <a:pt x="1349692" y="481820"/>
                </a:lnTo>
                <a:lnTo>
                  <a:pt x="1264363" y="426971"/>
                </a:lnTo>
                <a:lnTo>
                  <a:pt x="1178083" y="373949"/>
                </a:lnTo>
                <a:lnTo>
                  <a:pt x="1090771" y="322753"/>
                </a:lnTo>
                <a:lnTo>
                  <a:pt x="1002506" y="273461"/>
                </a:lnTo>
                <a:lnTo>
                  <a:pt x="913288" y="226152"/>
                </a:lnTo>
                <a:lnTo>
                  <a:pt x="823197" y="180830"/>
                </a:lnTo>
                <a:lnTo>
                  <a:pt x="732233" y="137570"/>
                </a:lnTo>
                <a:lnTo>
                  <a:pt x="640397" y="96455"/>
                </a:lnTo>
                <a:lnTo>
                  <a:pt x="547766" y="57481"/>
                </a:lnTo>
                <a:lnTo>
                  <a:pt x="454421" y="20730"/>
                </a:lnTo>
                <a:lnTo>
                  <a:pt x="39790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C2CB"/>
          </a:solidFill>
        </p:spPr>
      </p:sp>
      <p:sp>
        <p:nvSpPr>
          <p:cNvPr id="18" name="Shape 122"/>
          <p:cNvSpPr/>
          <p:nvPr/>
        </p:nvSpPr>
        <p:spPr>
          <a:xfrm>
            <a:off x="0" y="2762885"/>
            <a:ext cx="4613275" cy="4415155"/>
          </a:xfrm>
          <a:custGeom>
            <a:avLst/>
            <a:gdLst/>
            <a:ahLst/>
            <a:cxnLst/>
            <a:rect l="0" t="0" r="0" b="0"/>
            <a:pathLst>
              <a:path w="4045901" h="4631278">
                <a:moveTo>
                  <a:pt x="0" y="0"/>
                </a:moveTo>
                <a:lnTo>
                  <a:pt x="0" y="830016"/>
                </a:lnTo>
                <a:lnTo>
                  <a:pt x="27938" y="842947"/>
                </a:lnTo>
                <a:lnTo>
                  <a:pt x="133667" y="894541"/>
                </a:lnTo>
                <a:lnTo>
                  <a:pt x="238362" y="948278"/>
                </a:lnTo>
                <a:lnTo>
                  <a:pt x="341947" y="1004158"/>
                </a:lnTo>
                <a:lnTo>
                  <a:pt x="444341" y="1062182"/>
                </a:lnTo>
                <a:lnTo>
                  <a:pt x="545543" y="1122188"/>
                </a:lnTo>
                <a:lnTo>
                  <a:pt x="645476" y="1184259"/>
                </a:lnTo>
                <a:lnTo>
                  <a:pt x="744139" y="1248394"/>
                </a:lnTo>
                <a:lnTo>
                  <a:pt x="841453" y="1314514"/>
                </a:lnTo>
                <a:lnTo>
                  <a:pt x="937338" y="1382618"/>
                </a:lnTo>
                <a:lnTo>
                  <a:pt x="1031875" y="1452627"/>
                </a:lnTo>
                <a:lnTo>
                  <a:pt x="1124822" y="1524619"/>
                </a:lnTo>
                <a:lnTo>
                  <a:pt x="1216341" y="1598518"/>
                </a:lnTo>
                <a:lnTo>
                  <a:pt x="1306194" y="1674241"/>
                </a:lnTo>
                <a:lnTo>
                  <a:pt x="1394460" y="1751870"/>
                </a:lnTo>
                <a:lnTo>
                  <a:pt x="1481057" y="1831245"/>
                </a:lnTo>
                <a:lnTo>
                  <a:pt x="1565988" y="1912445"/>
                </a:lnTo>
                <a:lnTo>
                  <a:pt x="1649093" y="1995471"/>
                </a:lnTo>
                <a:lnTo>
                  <a:pt x="1730453" y="2080244"/>
                </a:lnTo>
                <a:lnTo>
                  <a:pt x="1809908" y="2166684"/>
                </a:lnTo>
                <a:lnTo>
                  <a:pt x="1887537" y="2254869"/>
                </a:lnTo>
                <a:lnTo>
                  <a:pt x="1963181" y="2344802"/>
                </a:lnTo>
                <a:lnTo>
                  <a:pt x="2036762" y="2436320"/>
                </a:lnTo>
                <a:lnTo>
                  <a:pt x="2108437" y="2529428"/>
                </a:lnTo>
                <a:lnTo>
                  <a:pt x="2177969" y="2624202"/>
                </a:lnTo>
                <a:lnTo>
                  <a:pt x="2245358" y="2720563"/>
                </a:lnTo>
                <a:lnTo>
                  <a:pt x="2310606" y="2818432"/>
                </a:lnTo>
                <a:lnTo>
                  <a:pt x="2373629" y="2917889"/>
                </a:lnTo>
                <a:lnTo>
                  <a:pt x="2421254" y="2996470"/>
                </a:lnTo>
                <a:lnTo>
                  <a:pt x="2467449" y="3076004"/>
                </a:lnTo>
                <a:lnTo>
                  <a:pt x="2512218" y="3156410"/>
                </a:lnTo>
                <a:lnTo>
                  <a:pt x="2555398" y="3237690"/>
                </a:lnTo>
                <a:lnTo>
                  <a:pt x="2596831" y="3319844"/>
                </a:lnTo>
                <a:lnTo>
                  <a:pt x="2636440" y="3402870"/>
                </a:lnTo>
                <a:lnTo>
                  <a:pt x="2674063" y="3486769"/>
                </a:lnTo>
                <a:lnTo>
                  <a:pt x="2709703" y="3571463"/>
                </a:lnTo>
                <a:lnTo>
                  <a:pt x="2743200" y="3656870"/>
                </a:lnTo>
                <a:lnTo>
                  <a:pt x="2774393" y="3743150"/>
                </a:lnTo>
                <a:lnTo>
                  <a:pt x="2803207" y="3830146"/>
                </a:lnTo>
                <a:lnTo>
                  <a:pt x="2829560" y="3917855"/>
                </a:lnTo>
                <a:lnTo>
                  <a:pt x="2853292" y="4006279"/>
                </a:lnTo>
                <a:lnTo>
                  <a:pt x="2874247" y="4095497"/>
                </a:lnTo>
                <a:lnTo>
                  <a:pt x="2892425" y="4185269"/>
                </a:lnTo>
                <a:lnTo>
                  <a:pt x="2907664" y="4275757"/>
                </a:lnTo>
                <a:lnTo>
                  <a:pt x="2914014" y="4320049"/>
                </a:lnTo>
                <a:lnTo>
                  <a:pt x="2919491" y="4364419"/>
                </a:lnTo>
                <a:lnTo>
                  <a:pt x="2924333" y="4408869"/>
                </a:lnTo>
                <a:lnTo>
                  <a:pt x="2928381" y="4453239"/>
                </a:lnTo>
                <a:lnTo>
                  <a:pt x="2931636" y="4497769"/>
                </a:lnTo>
                <a:lnTo>
                  <a:pt x="2934176" y="4542219"/>
                </a:lnTo>
                <a:lnTo>
                  <a:pt x="2936001" y="4586748"/>
                </a:lnTo>
                <a:lnTo>
                  <a:pt x="2937112" y="4631278"/>
                </a:lnTo>
                <a:lnTo>
                  <a:pt x="4042092" y="4631278"/>
                </a:lnTo>
                <a:lnTo>
                  <a:pt x="4044156" y="4590082"/>
                </a:lnTo>
                <a:lnTo>
                  <a:pt x="4045425" y="4548728"/>
                </a:lnTo>
                <a:lnTo>
                  <a:pt x="4045901" y="4507294"/>
                </a:lnTo>
                <a:lnTo>
                  <a:pt x="4045584" y="4465782"/>
                </a:lnTo>
                <a:lnTo>
                  <a:pt x="4042092" y="4376484"/>
                </a:lnTo>
                <a:lnTo>
                  <a:pt x="4035027" y="4287584"/>
                </a:lnTo>
                <a:lnTo>
                  <a:pt x="4024391" y="4199160"/>
                </a:lnTo>
                <a:lnTo>
                  <a:pt x="4010580" y="4111213"/>
                </a:lnTo>
                <a:lnTo>
                  <a:pt x="3993673" y="4023741"/>
                </a:lnTo>
                <a:lnTo>
                  <a:pt x="3973829" y="3936746"/>
                </a:lnTo>
                <a:lnTo>
                  <a:pt x="3951287" y="3850306"/>
                </a:lnTo>
                <a:lnTo>
                  <a:pt x="3926283" y="3764423"/>
                </a:lnTo>
                <a:lnTo>
                  <a:pt x="3898900" y="3679095"/>
                </a:lnTo>
                <a:lnTo>
                  <a:pt x="3869372" y="3594323"/>
                </a:lnTo>
                <a:lnTo>
                  <a:pt x="3837938" y="3510105"/>
                </a:lnTo>
                <a:lnTo>
                  <a:pt x="3804681" y="3426524"/>
                </a:lnTo>
                <a:lnTo>
                  <a:pt x="3769914" y="3343498"/>
                </a:lnTo>
                <a:lnTo>
                  <a:pt x="3733641" y="3261185"/>
                </a:lnTo>
                <a:lnTo>
                  <a:pt x="3657837" y="3098547"/>
                </a:lnTo>
                <a:lnTo>
                  <a:pt x="3587273" y="2955750"/>
                </a:lnTo>
                <a:lnTo>
                  <a:pt x="3513692" y="2814384"/>
                </a:lnTo>
                <a:lnTo>
                  <a:pt x="3437175" y="2674445"/>
                </a:lnTo>
                <a:lnTo>
                  <a:pt x="3357641" y="2536254"/>
                </a:lnTo>
                <a:lnTo>
                  <a:pt x="3275012" y="2399808"/>
                </a:lnTo>
                <a:lnTo>
                  <a:pt x="3189366" y="2265348"/>
                </a:lnTo>
                <a:lnTo>
                  <a:pt x="3100625" y="2133029"/>
                </a:lnTo>
                <a:lnTo>
                  <a:pt x="3008788" y="2002933"/>
                </a:lnTo>
                <a:lnTo>
                  <a:pt x="2913697" y="1875298"/>
                </a:lnTo>
                <a:lnTo>
                  <a:pt x="2815509" y="1750124"/>
                </a:lnTo>
                <a:lnTo>
                  <a:pt x="2714068" y="1627728"/>
                </a:lnTo>
                <a:lnTo>
                  <a:pt x="2609373" y="1508109"/>
                </a:lnTo>
                <a:lnTo>
                  <a:pt x="2501343" y="1391508"/>
                </a:lnTo>
                <a:lnTo>
                  <a:pt x="2390059" y="1278002"/>
                </a:lnTo>
                <a:lnTo>
                  <a:pt x="2275442" y="1167829"/>
                </a:lnTo>
                <a:lnTo>
                  <a:pt x="2157491" y="1061069"/>
                </a:lnTo>
                <a:lnTo>
                  <a:pt x="2036047" y="957962"/>
                </a:lnTo>
                <a:lnTo>
                  <a:pt x="1911269" y="858743"/>
                </a:lnTo>
                <a:lnTo>
                  <a:pt x="1783237" y="763572"/>
                </a:lnTo>
                <a:lnTo>
                  <a:pt x="1652111" y="672608"/>
                </a:lnTo>
                <a:lnTo>
                  <a:pt x="1518046" y="586169"/>
                </a:lnTo>
                <a:lnTo>
                  <a:pt x="1381203" y="504413"/>
                </a:lnTo>
                <a:lnTo>
                  <a:pt x="1241583" y="427419"/>
                </a:lnTo>
                <a:lnTo>
                  <a:pt x="1170860" y="390748"/>
                </a:lnTo>
                <a:lnTo>
                  <a:pt x="1099581" y="355425"/>
                </a:lnTo>
                <a:lnTo>
                  <a:pt x="1027588" y="321374"/>
                </a:lnTo>
                <a:lnTo>
                  <a:pt x="955118" y="288672"/>
                </a:lnTo>
                <a:lnTo>
                  <a:pt x="882014" y="257319"/>
                </a:lnTo>
                <a:lnTo>
                  <a:pt x="808433" y="227314"/>
                </a:lnTo>
                <a:lnTo>
                  <a:pt x="734297" y="198661"/>
                </a:lnTo>
                <a:lnTo>
                  <a:pt x="659684" y="171514"/>
                </a:lnTo>
                <a:lnTo>
                  <a:pt x="584516" y="145797"/>
                </a:lnTo>
                <a:lnTo>
                  <a:pt x="508951" y="121508"/>
                </a:lnTo>
                <a:lnTo>
                  <a:pt x="432909" y="98727"/>
                </a:lnTo>
                <a:lnTo>
                  <a:pt x="356393" y="77456"/>
                </a:lnTo>
                <a:lnTo>
                  <a:pt x="279557" y="57691"/>
                </a:lnTo>
                <a:lnTo>
                  <a:pt x="202247" y="39513"/>
                </a:lnTo>
                <a:lnTo>
                  <a:pt x="124618" y="22924"/>
                </a:lnTo>
                <a:lnTo>
                  <a:pt x="46592" y="7922"/>
                </a:lnTo>
                <a:lnTo>
                  <a:pt x="0" y="0"/>
                </a:lnTo>
                <a:close/>
              </a:path>
            </a:pathLst>
          </a:custGeom>
          <a:solidFill>
            <a:srgbClr val="8B52FF"/>
          </a:solidFill>
        </p:spPr>
      </p:sp>
      <p:sp>
        <p:nvSpPr>
          <p:cNvPr id="19" name="Shape 123"/>
          <p:cNvSpPr/>
          <p:nvPr/>
        </p:nvSpPr>
        <p:spPr>
          <a:xfrm>
            <a:off x="0" y="3554095"/>
            <a:ext cx="3348990" cy="3623945"/>
          </a:xfrm>
          <a:custGeom>
            <a:avLst/>
            <a:gdLst/>
            <a:ahLst/>
            <a:cxnLst/>
            <a:rect l="0" t="0" r="0" b="0"/>
            <a:pathLst>
              <a:path w="2937112" h="3801262">
                <a:moveTo>
                  <a:pt x="0" y="0"/>
                </a:moveTo>
                <a:lnTo>
                  <a:pt x="0" y="1394162"/>
                </a:lnTo>
                <a:lnTo>
                  <a:pt x="48577" y="1428188"/>
                </a:lnTo>
                <a:lnTo>
                  <a:pt x="153033" y="1507959"/>
                </a:lnTo>
                <a:lnTo>
                  <a:pt x="254793" y="1592017"/>
                </a:lnTo>
                <a:lnTo>
                  <a:pt x="353773" y="1680044"/>
                </a:lnTo>
                <a:lnTo>
                  <a:pt x="449976" y="1771643"/>
                </a:lnTo>
                <a:lnTo>
                  <a:pt x="543480" y="1866575"/>
                </a:lnTo>
                <a:lnTo>
                  <a:pt x="634284" y="1964365"/>
                </a:lnTo>
                <a:lnTo>
                  <a:pt x="722312" y="2064776"/>
                </a:lnTo>
                <a:lnTo>
                  <a:pt x="807561" y="2167407"/>
                </a:lnTo>
                <a:lnTo>
                  <a:pt x="890110" y="2272023"/>
                </a:lnTo>
                <a:lnTo>
                  <a:pt x="969962" y="2378147"/>
                </a:lnTo>
                <a:lnTo>
                  <a:pt x="1047114" y="2485462"/>
                </a:lnTo>
                <a:lnTo>
                  <a:pt x="1092913" y="2551502"/>
                </a:lnTo>
                <a:lnTo>
                  <a:pt x="1137998" y="2618177"/>
                </a:lnTo>
                <a:lnTo>
                  <a:pt x="1182131" y="2685567"/>
                </a:lnTo>
                <a:lnTo>
                  <a:pt x="1225232" y="2753671"/>
                </a:lnTo>
                <a:lnTo>
                  <a:pt x="1267062" y="2822568"/>
                </a:lnTo>
                <a:lnTo>
                  <a:pt x="1307623" y="2892100"/>
                </a:lnTo>
                <a:lnTo>
                  <a:pt x="1346676" y="2962427"/>
                </a:lnTo>
                <a:lnTo>
                  <a:pt x="1384141" y="3033547"/>
                </a:lnTo>
                <a:lnTo>
                  <a:pt x="1419860" y="3105382"/>
                </a:lnTo>
                <a:lnTo>
                  <a:pt x="1437005" y="3141656"/>
                </a:lnTo>
                <a:lnTo>
                  <a:pt x="1453673" y="3178088"/>
                </a:lnTo>
                <a:lnTo>
                  <a:pt x="1469786" y="3214759"/>
                </a:lnTo>
                <a:lnTo>
                  <a:pt x="1485423" y="3251589"/>
                </a:lnTo>
                <a:lnTo>
                  <a:pt x="1500424" y="3288658"/>
                </a:lnTo>
                <a:lnTo>
                  <a:pt x="1514951" y="3325884"/>
                </a:lnTo>
                <a:lnTo>
                  <a:pt x="1528841" y="3363429"/>
                </a:lnTo>
                <a:lnTo>
                  <a:pt x="1542176" y="3401053"/>
                </a:lnTo>
                <a:lnTo>
                  <a:pt x="1554876" y="3438994"/>
                </a:lnTo>
                <a:lnTo>
                  <a:pt x="1566941" y="3477094"/>
                </a:lnTo>
                <a:lnTo>
                  <a:pt x="1578292" y="3515433"/>
                </a:lnTo>
                <a:lnTo>
                  <a:pt x="1589087" y="3554008"/>
                </a:lnTo>
                <a:lnTo>
                  <a:pt x="1599088" y="3592823"/>
                </a:lnTo>
                <a:lnTo>
                  <a:pt x="1608455" y="3631797"/>
                </a:lnTo>
                <a:lnTo>
                  <a:pt x="1617662" y="3673944"/>
                </a:lnTo>
                <a:lnTo>
                  <a:pt x="1625917" y="3716252"/>
                </a:lnTo>
                <a:lnTo>
                  <a:pt x="1633298" y="3758717"/>
                </a:lnTo>
                <a:lnTo>
                  <a:pt x="1639807" y="3801262"/>
                </a:lnTo>
                <a:lnTo>
                  <a:pt x="2937112" y="3801262"/>
                </a:lnTo>
                <a:lnTo>
                  <a:pt x="2936001" y="3756732"/>
                </a:lnTo>
                <a:lnTo>
                  <a:pt x="2934176" y="3712203"/>
                </a:lnTo>
                <a:lnTo>
                  <a:pt x="2931636" y="3667753"/>
                </a:lnTo>
                <a:lnTo>
                  <a:pt x="2928381" y="3623223"/>
                </a:lnTo>
                <a:lnTo>
                  <a:pt x="2924333" y="3578853"/>
                </a:lnTo>
                <a:lnTo>
                  <a:pt x="2919491" y="3534403"/>
                </a:lnTo>
                <a:lnTo>
                  <a:pt x="2914014" y="3490033"/>
                </a:lnTo>
                <a:lnTo>
                  <a:pt x="2907664" y="3445741"/>
                </a:lnTo>
                <a:lnTo>
                  <a:pt x="2892425" y="3355253"/>
                </a:lnTo>
                <a:lnTo>
                  <a:pt x="2874247" y="3265481"/>
                </a:lnTo>
                <a:lnTo>
                  <a:pt x="2853292" y="3176263"/>
                </a:lnTo>
                <a:lnTo>
                  <a:pt x="2829560" y="3087839"/>
                </a:lnTo>
                <a:lnTo>
                  <a:pt x="2803207" y="3000131"/>
                </a:lnTo>
                <a:lnTo>
                  <a:pt x="2774393" y="2913134"/>
                </a:lnTo>
                <a:lnTo>
                  <a:pt x="2743200" y="2826854"/>
                </a:lnTo>
                <a:lnTo>
                  <a:pt x="2709703" y="2741447"/>
                </a:lnTo>
                <a:lnTo>
                  <a:pt x="2674063" y="2656753"/>
                </a:lnTo>
                <a:lnTo>
                  <a:pt x="2636440" y="2572854"/>
                </a:lnTo>
                <a:lnTo>
                  <a:pt x="2596831" y="2489828"/>
                </a:lnTo>
                <a:lnTo>
                  <a:pt x="2555398" y="2407674"/>
                </a:lnTo>
                <a:lnTo>
                  <a:pt x="2512218" y="2326394"/>
                </a:lnTo>
                <a:lnTo>
                  <a:pt x="2467449" y="2245988"/>
                </a:lnTo>
                <a:lnTo>
                  <a:pt x="2421254" y="2166454"/>
                </a:lnTo>
                <a:lnTo>
                  <a:pt x="2373629" y="2087873"/>
                </a:lnTo>
                <a:lnTo>
                  <a:pt x="2310606" y="1988416"/>
                </a:lnTo>
                <a:lnTo>
                  <a:pt x="2245358" y="1890547"/>
                </a:lnTo>
                <a:lnTo>
                  <a:pt x="2177969" y="1794186"/>
                </a:lnTo>
                <a:lnTo>
                  <a:pt x="2108437" y="1699412"/>
                </a:lnTo>
                <a:lnTo>
                  <a:pt x="2036762" y="1606304"/>
                </a:lnTo>
                <a:lnTo>
                  <a:pt x="1963181" y="1514786"/>
                </a:lnTo>
                <a:lnTo>
                  <a:pt x="1887537" y="1424853"/>
                </a:lnTo>
                <a:lnTo>
                  <a:pt x="1809908" y="1336668"/>
                </a:lnTo>
                <a:lnTo>
                  <a:pt x="1730453" y="1250228"/>
                </a:lnTo>
                <a:lnTo>
                  <a:pt x="1649093" y="1165455"/>
                </a:lnTo>
                <a:lnTo>
                  <a:pt x="1565988" y="1082429"/>
                </a:lnTo>
                <a:lnTo>
                  <a:pt x="1481057" y="1001229"/>
                </a:lnTo>
                <a:lnTo>
                  <a:pt x="1394460" y="921854"/>
                </a:lnTo>
                <a:lnTo>
                  <a:pt x="1306194" y="844225"/>
                </a:lnTo>
                <a:lnTo>
                  <a:pt x="1216341" y="768502"/>
                </a:lnTo>
                <a:lnTo>
                  <a:pt x="1124822" y="694603"/>
                </a:lnTo>
                <a:lnTo>
                  <a:pt x="1031875" y="622611"/>
                </a:lnTo>
                <a:lnTo>
                  <a:pt x="937338" y="552602"/>
                </a:lnTo>
                <a:lnTo>
                  <a:pt x="841453" y="484498"/>
                </a:lnTo>
                <a:lnTo>
                  <a:pt x="744139" y="418378"/>
                </a:lnTo>
                <a:lnTo>
                  <a:pt x="645476" y="354243"/>
                </a:lnTo>
                <a:lnTo>
                  <a:pt x="545543" y="292172"/>
                </a:lnTo>
                <a:lnTo>
                  <a:pt x="444341" y="232166"/>
                </a:lnTo>
                <a:lnTo>
                  <a:pt x="341947" y="174142"/>
                </a:lnTo>
                <a:lnTo>
                  <a:pt x="238362" y="118262"/>
                </a:lnTo>
                <a:lnTo>
                  <a:pt x="133667" y="64525"/>
                </a:lnTo>
                <a:lnTo>
                  <a:pt x="27938" y="12931"/>
                </a:lnTo>
                <a:lnTo>
                  <a:pt x="0" y="0"/>
                </a:lnTo>
                <a:close/>
              </a:path>
            </a:pathLst>
          </a:custGeom>
          <a:solidFill>
            <a:srgbClr val="FFDE58"/>
          </a:solidFill>
        </p:spPr>
      </p:sp>
      <p:sp>
        <p:nvSpPr>
          <p:cNvPr id="20" name="Shape 124"/>
          <p:cNvSpPr/>
          <p:nvPr/>
        </p:nvSpPr>
        <p:spPr>
          <a:xfrm>
            <a:off x="0" y="4883150"/>
            <a:ext cx="1870075" cy="2294890"/>
          </a:xfrm>
          <a:custGeom>
            <a:avLst/>
            <a:gdLst/>
            <a:ahLst/>
            <a:cxnLst/>
            <a:rect l="0" t="0" r="0" b="0"/>
            <a:pathLst>
              <a:path w="1639807" h="2407099">
                <a:moveTo>
                  <a:pt x="0" y="0"/>
                </a:moveTo>
                <a:lnTo>
                  <a:pt x="0" y="1048125"/>
                </a:lnTo>
                <a:lnTo>
                  <a:pt x="9206" y="1053914"/>
                </a:lnTo>
                <a:lnTo>
                  <a:pt x="43497" y="1076535"/>
                </a:lnTo>
                <a:lnTo>
                  <a:pt x="77309" y="1099793"/>
                </a:lnTo>
                <a:lnTo>
                  <a:pt x="110568" y="1123843"/>
                </a:lnTo>
                <a:lnTo>
                  <a:pt x="143271" y="1148529"/>
                </a:lnTo>
                <a:lnTo>
                  <a:pt x="175338" y="1173929"/>
                </a:lnTo>
                <a:lnTo>
                  <a:pt x="206849" y="1200043"/>
                </a:lnTo>
                <a:lnTo>
                  <a:pt x="237806" y="1226872"/>
                </a:lnTo>
                <a:lnTo>
                  <a:pt x="268048" y="1254415"/>
                </a:lnTo>
                <a:lnTo>
                  <a:pt x="297656" y="1282594"/>
                </a:lnTo>
                <a:lnTo>
                  <a:pt x="326548" y="1311487"/>
                </a:lnTo>
                <a:lnTo>
                  <a:pt x="354726" y="1341093"/>
                </a:lnTo>
                <a:lnTo>
                  <a:pt x="382270" y="1371334"/>
                </a:lnTo>
                <a:lnTo>
                  <a:pt x="409018" y="1402290"/>
                </a:lnTo>
                <a:lnTo>
                  <a:pt x="435053" y="1433882"/>
                </a:lnTo>
                <a:lnTo>
                  <a:pt x="460294" y="1466268"/>
                </a:lnTo>
                <a:lnTo>
                  <a:pt x="484742" y="1499208"/>
                </a:lnTo>
                <a:lnTo>
                  <a:pt x="508316" y="1532943"/>
                </a:lnTo>
                <a:lnTo>
                  <a:pt x="531176" y="1567232"/>
                </a:lnTo>
                <a:lnTo>
                  <a:pt x="560783" y="1614857"/>
                </a:lnTo>
                <a:lnTo>
                  <a:pt x="588564" y="1663355"/>
                </a:lnTo>
                <a:lnTo>
                  <a:pt x="614758" y="1712647"/>
                </a:lnTo>
                <a:lnTo>
                  <a:pt x="639206" y="1762653"/>
                </a:lnTo>
                <a:lnTo>
                  <a:pt x="662066" y="1813453"/>
                </a:lnTo>
                <a:lnTo>
                  <a:pt x="683338" y="1864888"/>
                </a:lnTo>
                <a:lnTo>
                  <a:pt x="703023" y="1916879"/>
                </a:lnTo>
                <a:lnTo>
                  <a:pt x="721121" y="1969505"/>
                </a:lnTo>
                <a:lnTo>
                  <a:pt x="737789" y="2022765"/>
                </a:lnTo>
                <a:lnTo>
                  <a:pt x="752871" y="2076423"/>
                </a:lnTo>
                <a:lnTo>
                  <a:pt x="766603" y="2130637"/>
                </a:lnTo>
                <a:lnTo>
                  <a:pt x="778827" y="2185245"/>
                </a:lnTo>
                <a:lnTo>
                  <a:pt x="789701" y="2240173"/>
                </a:lnTo>
                <a:lnTo>
                  <a:pt x="799226" y="2295578"/>
                </a:lnTo>
                <a:lnTo>
                  <a:pt x="807402" y="2351219"/>
                </a:lnTo>
                <a:lnTo>
                  <a:pt x="814307" y="2407099"/>
                </a:lnTo>
                <a:lnTo>
                  <a:pt x="1639807" y="2407099"/>
                </a:lnTo>
                <a:lnTo>
                  <a:pt x="1633298" y="2364554"/>
                </a:lnTo>
                <a:lnTo>
                  <a:pt x="1625917" y="2322089"/>
                </a:lnTo>
                <a:lnTo>
                  <a:pt x="1617662" y="2279781"/>
                </a:lnTo>
                <a:lnTo>
                  <a:pt x="1608455" y="2237634"/>
                </a:lnTo>
                <a:lnTo>
                  <a:pt x="1599088" y="2198660"/>
                </a:lnTo>
                <a:lnTo>
                  <a:pt x="1589087" y="2159845"/>
                </a:lnTo>
                <a:lnTo>
                  <a:pt x="1578292" y="2121270"/>
                </a:lnTo>
                <a:lnTo>
                  <a:pt x="1566941" y="2082931"/>
                </a:lnTo>
                <a:lnTo>
                  <a:pt x="1554876" y="2044831"/>
                </a:lnTo>
                <a:lnTo>
                  <a:pt x="1542176" y="2006890"/>
                </a:lnTo>
                <a:lnTo>
                  <a:pt x="1528841" y="1969267"/>
                </a:lnTo>
                <a:lnTo>
                  <a:pt x="1514951" y="1931722"/>
                </a:lnTo>
                <a:lnTo>
                  <a:pt x="1500424" y="1894495"/>
                </a:lnTo>
                <a:lnTo>
                  <a:pt x="1485423" y="1857427"/>
                </a:lnTo>
                <a:lnTo>
                  <a:pt x="1469786" y="1820597"/>
                </a:lnTo>
                <a:lnTo>
                  <a:pt x="1453673" y="1783925"/>
                </a:lnTo>
                <a:lnTo>
                  <a:pt x="1437005" y="1747493"/>
                </a:lnTo>
                <a:lnTo>
                  <a:pt x="1419860" y="1711219"/>
                </a:lnTo>
                <a:lnTo>
                  <a:pt x="1384141" y="1639384"/>
                </a:lnTo>
                <a:lnTo>
                  <a:pt x="1346676" y="1568264"/>
                </a:lnTo>
                <a:lnTo>
                  <a:pt x="1307623" y="1497938"/>
                </a:lnTo>
                <a:lnTo>
                  <a:pt x="1267062" y="1428405"/>
                </a:lnTo>
                <a:lnTo>
                  <a:pt x="1225152" y="1359588"/>
                </a:lnTo>
                <a:lnTo>
                  <a:pt x="1182131" y="1291483"/>
                </a:lnTo>
                <a:lnTo>
                  <a:pt x="1137998" y="1224014"/>
                </a:lnTo>
                <a:lnTo>
                  <a:pt x="1092913" y="1157339"/>
                </a:lnTo>
                <a:lnTo>
                  <a:pt x="1047114" y="1091299"/>
                </a:lnTo>
                <a:lnTo>
                  <a:pt x="969962" y="983984"/>
                </a:lnTo>
                <a:lnTo>
                  <a:pt x="890110" y="877860"/>
                </a:lnTo>
                <a:lnTo>
                  <a:pt x="807561" y="773244"/>
                </a:lnTo>
                <a:lnTo>
                  <a:pt x="722312" y="670613"/>
                </a:lnTo>
                <a:lnTo>
                  <a:pt x="634284" y="570203"/>
                </a:lnTo>
                <a:lnTo>
                  <a:pt x="543480" y="472413"/>
                </a:lnTo>
                <a:lnTo>
                  <a:pt x="449976" y="377480"/>
                </a:lnTo>
                <a:lnTo>
                  <a:pt x="353773" y="285881"/>
                </a:lnTo>
                <a:lnTo>
                  <a:pt x="254793" y="197854"/>
                </a:lnTo>
                <a:lnTo>
                  <a:pt x="153033" y="113796"/>
                </a:lnTo>
                <a:lnTo>
                  <a:pt x="48577" y="34025"/>
                </a:lnTo>
                <a:lnTo>
                  <a:pt x="0" y="0"/>
                </a:lnTo>
                <a:close/>
              </a:path>
            </a:pathLst>
          </a:custGeom>
          <a:solidFill>
            <a:srgbClr val="C8E265"/>
          </a:solidFill>
        </p:spPr>
      </p:sp>
      <p:sp>
        <p:nvSpPr>
          <p:cNvPr id="21" name="Shape 125"/>
          <p:cNvSpPr/>
          <p:nvPr/>
        </p:nvSpPr>
        <p:spPr>
          <a:xfrm>
            <a:off x="0" y="5882640"/>
            <a:ext cx="928370" cy="1295400"/>
          </a:xfrm>
          <a:custGeom>
            <a:avLst/>
            <a:gdLst/>
            <a:ahLst/>
            <a:cxnLst/>
            <a:rect l="0" t="0" r="0" b="0"/>
            <a:pathLst>
              <a:path w="814307" h="1358973">
                <a:moveTo>
                  <a:pt x="0" y="0"/>
                </a:moveTo>
                <a:lnTo>
                  <a:pt x="0" y="1100805"/>
                </a:lnTo>
                <a:lnTo>
                  <a:pt x="158" y="1101559"/>
                </a:lnTo>
                <a:lnTo>
                  <a:pt x="5238" y="1130452"/>
                </a:lnTo>
                <a:lnTo>
                  <a:pt x="9206" y="1159503"/>
                </a:lnTo>
                <a:lnTo>
                  <a:pt x="12143" y="1188714"/>
                </a:lnTo>
                <a:lnTo>
                  <a:pt x="14048" y="1218003"/>
                </a:lnTo>
                <a:lnTo>
                  <a:pt x="14842" y="1247292"/>
                </a:lnTo>
                <a:lnTo>
                  <a:pt x="14604" y="1275312"/>
                </a:lnTo>
                <a:lnTo>
                  <a:pt x="13334" y="1303252"/>
                </a:lnTo>
                <a:lnTo>
                  <a:pt x="11191" y="1331192"/>
                </a:lnTo>
                <a:lnTo>
                  <a:pt x="8096" y="1358973"/>
                </a:lnTo>
                <a:lnTo>
                  <a:pt x="814307" y="1358973"/>
                </a:lnTo>
                <a:lnTo>
                  <a:pt x="807402" y="1303093"/>
                </a:lnTo>
                <a:lnTo>
                  <a:pt x="799226" y="1247452"/>
                </a:lnTo>
                <a:lnTo>
                  <a:pt x="789701" y="1192047"/>
                </a:lnTo>
                <a:lnTo>
                  <a:pt x="778827" y="1137119"/>
                </a:lnTo>
                <a:lnTo>
                  <a:pt x="766603" y="1082511"/>
                </a:lnTo>
                <a:lnTo>
                  <a:pt x="752871" y="1028297"/>
                </a:lnTo>
                <a:lnTo>
                  <a:pt x="737789" y="974639"/>
                </a:lnTo>
                <a:lnTo>
                  <a:pt x="721121" y="921380"/>
                </a:lnTo>
                <a:lnTo>
                  <a:pt x="703023" y="868753"/>
                </a:lnTo>
                <a:lnTo>
                  <a:pt x="683338" y="816762"/>
                </a:lnTo>
                <a:lnTo>
                  <a:pt x="662066" y="765327"/>
                </a:lnTo>
                <a:lnTo>
                  <a:pt x="639206" y="714527"/>
                </a:lnTo>
                <a:lnTo>
                  <a:pt x="614758" y="664521"/>
                </a:lnTo>
                <a:lnTo>
                  <a:pt x="588564" y="615229"/>
                </a:lnTo>
                <a:lnTo>
                  <a:pt x="560783" y="566731"/>
                </a:lnTo>
                <a:lnTo>
                  <a:pt x="531176" y="519106"/>
                </a:lnTo>
                <a:lnTo>
                  <a:pt x="508396" y="484737"/>
                </a:lnTo>
                <a:lnTo>
                  <a:pt x="484742" y="451082"/>
                </a:lnTo>
                <a:lnTo>
                  <a:pt x="460294" y="418062"/>
                </a:lnTo>
                <a:lnTo>
                  <a:pt x="435053" y="385756"/>
                </a:lnTo>
                <a:lnTo>
                  <a:pt x="409018" y="354164"/>
                </a:lnTo>
                <a:lnTo>
                  <a:pt x="382270" y="323208"/>
                </a:lnTo>
                <a:lnTo>
                  <a:pt x="354806" y="292887"/>
                </a:lnTo>
                <a:lnTo>
                  <a:pt x="326548" y="263361"/>
                </a:lnTo>
                <a:lnTo>
                  <a:pt x="297656" y="234468"/>
                </a:lnTo>
                <a:lnTo>
                  <a:pt x="268048" y="206211"/>
                </a:lnTo>
                <a:lnTo>
                  <a:pt x="237806" y="178746"/>
                </a:lnTo>
                <a:lnTo>
                  <a:pt x="206929" y="151917"/>
                </a:lnTo>
                <a:lnTo>
                  <a:pt x="175418" y="125803"/>
                </a:lnTo>
                <a:lnTo>
                  <a:pt x="143271" y="100403"/>
                </a:lnTo>
                <a:lnTo>
                  <a:pt x="110568" y="75717"/>
                </a:lnTo>
                <a:lnTo>
                  <a:pt x="77309" y="51667"/>
                </a:lnTo>
                <a:lnTo>
                  <a:pt x="43497" y="28409"/>
                </a:lnTo>
                <a:lnTo>
                  <a:pt x="9206" y="5788"/>
                </a:lnTo>
                <a:lnTo>
                  <a:pt x="0" y="0"/>
                </a:lnTo>
                <a:close/>
              </a:path>
            </a:pathLst>
          </a:custGeom>
          <a:solidFill>
            <a:srgbClr val="00C2CB"/>
          </a:solidFill>
        </p:spPr>
      </p:sp>
      <p:sp>
        <p:nvSpPr>
          <p:cNvPr id="22" name="Shape 126"/>
          <p:cNvSpPr/>
          <p:nvPr/>
        </p:nvSpPr>
        <p:spPr>
          <a:xfrm>
            <a:off x="0" y="6931660"/>
            <a:ext cx="17145" cy="246380"/>
          </a:xfrm>
          <a:custGeom>
            <a:avLst/>
            <a:gdLst/>
            <a:ahLst/>
            <a:cxnLst/>
            <a:rect l="0" t="0" r="0" b="0"/>
            <a:pathLst>
              <a:path w="14842" h="258168">
                <a:moveTo>
                  <a:pt x="0" y="0"/>
                </a:moveTo>
                <a:lnTo>
                  <a:pt x="0" y="258168"/>
                </a:lnTo>
                <a:lnTo>
                  <a:pt x="8096" y="258168"/>
                </a:lnTo>
                <a:lnTo>
                  <a:pt x="11191" y="230386"/>
                </a:lnTo>
                <a:lnTo>
                  <a:pt x="13334" y="202446"/>
                </a:lnTo>
                <a:lnTo>
                  <a:pt x="14604" y="174506"/>
                </a:lnTo>
                <a:lnTo>
                  <a:pt x="14842" y="146486"/>
                </a:lnTo>
                <a:lnTo>
                  <a:pt x="14048" y="117198"/>
                </a:lnTo>
                <a:lnTo>
                  <a:pt x="12223" y="87909"/>
                </a:lnTo>
                <a:lnTo>
                  <a:pt x="9206" y="58698"/>
                </a:lnTo>
                <a:lnTo>
                  <a:pt x="5238" y="29646"/>
                </a:lnTo>
                <a:lnTo>
                  <a:pt x="158" y="754"/>
                </a:lnTo>
                <a:lnTo>
                  <a:pt x="0" y="0"/>
                </a:lnTo>
                <a:close/>
              </a:path>
            </a:pathLst>
          </a:custGeom>
          <a:solidFill>
            <a:srgbClr val="FF66C3"/>
          </a:solidFill>
        </p:spPr>
      </p:sp>
      <p:sp>
        <p:nvSpPr>
          <p:cNvPr id="23" name="Shape 127"/>
          <p:cNvSpPr/>
          <p:nvPr/>
        </p:nvSpPr>
        <p:spPr>
          <a:xfrm>
            <a:off x="685800" y="1310005"/>
            <a:ext cx="10814050" cy="4584065"/>
          </a:xfrm>
          <a:custGeom>
            <a:avLst/>
            <a:gdLst/>
            <a:ahLst/>
            <a:cxnLst/>
            <a:rect l="0" t="0" r="0" b="0"/>
            <a:pathLst>
              <a:path w="9483962" h="4808696">
                <a:moveTo>
                  <a:pt x="215026" y="0"/>
                </a:moveTo>
                <a:lnTo>
                  <a:pt x="203993" y="317"/>
                </a:lnTo>
                <a:lnTo>
                  <a:pt x="193040" y="1111"/>
                </a:lnTo>
                <a:lnTo>
                  <a:pt x="182323" y="2539"/>
                </a:lnTo>
                <a:lnTo>
                  <a:pt x="171767" y="4364"/>
                </a:lnTo>
                <a:lnTo>
                  <a:pt x="161368" y="6826"/>
                </a:lnTo>
                <a:lnTo>
                  <a:pt x="151130" y="9683"/>
                </a:lnTo>
                <a:lnTo>
                  <a:pt x="141207" y="13096"/>
                </a:lnTo>
                <a:lnTo>
                  <a:pt x="131445" y="16906"/>
                </a:lnTo>
                <a:lnTo>
                  <a:pt x="112632" y="26034"/>
                </a:lnTo>
                <a:lnTo>
                  <a:pt x="94932" y="36829"/>
                </a:lnTo>
                <a:lnTo>
                  <a:pt x="78342" y="49212"/>
                </a:lnTo>
                <a:lnTo>
                  <a:pt x="63102" y="63102"/>
                </a:lnTo>
                <a:lnTo>
                  <a:pt x="49212" y="78342"/>
                </a:lnTo>
                <a:lnTo>
                  <a:pt x="36749" y="94932"/>
                </a:lnTo>
                <a:lnTo>
                  <a:pt x="26033" y="112632"/>
                </a:lnTo>
                <a:lnTo>
                  <a:pt x="16906" y="131445"/>
                </a:lnTo>
                <a:lnTo>
                  <a:pt x="13096" y="141207"/>
                </a:lnTo>
                <a:lnTo>
                  <a:pt x="9683" y="151208"/>
                </a:lnTo>
                <a:lnTo>
                  <a:pt x="6746" y="161368"/>
                </a:lnTo>
                <a:lnTo>
                  <a:pt x="4364" y="171767"/>
                </a:lnTo>
                <a:lnTo>
                  <a:pt x="2460" y="182323"/>
                </a:lnTo>
                <a:lnTo>
                  <a:pt x="1111" y="193118"/>
                </a:lnTo>
                <a:lnTo>
                  <a:pt x="317" y="203993"/>
                </a:lnTo>
                <a:lnTo>
                  <a:pt x="0" y="215026"/>
                </a:lnTo>
                <a:lnTo>
                  <a:pt x="0" y="4593748"/>
                </a:lnTo>
                <a:lnTo>
                  <a:pt x="237" y="4604782"/>
                </a:lnTo>
                <a:lnTo>
                  <a:pt x="1111" y="4615656"/>
                </a:lnTo>
                <a:lnTo>
                  <a:pt x="2460" y="4626450"/>
                </a:lnTo>
                <a:lnTo>
                  <a:pt x="4364" y="4637007"/>
                </a:lnTo>
                <a:lnTo>
                  <a:pt x="6746" y="4647406"/>
                </a:lnTo>
                <a:lnTo>
                  <a:pt x="9683" y="4657566"/>
                </a:lnTo>
                <a:lnTo>
                  <a:pt x="13096" y="4667567"/>
                </a:lnTo>
                <a:lnTo>
                  <a:pt x="16906" y="4677329"/>
                </a:lnTo>
                <a:lnTo>
                  <a:pt x="25955" y="4696062"/>
                </a:lnTo>
                <a:lnTo>
                  <a:pt x="36749" y="4713763"/>
                </a:lnTo>
                <a:lnTo>
                  <a:pt x="49212" y="4730352"/>
                </a:lnTo>
                <a:lnTo>
                  <a:pt x="63102" y="4745592"/>
                </a:lnTo>
                <a:lnTo>
                  <a:pt x="78342" y="4759483"/>
                </a:lnTo>
                <a:lnTo>
                  <a:pt x="94932" y="4771944"/>
                </a:lnTo>
                <a:lnTo>
                  <a:pt x="112632" y="4782660"/>
                </a:lnTo>
                <a:lnTo>
                  <a:pt x="131445" y="4791788"/>
                </a:lnTo>
                <a:lnTo>
                  <a:pt x="141207" y="4795598"/>
                </a:lnTo>
                <a:lnTo>
                  <a:pt x="151208" y="4799012"/>
                </a:lnTo>
                <a:lnTo>
                  <a:pt x="161368" y="4801948"/>
                </a:lnTo>
                <a:lnTo>
                  <a:pt x="171767" y="4804329"/>
                </a:lnTo>
                <a:lnTo>
                  <a:pt x="182323" y="4806234"/>
                </a:lnTo>
                <a:lnTo>
                  <a:pt x="193118" y="4807584"/>
                </a:lnTo>
                <a:lnTo>
                  <a:pt x="203993" y="4808378"/>
                </a:lnTo>
                <a:lnTo>
                  <a:pt x="215026" y="4808696"/>
                </a:lnTo>
                <a:lnTo>
                  <a:pt x="9268936" y="4808696"/>
                </a:lnTo>
                <a:lnTo>
                  <a:pt x="9279969" y="4808378"/>
                </a:lnTo>
                <a:lnTo>
                  <a:pt x="9290843" y="4807584"/>
                </a:lnTo>
                <a:lnTo>
                  <a:pt x="9301637" y="4806234"/>
                </a:lnTo>
                <a:lnTo>
                  <a:pt x="9312195" y="4804329"/>
                </a:lnTo>
                <a:lnTo>
                  <a:pt x="9322593" y="4801948"/>
                </a:lnTo>
                <a:lnTo>
                  <a:pt x="9332752" y="4799012"/>
                </a:lnTo>
                <a:lnTo>
                  <a:pt x="9342755" y="4795598"/>
                </a:lnTo>
                <a:lnTo>
                  <a:pt x="9352517" y="4791788"/>
                </a:lnTo>
                <a:lnTo>
                  <a:pt x="9371330" y="4782660"/>
                </a:lnTo>
                <a:lnTo>
                  <a:pt x="9389030" y="4771944"/>
                </a:lnTo>
                <a:lnTo>
                  <a:pt x="9405618" y="4759483"/>
                </a:lnTo>
                <a:lnTo>
                  <a:pt x="9420859" y="4745672"/>
                </a:lnTo>
                <a:lnTo>
                  <a:pt x="9434750" y="4730352"/>
                </a:lnTo>
                <a:lnTo>
                  <a:pt x="9447132" y="4713763"/>
                </a:lnTo>
                <a:lnTo>
                  <a:pt x="9457928" y="4696062"/>
                </a:lnTo>
                <a:lnTo>
                  <a:pt x="9467056" y="4677329"/>
                </a:lnTo>
                <a:lnTo>
                  <a:pt x="9470865" y="4667567"/>
                </a:lnTo>
                <a:lnTo>
                  <a:pt x="9474279" y="4657566"/>
                </a:lnTo>
                <a:lnTo>
                  <a:pt x="9477215" y="4647406"/>
                </a:lnTo>
                <a:lnTo>
                  <a:pt x="9479596" y="4637007"/>
                </a:lnTo>
                <a:lnTo>
                  <a:pt x="9481502" y="4626450"/>
                </a:lnTo>
                <a:lnTo>
                  <a:pt x="9482851" y="4615656"/>
                </a:lnTo>
                <a:lnTo>
                  <a:pt x="9483645" y="4604782"/>
                </a:lnTo>
                <a:lnTo>
                  <a:pt x="9483962" y="4593748"/>
                </a:lnTo>
                <a:lnTo>
                  <a:pt x="9483962" y="215026"/>
                </a:lnTo>
                <a:lnTo>
                  <a:pt x="9483645" y="203993"/>
                </a:lnTo>
                <a:lnTo>
                  <a:pt x="9482851" y="193118"/>
                </a:lnTo>
                <a:lnTo>
                  <a:pt x="9481422" y="182323"/>
                </a:lnTo>
                <a:lnTo>
                  <a:pt x="9479596" y="171767"/>
                </a:lnTo>
                <a:lnTo>
                  <a:pt x="9477136" y="161368"/>
                </a:lnTo>
                <a:lnTo>
                  <a:pt x="9474279" y="151208"/>
                </a:lnTo>
                <a:lnTo>
                  <a:pt x="9470865" y="141207"/>
                </a:lnTo>
                <a:lnTo>
                  <a:pt x="9467056" y="131445"/>
                </a:lnTo>
                <a:lnTo>
                  <a:pt x="9457928" y="112632"/>
                </a:lnTo>
                <a:lnTo>
                  <a:pt x="9447132" y="94932"/>
                </a:lnTo>
                <a:lnTo>
                  <a:pt x="9434750" y="78342"/>
                </a:lnTo>
                <a:lnTo>
                  <a:pt x="9420859" y="63102"/>
                </a:lnTo>
                <a:lnTo>
                  <a:pt x="9405618" y="49212"/>
                </a:lnTo>
                <a:lnTo>
                  <a:pt x="9389030" y="36829"/>
                </a:lnTo>
                <a:lnTo>
                  <a:pt x="9371330" y="26034"/>
                </a:lnTo>
                <a:lnTo>
                  <a:pt x="9352517" y="16906"/>
                </a:lnTo>
                <a:lnTo>
                  <a:pt x="9342755" y="13096"/>
                </a:lnTo>
                <a:lnTo>
                  <a:pt x="9332752" y="9683"/>
                </a:lnTo>
                <a:lnTo>
                  <a:pt x="9322593" y="6746"/>
                </a:lnTo>
                <a:lnTo>
                  <a:pt x="9312195" y="4364"/>
                </a:lnTo>
                <a:lnTo>
                  <a:pt x="9301637" y="2459"/>
                </a:lnTo>
                <a:lnTo>
                  <a:pt x="9290843" y="1111"/>
                </a:lnTo>
                <a:lnTo>
                  <a:pt x="9279969" y="317"/>
                </a:lnTo>
                <a:lnTo>
                  <a:pt x="9268936" y="0"/>
                </a:lnTo>
                <a:lnTo>
                  <a:pt x="215026" y="0"/>
                </a:lnTo>
                <a:close/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pic>
        <p:nvPicPr>
          <p:cNvPr id="24" name="Picture 23"/>
          <p:cNvPicPr/>
          <p:nvPr/>
        </p:nvPicPr>
        <p:blipFill>
          <a:blip r:embed="rId29"/>
          <a:stretch>
            <a:fillRect/>
          </a:stretch>
        </p:blipFill>
        <p:spPr>
          <a:xfrm>
            <a:off x="884555" y="1471295"/>
            <a:ext cx="1064260" cy="889635"/>
          </a:xfrm>
          <a:prstGeom prst="rect">
            <a:avLst/>
          </a:prstGeom>
          <a:noFill/>
        </p:spPr>
      </p:pic>
      <p:sp>
        <p:nvSpPr>
          <p:cNvPr id="25" name="Shape 129"/>
          <p:cNvSpPr/>
          <p:nvPr/>
        </p:nvSpPr>
        <p:spPr>
          <a:xfrm>
            <a:off x="2080895" y="3602355"/>
            <a:ext cx="1853565" cy="1549400"/>
          </a:xfrm>
          <a:custGeom>
            <a:avLst/>
            <a:gdLst/>
            <a:ahLst/>
            <a:cxnLst/>
            <a:rect l="0" t="0" r="0" b="0"/>
            <a:pathLst>
              <a:path w="1625556" h="1625542">
                <a:moveTo>
                  <a:pt x="808112" y="0"/>
                </a:moveTo>
                <a:lnTo>
                  <a:pt x="792877" y="181"/>
                </a:lnTo>
                <a:lnTo>
                  <a:pt x="772953" y="975"/>
                </a:lnTo>
                <a:lnTo>
                  <a:pt x="753030" y="2165"/>
                </a:lnTo>
                <a:lnTo>
                  <a:pt x="733107" y="3912"/>
                </a:lnTo>
                <a:lnTo>
                  <a:pt x="713263" y="6055"/>
                </a:lnTo>
                <a:lnTo>
                  <a:pt x="693498" y="8754"/>
                </a:lnTo>
                <a:lnTo>
                  <a:pt x="673893" y="11929"/>
                </a:lnTo>
                <a:lnTo>
                  <a:pt x="654208" y="15580"/>
                </a:lnTo>
                <a:lnTo>
                  <a:pt x="634682" y="19707"/>
                </a:lnTo>
                <a:lnTo>
                  <a:pt x="615314" y="24311"/>
                </a:lnTo>
                <a:lnTo>
                  <a:pt x="576817" y="34947"/>
                </a:lnTo>
                <a:lnTo>
                  <a:pt x="557847" y="40980"/>
                </a:lnTo>
                <a:lnTo>
                  <a:pt x="538956" y="47488"/>
                </a:lnTo>
                <a:lnTo>
                  <a:pt x="520223" y="54395"/>
                </a:lnTo>
                <a:lnTo>
                  <a:pt x="501730" y="61856"/>
                </a:lnTo>
                <a:lnTo>
                  <a:pt x="465296" y="77968"/>
                </a:lnTo>
                <a:lnTo>
                  <a:pt x="429657" y="95907"/>
                </a:lnTo>
                <a:lnTo>
                  <a:pt x="394970" y="115592"/>
                </a:lnTo>
                <a:lnTo>
                  <a:pt x="361236" y="136945"/>
                </a:lnTo>
                <a:lnTo>
                  <a:pt x="328612" y="159884"/>
                </a:lnTo>
                <a:lnTo>
                  <a:pt x="297180" y="184490"/>
                </a:lnTo>
                <a:lnTo>
                  <a:pt x="266938" y="210525"/>
                </a:lnTo>
                <a:lnTo>
                  <a:pt x="238044" y="237988"/>
                </a:lnTo>
                <a:lnTo>
                  <a:pt x="210582" y="266881"/>
                </a:lnTo>
                <a:lnTo>
                  <a:pt x="184467" y="297122"/>
                </a:lnTo>
                <a:lnTo>
                  <a:pt x="159941" y="328556"/>
                </a:lnTo>
                <a:lnTo>
                  <a:pt x="137001" y="361179"/>
                </a:lnTo>
                <a:lnTo>
                  <a:pt x="115648" y="394913"/>
                </a:lnTo>
                <a:lnTo>
                  <a:pt x="95963" y="429600"/>
                </a:lnTo>
                <a:lnTo>
                  <a:pt x="78026" y="465239"/>
                </a:lnTo>
                <a:lnTo>
                  <a:pt x="61832" y="501751"/>
                </a:lnTo>
                <a:lnTo>
                  <a:pt x="47544" y="538900"/>
                </a:lnTo>
                <a:lnTo>
                  <a:pt x="41036" y="557790"/>
                </a:lnTo>
                <a:lnTo>
                  <a:pt x="35005" y="576840"/>
                </a:lnTo>
                <a:lnTo>
                  <a:pt x="29448" y="595970"/>
                </a:lnTo>
                <a:lnTo>
                  <a:pt x="24367" y="615257"/>
                </a:lnTo>
                <a:lnTo>
                  <a:pt x="19763" y="634705"/>
                </a:lnTo>
                <a:lnTo>
                  <a:pt x="15636" y="654151"/>
                </a:lnTo>
                <a:lnTo>
                  <a:pt x="11986" y="673836"/>
                </a:lnTo>
                <a:lnTo>
                  <a:pt x="8811" y="693521"/>
                </a:lnTo>
                <a:lnTo>
                  <a:pt x="6111" y="713286"/>
                </a:lnTo>
                <a:lnTo>
                  <a:pt x="3888" y="733130"/>
                </a:lnTo>
                <a:lnTo>
                  <a:pt x="952" y="772896"/>
                </a:lnTo>
                <a:lnTo>
                  <a:pt x="0" y="812742"/>
                </a:lnTo>
                <a:lnTo>
                  <a:pt x="952" y="852668"/>
                </a:lnTo>
                <a:lnTo>
                  <a:pt x="3888" y="892435"/>
                </a:lnTo>
                <a:lnTo>
                  <a:pt x="6111" y="912278"/>
                </a:lnTo>
                <a:lnTo>
                  <a:pt x="8811" y="932043"/>
                </a:lnTo>
                <a:lnTo>
                  <a:pt x="11986" y="951728"/>
                </a:lnTo>
                <a:lnTo>
                  <a:pt x="15636" y="971333"/>
                </a:lnTo>
                <a:lnTo>
                  <a:pt x="19763" y="990860"/>
                </a:lnTo>
                <a:lnTo>
                  <a:pt x="24367" y="1010227"/>
                </a:lnTo>
                <a:lnTo>
                  <a:pt x="29448" y="1029516"/>
                </a:lnTo>
                <a:lnTo>
                  <a:pt x="35005" y="1048725"/>
                </a:lnTo>
                <a:lnTo>
                  <a:pt x="41036" y="1067695"/>
                </a:lnTo>
                <a:lnTo>
                  <a:pt x="47544" y="1086586"/>
                </a:lnTo>
                <a:lnTo>
                  <a:pt x="61832" y="1123813"/>
                </a:lnTo>
                <a:lnTo>
                  <a:pt x="78026" y="1160246"/>
                </a:lnTo>
                <a:lnTo>
                  <a:pt x="95963" y="1195886"/>
                </a:lnTo>
                <a:lnTo>
                  <a:pt x="115648" y="1230652"/>
                </a:lnTo>
                <a:lnTo>
                  <a:pt x="137001" y="1264307"/>
                </a:lnTo>
                <a:lnTo>
                  <a:pt x="159941" y="1296930"/>
                </a:lnTo>
                <a:lnTo>
                  <a:pt x="184467" y="1328363"/>
                </a:lnTo>
                <a:lnTo>
                  <a:pt x="210582" y="1358605"/>
                </a:lnTo>
                <a:lnTo>
                  <a:pt x="238044" y="1387497"/>
                </a:lnTo>
                <a:lnTo>
                  <a:pt x="266938" y="1415040"/>
                </a:lnTo>
                <a:lnTo>
                  <a:pt x="297180" y="1441076"/>
                </a:lnTo>
                <a:lnTo>
                  <a:pt x="328612" y="1465602"/>
                </a:lnTo>
                <a:lnTo>
                  <a:pt x="361236" y="1488542"/>
                </a:lnTo>
                <a:lnTo>
                  <a:pt x="377983" y="1499416"/>
                </a:lnTo>
                <a:lnTo>
                  <a:pt x="394970" y="1509893"/>
                </a:lnTo>
                <a:lnTo>
                  <a:pt x="429657" y="1529578"/>
                </a:lnTo>
                <a:lnTo>
                  <a:pt x="465296" y="1547517"/>
                </a:lnTo>
                <a:lnTo>
                  <a:pt x="501730" y="1563710"/>
                </a:lnTo>
                <a:lnTo>
                  <a:pt x="538956" y="1578076"/>
                </a:lnTo>
                <a:lnTo>
                  <a:pt x="557847" y="1584506"/>
                </a:lnTo>
                <a:lnTo>
                  <a:pt x="576817" y="1590538"/>
                </a:lnTo>
                <a:lnTo>
                  <a:pt x="596026" y="1596095"/>
                </a:lnTo>
                <a:lnTo>
                  <a:pt x="615314" y="1601175"/>
                </a:lnTo>
                <a:lnTo>
                  <a:pt x="634682" y="1605778"/>
                </a:lnTo>
                <a:lnTo>
                  <a:pt x="654208" y="1609906"/>
                </a:lnTo>
                <a:lnTo>
                  <a:pt x="673893" y="1613557"/>
                </a:lnTo>
                <a:lnTo>
                  <a:pt x="693498" y="1616732"/>
                </a:lnTo>
                <a:lnTo>
                  <a:pt x="713263" y="1619431"/>
                </a:lnTo>
                <a:lnTo>
                  <a:pt x="733107" y="1621653"/>
                </a:lnTo>
                <a:lnTo>
                  <a:pt x="753030" y="1623320"/>
                </a:lnTo>
                <a:lnTo>
                  <a:pt x="772953" y="1624590"/>
                </a:lnTo>
                <a:lnTo>
                  <a:pt x="812800" y="1625542"/>
                </a:lnTo>
                <a:lnTo>
                  <a:pt x="852646" y="1624590"/>
                </a:lnTo>
                <a:lnTo>
                  <a:pt x="872569" y="1623320"/>
                </a:lnTo>
                <a:lnTo>
                  <a:pt x="892492" y="1621653"/>
                </a:lnTo>
                <a:lnTo>
                  <a:pt x="912257" y="1619431"/>
                </a:lnTo>
                <a:lnTo>
                  <a:pt x="932021" y="1616732"/>
                </a:lnTo>
                <a:lnTo>
                  <a:pt x="951706" y="1613557"/>
                </a:lnTo>
                <a:lnTo>
                  <a:pt x="971391" y="1609906"/>
                </a:lnTo>
                <a:lnTo>
                  <a:pt x="990917" y="1605778"/>
                </a:lnTo>
                <a:lnTo>
                  <a:pt x="1010285" y="1601175"/>
                </a:lnTo>
                <a:lnTo>
                  <a:pt x="1029573" y="1596095"/>
                </a:lnTo>
                <a:lnTo>
                  <a:pt x="1048702" y="1590538"/>
                </a:lnTo>
                <a:lnTo>
                  <a:pt x="1067752" y="1584506"/>
                </a:lnTo>
                <a:lnTo>
                  <a:pt x="1086643" y="1578076"/>
                </a:lnTo>
                <a:lnTo>
                  <a:pt x="1123871" y="1563710"/>
                </a:lnTo>
                <a:lnTo>
                  <a:pt x="1160303" y="1547517"/>
                </a:lnTo>
                <a:lnTo>
                  <a:pt x="1195943" y="1529578"/>
                </a:lnTo>
                <a:lnTo>
                  <a:pt x="1230630" y="1509893"/>
                </a:lnTo>
                <a:lnTo>
                  <a:pt x="1247616" y="1499416"/>
                </a:lnTo>
                <a:lnTo>
                  <a:pt x="1264365" y="1488542"/>
                </a:lnTo>
                <a:lnTo>
                  <a:pt x="1296987" y="1465602"/>
                </a:lnTo>
                <a:lnTo>
                  <a:pt x="1328420" y="1441076"/>
                </a:lnTo>
                <a:lnTo>
                  <a:pt x="1358662" y="1415040"/>
                </a:lnTo>
                <a:lnTo>
                  <a:pt x="1387555" y="1387497"/>
                </a:lnTo>
                <a:lnTo>
                  <a:pt x="1415018" y="1358605"/>
                </a:lnTo>
                <a:lnTo>
                  <a:pt x="1441132" y="1328363"/>
                </a:lnTo>
                <a:lnTo>
                  <a:pt x="1465659" y="1296930"/>
                </a:lnTo>
                <a:lnTo>
                  <a:pt x="1488598" y="1264307"/>
                </a:lnTo>
                <a:lnTo>
                  <a:pt x="1509949" y="1230652"/>
                </a:lnTo>
                <a:lnTo>
                  <a:pt x="1529636" y="1195886"/>
                </a:lnTo>
                <a:lnTo>
                  <a:pt x="1547573" y="1160246"/>
                </a:lnTo>
                <a:lnTo>
                  <a:pt x="1563687" y="1123813"/>
                </a:lnTo>
                <a:lnTo>
                  <a:pt x="1571148" y="1105318"/>
                </a:lnTo>
                <a:lnTo>
                  <a:pt x="1578055" y="1086586"/>
                </a:lnTo>
                <a:lnTo>
                  <a:pt x="1584562" y="1067695"/>
                </a:lnTo>
                <a:lnTo>
                  <a:pt x="1590596" y="1048725"/>
                </a:lnTo>
                <a:lnTo>
                  <a:pt x="1596152" y="1029516"/>
                </a:lnTo>
                <a:lnTo>
                  <a:pt x="1601231" y="1010227"/>
                </a:lnTo>
                <a:lnTo>
                  <a:pt x="1605836" y="990860"/>
                </a:lnTo>
                <a:lnTo>
                  <a:pt x="1609962" y="971333"/>
                </a:lnTo>
                <a:lnTo>
                  <a:pt x="1613614" y="951728"/>
                </a:lnTo>
                <a:lnTo>
                  <a:pt x="1616789" y="932043"/>
                </a:lnTo>
                <a:lnTo>
                  <a:pt x="1619487" y="912278"/>
                </a:lnTo>
                <a:lnTo>
                  <a:pt x="1621711" y="892435"/>
                </a:lnTo>
                <a:lnTo>
                  <a:pt x="1624647" y="852668"/>
                </a:lnTo>
                <a:lnTo>
                  <a:pt x="1625556" y="814552"/>
                </a:lnTo>
                <a:lnTo>
                  <a:pt x="1625556" y="810936"/>
                </a:lnTo>
                <a:lnTo>
                  <a:pt x="1624647" y="772896"/>
                </a:lnTo>
                <a:lnTo>
                  <a:pt x="1621711" y="733130"/>
                </a:lnTo>
                <a:lnTo>
                  <a:pt x="1619487" y="713286"/>
                </a:lnTo>
                <a:lnTo>
                  <a:pt x="1616789" y="693521"/>
                </a:lnTo>
                <a:lnTo>
                  <a:pt x="1613614" y="673836"/>
                </a:lnTo>
                <a:lnTo>
                  <a:pt x="1609962" y="654151"/>
                </a:lnTo>
                <a:lnTo>
                  <a:pt x="1605836" y="634705"/>
                </a:lnTo>
                <a:lnTo>
                  <a:pt x="1601231" y="615257"/>
                </a:lnTo>
                <a:lnTo>
                  <a:pt x="1596152" y="595970"/>
                </a:lnTo>
                <a:lnTo>
                  <a:pt x="1590596" y="576840"/>
                </a:lnTo>
                <a:lnTo>
                  <a:pt x="1584562" y="557790"/>
                </a:lnTo>
                <a:lnTo>
                  <a:pt x="1578055" y="538900"/>
                </a:lnTo>
                <a:lnTo>
                  <a:pt x="1571148" y="520246"/>
                </a:lnTo>
                <a:lnTo>
                  <a:pt x="1563687" y="501751"/>
                </a:lnTo>
                <a:lnTo>
                  <a:pt x="1547573" y="465239"/>
                </a:lnTo>
                <a:lnTo>
                  <a:pt x="1529636" y="429600"/>
                </a:lnTo>
                <a:lnTo>
                  <a:pt x="1509949" y="394913"/>
                </a:lnTo>
                <a:lnTo>
                  <a:pt x="1488598" y="361179"/>
                </a:lnTo>
                <a:lnTo>
                  <a:pt x="1465659" y="328556"/>
                </a:lnTo>
                <a:lnTo>
                  <a:pt x="1441132" y="297122"/>
                </a:lnTo>
                <a:lnTo>
                  <a:pt x="1415018" y="266881"/>
                </a:lnTo>
                <a:lnTo>
                  <a:pt x="1387555" y="237988"/>
                </a:lnTo>
                <a:lnTo>
                  <a:pt x="1358662" y="210525"/>
                </a:lnTo>
                <a:lnTo>
                  <a:pt x="1328420" y="184490"/>
                </a:lnTo>
                <a:lnTo>
                  <a:pt x="1296987" y="159884"/>
                </a:lnTo>
                <a:lnTo>
                  <a:pt x="1264365" y="136945"/>
                </a:lnTo>
                <a:lnTo>
                  <a:pt x="1230630" y="115592"/>
                </a:lnTo>
                <a:lnTo>
                  <a:pt x="1195943" y="95907"/>
                </a:lnTo>
                <a:lnTo>
                  <a:pt x="1160303" y="77968"/>
                </a:lnTo>
                <a:lnTo>
                  <a:pt x="1123871" y="61856"/>
                </a:lnTo>
                <a:lnTo>
                  <a:pt x="1105297" y="54395"/>
                </a:lnTo>
                <a:lnTo>
                  <a:pt x="1086643" y="47488"/>
                </a:lnTo>
                <a:lnTo>
                  <a:pt x="1067752" y="40980"/>
                </a:lnTo>
                <a:lnTo>
                  <a:pt x="1048702" y="34947"/>
                </a:lnTo>
                <a:lnTo>
                  <a:pt x="1010285" y="24311"/>
                </a:lnTo>
                <a:lnTo>
                  <a:pt x="990917" y="19707"/>
                </a:lnTo>
                <a:lnTo>
                  <a:pt x="971391" y="15580"/>
                </a:lnTo>
                <a:lnTo>
                  <a:pt x="951706" y="11929"/>
                </a:lnTo>
                <a:lnTo>
                  <a:pt x="932021" y="8754"/>
                </a:lnTo>
                <a:lnTo>
                  <a:pt x="912257" y="6055"/>
                </a:lnTo>
                <a:lnTo>
                  <a:pt x="892492" y="3912"/>
                </a:lnTo>
                <a:lnTo>
                  <a:pt x="872569" y="2165"/>
                </a:lnTo>
                <a:lnTo>
                  <a:pt x="852646" y="975"/>
                </a:lnTo>
                <a:lnTo>
                  <a:pt x="832723" y="181"/>
                </a:lnTo>
                <a:lnTo>
                  <a:pt x="817487" y="0"/>
                </a:lnTo>
                <a:lnTo>
                  <a:pt x="808112" y="0"/>
                </a:lnTo>
                <a:close/>
              </a:path>
            </a:pathLst>
          </a:custGeom>
          <a:solidFill>
            <a:srgbClr val="FF66C3"/>
          </a:solidFill>
        </p:spPr>
      </p:sp>
      <p:sp>
        <p:nvSpPr>
          <p:cNvPr id="26" name="Shape 130"/>
          <p:cNvSpPr/>
          <p:nvPr/>
        </p:nvSpPr>
        <p:spPr>
          <a:xfrm>
            <a:off x="4138930" y="3602355"/>
            <a:ext cx="1853565" cy="1549400"/>
          </a:xfrm>
          <a:custGeom>
            <a:avLst/>
            <a:gdLst/>
            <a:ahLst/>
            <a:cxnLst/>
            <a:rect l="0" t="0" r="0" b="0"/>
            <a:pathLst>
              <a:path w="1625581" h="1625542">
                <a:moveTo>
                  <a:pt x="808112" y="0"/>
                </a:moveTo>
                <a:lnTo>
                  <a:pt x="792877" y="181"/>
                </a:lnTo>
                <a:lnTo>
                  <a:pt x="772955" y="975"/>
                </a:lnTo>
                <a:lnTo>
                  <a:pt x="753031" y="2165"/>
                </a:lnTo>
                <a:lnTo>
                  <a:pt x="733187" y="3912"/>
                </a:lnTo>
                <a:lnTo>
                  <a:pt x="713344" y="6055"/>
                </a:lnTo>
                <a:lnTo>
                  <a:pt x="693580" y="8754"/>
                </a:lnTo>
                <a:lnTo>
                  <a:pt x="673893" y="11929"/>
                </a:lnTo>
                <a:lnTo>
                  <a:pt x="654288" y="15580"/>
                </a:lnTo>
                <a:lnTo>
                  <a:pt x="634762" y="19707"/>
                </a:lnTo>
                <a:lnTo>
                  <a:pt x="615316" y="24311"/>
                </a:lnTo>
                <a:lnTo>
                  <a:pt x="576898" y="34947"/>
                </a:lnTo>
                <a:lnTo>
                  <a:pt x="557848" y="40980"/>
                </a:lnTo>
                <a:lnTo>
                  <a:pt x="539036" y="47488"/>
                </a:lnTo>
                <a:lnTo>
                  <a:pt x="520303" y="54395"/>
                </a:lnTo>
                <a:lnTo>
                  <a:pt x="501810" y="61856"/>
                </a:lnTo>
                <a:lnTo>
                  <a:pt x="465297" y="77968"/>
                </a:lnTo>
                <a:lnTo>
                  <a:pt x="429657" y="95907"/>
                </a:lnTo>
                <a:lnTo>
                  <a:pt x="394971" y="115592"/>
                </a:lnTo>
                <a:lnTo>
                  <a:pt x="361236" y="136945"/>
                </a:lnTo>
                <a:lnTo>
                  <a:pt x="328612" y="159884"/>
                </a:lnTo>
                <a:lnTo>
                  <a:pt x="297180" y="184490"/>
                </a:lnTo>
                <a:lnTo>
                  <a:pt x="267017" y="210525"/>
                </a:lnTo>
                <a:lnTo>
                  <a:pt x="238125" y="237988"/>
                </a:lnTo>
                <a:lnTo>
                  <a:pt x="210582" y="266881"/>
                </a:lnTo>
                <a:lnTo>
                  <a:pt x="184547" y="297122"/>
                </a:lnTo>
                <a:lnTo>
                  <a:pt x="159941" y="328556"/>
                </a:lnTo>
                <a:lnTo>
                  <a:pt x="137002" y="361179"/>
                </a:lnTo>
                <a:lnTo>
                  <a:pt x="115650" y="394913"/>
                </a:lnTo>
                <a:lnTo>
                  <a:pt x="95965" y="429600"/>
                </a:lnTo>
                <a:lnTo>
                  <a:pt x="78026" y="465239"/>
                </a:lnTo>
                <a:lnTo>
                  <a:pt x="61912" y="501751"/>
                </a:lnTo>
                <a:lnTo>
                  <a:pt x="54531" y="520246"/>
                </a:lnTo>
                <a:lnTo>
                  <a:pt x="47546" y="538900"/>
                </a:lnTo>
                <a:lnTo>
                  <a:pt x="41037" y="557790"/>
                </a:lnTo>
                <a:lnTo>
                  <a:pt x="35005" y="576840"/>
                </a:lnTo>
                <a:lnTo>
                  <a:pt x="24369" y="615257"/>
                </a:lnTo>
                <a:lnTo>
                  <a:pt x="19765" y="634705"/>
                </a:lnTo>
                <a:lnTo>
                  <a:pt x="15637" y="654151"/>
                </a:lnTo>
                <a:lnTo>
                  <a:pt x="11986" y="673836"/>
                </a:lnTo>
                <a:lnTo>
                  <a:pt x="8811" y="693521"/>
                </a:lnTo>
                <a:lnTo>
                  <a:pt x="6192" y="713286"/>
                </a:lnTo>
                <a:lnTo>
                  <a:pt x="3968" y="733130"/>
                </a:lnTo>
                <a:lnTo>
                  <a:pt x="2223" y="752973"/>
                </a:lnTo>
                <a:lnTo>
                  <a:pt x="1032" y="772896"/>
                </a:lnTo>
                <a:lnTo>
                  <a:pt x="238" y="792820"/>
                </a:lnTo>
                <a:lnTo>
                  <a:pt x="0" y="812742"/>
                </a:lnTo>
                <a:lnTo>
                  <a:pt x="238" y="832666"/>
                </a:lnTo>
                <a:lnTo>
                  <a:pt x="1032" y="852668"/>
                </a:lnTo>
                <a:lnTo>
                  <a:pt x="2223" y="872512"/>
                </a:lnTo>
                <a:lnTo>
                  <a:pt x="3968" y="892435"/>
                </a:lnTo>
                <a:lnTo>
                  <a:pt x="6192" y="912278"/>
                </a:lnTo>
                <a:lnTo>
                  <a:pt x="8811" y="932043"/>
                </a:lnTo>
                <a:lnTo>
                  <a:pt x="11986" y="951728"/>
                </a:lnTo>
                <a:lnTo>
                  <a:pt x="15637" y="971333"/>
                </a:lnTo>
                <a:lnTo>
                  <a:pt x="19765" y="990860"/>
                </a:lnTo>
                <a:lnTo>
                  <a:pt x="24369" y="1010227"/>
                </a:lnTo>
                <a:lnTo>
                  <a:pt x="35005" y="1048725"/>
                </a:lnTo>
                <a:lnTo>
                  <a:pt x="41037" y="1067695"/>
                </a:lnTo>
                <a:lnTo>
                  <a:pt x="47546" y="1086586"/>
                </a:lnTo>
                <a:lnTo>
                  <a:pt x="54531" y="1105318"/>
                </a:lnTo>
                <a:lnTo>
                  <a:pt x="61912" y="1123813"/>
                </a:lnTo>
                <a:lnTo>
                  <a:pt x="78026" y="1160246"/>
                </a:lnTo>
                <a:lnTo>
                  <a:pt x="95965" y="1195886"/>
                </a:lnTo>
                <a:lnTo>
                  <a:pt x="115650" y="1230652"/>
                </a:lnTo>
                <a:lnTo>
                  <a:pt x="137002" y="1264307"/>
                </a:lnTo>
                <a:lnTo>
                  <a:pt x="159941" y="1296930"/>
                </a:lnTo>
                <a:lnTo>
                  <a:pt x="184547" y="1328363"/>
                </a:lnTo>
                <a:lnTo>
                  <a:pt x="210582" y="1358605"/>
                </a:lnTo>
                <a:lnTo>
                  <a:pt x="238125" y="1387497"/>
                </a:lnTo>
                <a:lnTo>
                  <a:pt x="267017" y="1415040"/>
                </a:lnTo>
                <a:lnTo>
                  <a:pt x="297180" y="1441076"/>
                </a:lnTo>
                <a:lnTo>
                  <a:pt x="328612" y="1465602"/>
                </a:lnTo>
                <a:lnTo>
                  <a:pt x="361236" y="1488542"/>
                </a:lnTo>
                <a:lnTo>
                  <a:pt x="377985" y="1499416"/>
                </a:lnTo>
                <a:lnTo>
                  <a:pt x="394971" y="1509893"/>
                </a:lnTo>
                <a:lnTo>
                  <a:pt x="429657" y="1529578"/>
                </a:lnTo>
                <a:lnTo>
                  <a:pt x="465297" y="1547517"/>
                </a:lnTo>
                <a:lnTo>
                  <a:pt x="501810" y="1563710"/>
                </a:lnTo>
                <a:lnTo>
                  <a:pt x="539036" y="1578076"/>
                </a:lnTo>
                <a:lnTo>
                  <a:pt x="557848" y="1584506"/>
                </a:lnTo>
                <a:lnTo>
                  <a:pt x="576898" y="1590538"/>
                </a:lnTo>
                <a:lnTo>
                  <a:pt x="596027" y="1596095"/>
                </a:lnTo>
                <a:lnTo>
                  <a:pt x="615316" y="1601175"/>
                </a:lnTo>
                <a:lnTo>
                  <a:pt x="634762" y="1605778"/>
                </a:lnTo>
                <a:lnTo>
                  <a:pt x="654288" y="1609906"/>
                </a:lnTo>
                <a:lnTo>
                  <a:pt x="673893" y="1613557"/>
                </a:lnTo>
                <a:lnTo>
                  <a:pt x="693580" y="1616732"/>
                </a:lnTo>
                <a:lnTo>
                  <a:pt x="713344" y="1619431"/>
                </a:lnTo>
                <a:lnTo>
                  <a:pt x="733187" y="1621653"/>
                </a:lnTo>
                <a:lnTo>
                  <a:pt x="753031" y="1623320"/>
                </a:lnTo>
                <a:lnTo>
                  <a:pt x="772955" y="1624590"/>
                </a:lnTo>
                <a:lnTo>
                  <a:pt x="812800" y="1625542"/>
                </a:lnTo>
                <a:lnTo>
                  <a:pt x="852726" y="1624590"/>
                </a:lnTo>
                <a:lnTo>
                  <a:pt x="872649" y="1623320"/>
                </a:lnTo>
                <a:lnTo>
                  <a:pt x="892492" y="1621653"/>
                </a:lnTo>
                <a:lnTo>
                  <a:pt x="912336" y="1619431"/>
                </a:lnTo>
                <a:lnTo>
                  <a:pt x="932101" y="1616732"/>
                </a:lnTo>
                <a:lnTo>
                  <a:pt x="951786" y="1613557"/>
                </a:lnTo>
                <a:lnTo>
                  <a:pt x="971392" y="1609906"/>
                </a:lnTo>
                <a:lnTo>
                  <a:pt x="990917" y="1605778"/>
                </a:lnTo>
                <a:lnTo>
                  <a:pt x="1010286" y="1601175"/>
                </a:lnTo>
                <a:lnTo>
                  <a:pt x="1029573" y="1596095"/>
                </a:lnTo>
                <a:lnTo>
                  <a:pt x="1048782" y="1590538"/>
                </a:lnTo>
                <a:lnTo>
                  <a:pt x="1067753" y="1584506"/>
                </a:lnTo>
                <a:lnTo>
                  <a:pt x="1086643" y="1578076"/>
                </a:lnTo>
                <a:lnTo>
                  <a:pt x="1123871" y="1563710"/>
                </a:lnTo>
                <a:lnTo>
                  <a:pt x="1160305" y="1547517"/>
                </a:lnTo>
                <a:lnTo>
                  <a:pt x="1195944" y="1529578"/>
                </a:lnTo>
                <a:lnTo>
                  <a:pt x="1230710" y="1509893"/>
                </a:lnTo>
                <a:lnTo>
                  <a:pt x="1247696" y="1499416"/>
                </a:lnTo>
                <a:lnTo>
                  <a:pt x="1264365" y="1488542"/>
                </a:lnTo>
                <a:lnTo>
                  <a:pt x="1296987" y="1465602"/>
                </a:lnTo>
                <a:lnTo>
                  <a:pt x="1328421" y="1441076"/>
                </a:lnTo>
                <a:lnTo>
                  <a:pt x="1358662" y="1415040"/>
                </a:lnTo>
                <a:lnTo>
                  <a:pt x="1387555" y="1387497"/>
                </a:lnTo>
                <a:lnTo>
                  <a:pt x="1415098" y="1358605"/>
                </a:lnTo>
                <a:lnTo>
                  <a:pt x="1441133" y="1328363"/>
                </a:lnTo>
                <a:lnTo>
                  <a:pt x="1465660" y="1296930"/>
                </a:lnTo>
                <a:lnTo>
                  <a:pt x="1488599" y="1264307"/>
                </a:lnTo>
                <a:lnTo>
                  <a:pt x="1499553" y="1247558"/>
                </a:lnTo>
                <a:lnTo>
                  <a:pt x="1509951" y="1230652"/>
                </a:lnTo>
                <a:lnTo>
                  <a:pt x="1520031" y="1213348"/>
                </a:lnTo>
                <a:lnTo>
                  <a:pt x="1529636" y="1195886"/>
                </a:lnTo>
                <a:lnTo>
                  <a:pt x="1547575" y="1160246"/>
                </a:lnTo>
                <a:lnTo>
                  <a:pt x="1563767" y="1123813"/>
                </a:lnTo>
                <a:lnTo>
                  <a:pt x="1578135" y="1086586"/>
                </a:lnTo>
                <a:lnTo>
                  <a:pt x="1584643" y="1067695"/>
                </a:lnTo>
                <a:lnTo>
                  <a:pt x="1590596" y="1048725"/>
                </a:lnTo>
                <a:lnTo>
                  <a:pt x="1596152" y="1029516"/>
                </a:lnTo>
                <a:lnTo>
                  <a:pt x="1601232" y="1010227"/>
                </a:lnTo>
                <a:lnTo>
                  <a:pt x="1605836" y="990860"/>
                </a:lnTo>
                <a:lnTo>
                  <a:pt x="1609963" y="971333"/>
                </a:lnTo>
                <a:lnTo>
                  <a:pt x="1613615" y="951728"/>
                </a:lnTo>
                <a:lnTo>
                  <a:pt x="1616790" y="932043"/>
                </a:lnTo>
                <a:lnTo>
                  <a:pt x="1619488" y="912278"/>
                </a:lnTo>
                <a:lnTo>
                  <a:pt x="1621711" y="892435"/>
                </a:lnTo>
                <a:lnTo>
                  <a:pt x="1623457" y="872512"/>
                </a:lnTo>
                <a:lnTo>
                  <a:pt x="1624648" y="852668"/>
                </a:lnTo>
                <a:lnTo>
                  <a:pt x="1625581" y="813542"/>
                </a:lnTo>
                <a:lnTo>
                  <a:pt x="1625581" y="811945"/>
                </a:lnTo>
                <a:lnTo>
                  <a:pt x="1624648" y="772896"/>
                </a:lnTo>
                <a:lnTo>
                  <a:pt x="1623457" y="752973"/>
                </a:lnTo>
                <a:lnTo>
                  <a:pt x="1621711" y="733130"/>
                </a:lnTo>
                <a:lnTo>
                  <a:pt x="1619488" y="713286"/>
                </a:lnTo>
                <a:lnTo>
                  <a:pt x="1616790" y="693521"/>
                </a:lnTo>
                <a:lnTo>
                  <a:pt x="1613615" y="673836"/>
                </a:lnTo>
                <a:lnTo>
                  <a:pt x="1609963" y="654151"/>
                </a:lnTo>
                <a:lnTo>
                  <a:pt x="1605836" y="634705"/>
                </a:lnTo>
                <a:lnTo>
                  <a:pt x="1601232" y="615257"/>
                </a:lnTo>
                <a:lnTo>
                  <a:pt x="1596152" y="595970"/>
                </a:lnTo>
                <a:lnTo>
                  <a:pt x="1590596" y="576840"/>
                </a:lnTo>
                <a:lnTo>
                  <a:pt x="1584643" y="557790"/>
                </a:lnTo>
                <a:lnTo>
                  <a:pt x="1578135" y="538900"/>
                </a:lnTo>
                <a:lnTo>
                  <a:pt x="1563767" y="501751"/>
                </a:lnTo>
                <a:lnTo>
                  <a:pt x="1547575" y="465239"/>
                </a:lnTo>
                <a:lnTo>
                  <a:pt x="1529636" y="429600"/>
                </a:lnTo>
                <a:lnTo>
                  <a:pt x="1520031" y="412137"/>
                </a:lnTo>
                <a:lnTo>
                  <a:pt x="1509951" y="394913"/>
                </a:lnTo>
                <a:lnTo>
                  <a:pt x="1499553" y="377926"/>
                </a:lnTo>
                <a:lnTo>
                  <a:pt x="1488599" y="361179"/>
                </a:lnTo>
                <a:lnTo>
                  <a:pt x="1465660" y="328556"/>
                </a:lnTo>
                <a:lnTo>
                  <a:pt x="1441133" y="297122"/>
                </a:lnTo>
                <a:lnTo>
                  <a:pt x="1415098" y="266881"/>
                </a:lnTo>
                <a:lnTo>
                  <a:pt x="1387555" y="237988"/>
                </a:lnTo>
                <a:lnTo>
                  <a:pt x="1358662" y="210525"/>
                </a:lnTo>
                <a:lnTo>
                  <a:pt x="1328421" y="184490"/>
                </a:lnTo>
                <a:lnTo>
                  <a:pt x="1296987" y="159884"/>
                </a:lnTo>
                <a:lnTo>
                  <a:pt x="1264365" y="136945"/>
                </a:lnTo>
                <a:lnTo>
                  <a:pt x="1230710" y="115592"/>
                </a:lnTo>
                <a:lnTo>
                  <a:pt x="1195944" y="95907"/>
                </a:lnTo>
                <a:lnTo>
                  <a:pt x="1160305" y="77968"/>
                </a:lnTo>
                <a:lnTo>
                  <a:pt x="1123871" y="61856"/>
                </a:lnTo>
                <a:lnTo>
                  <a:pt x="1105377" y="54395"/>
                </a:lnTo>
                <a:lnTo>
                  <a:pt x="1086643" y="47488"/>
                </a:lnTo>
                <a:lnTo>
                  <a:pt x="1067753" y="40980"/>
                </a:lnTo>
                <a:lnTo>
                  <a:pt x="1048782" y="34947"/>
                </a:lnTo>
                <a:lnTo>
                  <a:pt x="1010286" y="24311"/>
                </a:lnTo>
                <a:lnTo>
                  <a:pt x="990917" y="19707"/>
                </a:lnTo>
                <a:lnTo>
                  <a:pt x="971392" y="15580"/>
                </a:lnTo>
                <a:lnTo>
                  <a:pt x="951786" y="11929"/>
                </a:lnTo>
                <a:lnTo>
                  <a:pt x="932101" y="8754"/>
                </a:lnTo>
                <a:lnTo>
                  <a:pt x="912336" y="6055"/>
                </a:lnTo>
                <a:lnTo>
                  <a:pt x="892492" y="3912"/>
                </a:lnTo>
                <a:lnTo>
                  <a:pt x="872649" y="2165"/>
                </a:lnTo>
                <a:lnTo>
                  <a:pt x="852726" y="975"/>
                </a:lnTo>
                <a:lnTo>
                  <a:pt x="832803" y="181"/>
                </a:lnTo>
                <a:lnTo>
                  <a:pt x="817506" y="0"/>
                </a:lnTo>
                <a:lnTo>
                  <a:pt x="808112" y="0"/>
                </a:lnTo>
                <a:close/>
              </a:path>
            </a:pathLst>
          </a:custGeom>
          <a:solidFill>
            <a:srgbClr val="FF66C3"/>
          </a:solidFill>
        </p:spPr>
      </p:sp>
      <p:sp>
        <p:nvSpPr>
          <p:cNvPr id="27" name="Shape 131"/>
          <p:cNvSpPr/>
          <p:nvPr/>
        </p:nvSpPr>
        <p:spPr>
          <a:xfrm>
            <a:off x="6197600" y="3602355"/>
            <a:ext cx="1853565" cy="1549400"/>
          </a:xfrm>
          <a:custGeom>
            <a:avLst/>
            <a:gdLst/>
            <a:ahLst/>
            <a:cxnLst/>
            <a:rect l="0" t="0" r="0" b="0"/>
            <a:pathLst>
              <a:path w="1625527" h="1625542">
                <a:moveTo>
                  <a:pt x="808112" y="0"/>
                </a:moveTo>
                <a:lnTo>
                  <a:pt x="792876" y="181"/>
                </a:lnTo>
                <a:lnTo>
                  <a:pt x="772873" y="975"/>
                </a:lnTo>
                <a:lnTo>
                  <a:pt x="753030" y="2165"/>
                </a:lnTo>
                <a:lnTo>
                  <a:pt x="733107" y="3912"/>
                </a:lnTo>
                <a:lnTo>
                  <a:pt x="713263" y="6055"/>
                </a:lnTo>
                <a:lnTo>
                  <a:pt x="693498" y="8754"/>
                </a:lnTo>
                <a:lnTo>
                  <a:pt x="673813" y="11929"/>
                </a:lnTo>
                <a:lnTo>
                  <a:pt x="654208" y="15580"/>
                </a:lnTo>
                <a:lnTo>
                  <a:pt x="634682" y="19707"/>
                </a:lnTo>
                <a:lnTo>
                  <a:pt x="615314" y="24311"/>
                </a:lnTo>
                <a:lnTo>
                  <a:pt x="576817" y="34947"/>
                </a:lnTo>
                <a:lnTo>
                  <a:pt x="557847" y="40980"/>
                </a:lnTo>
                <a:lnTo>
                  <a:pt x="538956" y="47488"/>
                </a:lnTo>
                <a:lnTo>
                  <a:pt x="520223" y="54395"/>
                </a:lnTo>
                <a:lnTo>
                  <a:pt x="501728" y="61856"/>
                </a:lnTo>
                <a:lnTo>
                  <a:pt x="465216" y="77968"/>
                </a:lnTo>
                <a:lnTo>
                  <a:pt x="429656" y="95907"/>
                </a:lnTo>
                <a:lnTo>
                  <a:pt x="394889" y="115592"/>
                </a:lnTo>
                <a:lnTo>
                  <a:pt x="361234" y="136945"/>
                </a:lnTo>
                <a:lnTo>
                  <a:pt x="328612" y="159884"/>
                </a:lnTo>
                <a:lnTo>
                  <a:pt x="297100" y="184490"/>
                </a:lnTo>
                <a:lnTo>
                  <a:pt x="266937" y="210525"/>
                </a:lnTo>
                <a:lnTo>
                  <a:pt x="238044" y="237988"/>
                </a:lnTo>
                <a:lnTo>
                  <a:pt x="210502" y="266881"/>
                </a:lnTo>
                <a:lnTo>
                  <a:pt x="184467" y="297122"/>
                </a:lnTo>
                <a:lnTo>
                  <a:pt x="159939" y="328556"/>
                </a:lnTo>
                <a:lnTo>
                  <a:pt x="136921" y="361179"/>
                </a:lnTo>
                <a:lnTo>
                  <a:pt x="115648" y="394913"/>
                </a:lnTo>
                <a:lnTo>
                  <a:pt x="105568" y="412137"/>
                </a:lnTo>
                <a:lnTo>
                  <a:pt x="95963" y="429600"/>
                </a:lnTo>
                <a:lnTo>
                  <a:pt x="86756" y="447301"/>
                </a:lnTo>
                <a:lnTo>
                  <a:pt x="78025" y="465239"/>
                </a:lnTo>
                <a:lnTo>
                  <a:pt x="61832" y="501751"/>
                </a:lnTo>
                <a:lnTo>
                  <a:pt x="47466" y="538900"/>
                </a:lnTo>
                <a:lnTo>
                  <a:pt x="41036" y="557790"/>
                </a:lnTo>
                <a:lnTo>
                  <a:pt x="35003" y="576840"/>
                </a:lnTo>
                <a:lnTo>
                  <a:pt x="29447" y="595970"/>
                </a:lnTo>
                <a:lnTo>
                  <a:pt x="24367" y="615257"/>
                </a:lnTo>
                <a:lnTo>
                  <a:pt x="15557" y="654151"/>
                </a:lnTo>
                <a:lnTo>
                  <a:pt x="8731" y="693521"/>
                </a:lnTo>
                <a:lnTo>
                  <a:pt x="6111" y="713286"/>
                </a:lnTo>
                <a:lnTo>
                  <a:pt x="3888" y="733130"/>
                </a:lnTo>
                <a:lnTo>
                  <a:pt x="2222" y="752973"/>
                </a:lnTo>
                <a:lnTo>
                  <a:pt x="952" y="772896"/>
                </a:lnTo>
                <a:lnTo>
                  <a:pt x="0" y="812742"/>
                </a:lnTo>
                <a:lnTo>
                  <a:pt x="952" y="852668"/>
                </a:lnTo>
                <a:lnTo>
                  <a:pt x="2222" y="872512"/>
                </a:lnTo>
                <a:lnTo>
                  <a:pt x="3888" y="892435"/>
                </a:lnTo>
                <a:lnTo>
                  <a:pt x="6111" y="912278"/>
                </a:lnTo>
                <a:lnTo>
                  <a:pt x="8731" y="932043"/>
                </a:lnTo>
                <a:lnTo>
                  <a:pt x="15557" y="971333"/>
                </a:lnTo>
                <a:lnTo>
                  <a:pt x="24367" y="1010227"/>
                </a:lnTo>
                <a:lnTo>
                  <a:pt x="29447" y="1029516"/>
                </a:lnTo>
                <a:lnTo>
                  <a:pt x="35003" y="1048725"/>
                </a:lnTo>
                <a:lnTo>
                  <a:pt x="41036" y="1067695"/>
                </a:lnTo>
                <a:lnTo>
                  <a:pt x="47466" y="1086586"/>
                </a:lnTo>
                <a:lnTo>
                  <a:pt x="61832" y="1123813"/>
                </a:lnTo>
                <a:lnTo>
                  <a:pt x="78025" y="1160246"/>
                </a:lnTo>
                <a:lnTo>
                  <a:pt x="86756" y="1178185"/>
                </a:lnTo>
                <a:lnTo>
                  <a:pt x="95963" y="1195886"/>
                </a:lnTo>
                <a:lnTo>
                  <a:pt x="105568" y="1213348"/>
                </a:lnTo>
                <a:lnTo>
                  <a:pt x="115648" y="1230652"/>
                </a:lnTo>
                <a:lnTo>
                  <a:pt x="136921" y="1264307"/>
                </a:lnTo>
                <a:lnTo>
                  <a:pt x="159939" y="1296930"/>
                </a:lnTo>
                <a:lnTo>
                  <a:pt x="184467" y="1328363"/>
                </a:lnTo>
                <a:lnTo>
                  <a:pt x="210502" y="1358605"/>
                </a:lnTo>
                <a:lnTo>
                  <a:pt x="238044" y="1387497"/>
                </a:lnTo>
                <a:lnTo>
                  <a:pt x="266937" y="1415040"/>
                </a:lnTo>
                <a:lnTo>
                  <a:pt x="297100" y="1441076"/>
                </a:lnTo>
                <a:lnTo>
                  <a:pt x="328612" y="1465602"/>
                </a:lnTo>
                <a:lnTo>
                  <a:pt x="361234" y="1488542"/>
                </a:lnTo>
                <a:lnTo>
                  <a:pt x="377903" y="1499416"/>
                </a:lnTo>
                <a:lnTo>
                  <a:pt x="394889" y="1509893"/>
                </a:lnTo>
                <a:lnTo>
                  <a:pt x="429656" y="1529578"/>
                </a:lnTo>
                <a:lnTo>
                  <a:pt x="465216" y="1547517"/>
                </a:lnTo>
                <a:lnTo>
                  <a:pt x="501728" y="1563710"/>
                </a:lnTo>
                <a:lnTo>
                  <a:pt x="538956" y="1578076"/>
                </a:lnTo>
                <a:lnTo>
                  <a:pt x="557847" y="1584506"/>
                </a:lnTo>
                <a:lnTo>
                  <a:pt x="576817" y="1590538"/>
                </a:lnTo>
                <a:lnTo>
                  <a:pt x="595947" y="1596095"/>
                </a:lnTo>
                <a:lnTo>
                  <a:pt x="615314" y="1601175"/>
                </a:lnTo>
                <a:lnTo>
                  <a:pt x="634682" y="1605778"/>
                </a:lnTo>
                <a:lnTo>
                  <a:pt x="654208" y="1609906"/>
                </a:lnTo>
                <a:lnTo>
                  <a:pt x="673813" y="1613557"/>
                </a:lnTo>
                <a:lnTo>
                  <a:pt x="693498" y="1616732"/>
                </a:lnTo>
                <a:lnTo>
                  <a:pt x="713263" y="1619431"/>
                </a:lnTo>
                <a:lnTo>
                  <a:pt x="733107" y="1621653"/>
                </a:lnTo>
                <a:lnTo>
                  <a:pt x="753030" y="1623320"/>
                </a:lnTo>
                <a:lnTo>
                  <a:pt x="772873" y="1624590"/>
                </a:lnTo>
                <a:lnTo>
                  <a:pt x="812800" y="1625542"/>
                </a:lnTo>
                <a:lnTo>
                  <a:pt x="852646" y="1624590"/>
                </a:lnTo>
                <a:lnTo>
                  <a:pt x="872568" y="1623320"/>
                </a:lnTo>
                <a:lnTo>
                  <a:pt x="892412" y="1621653"/>
                </a:lnTo>
                <a:lnTo>
                  <a:pt x="912256" y="1619431"/>
                </a:lnTo>
                <a:lnTo>
                  <a:pt x="932021" y="1616732"/>
                </a:lnTo>
                <a:lnTo>
                  <a:pt x="951706" y="1613557"/>
                </a:lnTo>
                <a:lnTo>
                  <a:pt x="971311" y="1609906"/>
                </a:lnTo>
                <a:lnTo>
                  <a:pt x="990837" y="1605778"/>
                </a:lnTo>
                <a:lnTo>
                  <a:pt x="1010284" y="1601175"/>
                </a:lnTo>
                <a:lnTo>
                  <a:pt x="1029572" y="1596095"/>
                </a:lnTo>
                <a:lnTo>
                  <a:pt x="1048702" y="1590538"/>
                </a:lnTo>
                <a:lnTo>
                  <a:pt x="1067752" y="1584506"/>
                </a:lnTo>
                <a:lnTo>
                  <a:pt x="1086563" y="1578076"/>
                </a:lnTo>
                <a:lnTo>
                  <a:pt x="1123789" y="1563710"/>
                </a:lnTo>
                <a:lnTo>
                  <a:pt x="1160302" y="1547517"/>
                </a:lnTo>
                <a:lnTo>
                  <a:pt x="1195942" y="1529578"/>
                </a:lnTo>
                <a:lnTo>
                  <a:pt x="1230629" y="1509893"/>
                </a:lnTo>
                <a:lnTo>
                  <a:pt x="1247614" y="1499416"/>
                </a:lnTo>
                <a:lnTo>
                  <a:pt x="1264363" y="1488542"/>
                </a:lnTo>
                <a:lnTo>
                  <a:pt x="1296987" y="1465602"/>
                </a:lnTo>
                <a:lnTo>
                  <a:pt x="1328418" y="1441076"/>
                </a:lnTo>
                <a:lnTo>
                  <a:pt x="1358581" y="1415040"/>
                </a:lnTo>
                <a:lnTo>
                  <a:pt x="1387474" y="1387497"/>
                </a:lnTo>
                <a:lnTo>
                  <a:pt x="1415017" y="1358605"/>
                </a:lnTo>
                <a:lnTo>
                  <a:pt x="1441052" y="1328363"/>
                </a:lnTo>
                <a:lnTo>
                  <a:pt x="1465579" y="1296930"/>
                </a:lnTo>
                <a:lnTo>
                  <a:pt x="1488598" y="1264307"/>
                </a:lnTo>
                <a:lnTo>
                  <a:pt x="1509950" y="1230652"/>
                </a:lnTo>
                <a:lnTo>
                  <a:pt x="1529555" y="1195886"/>
                </a:lnTo>
                <a:lnTo>
                  <a:pt x="1538762" y="1178185"/>
                </a:lnTo>
                <a:lnTo>
                  <a:pt x="1547493" y="1160246"/>
                </a:lnTo>
                <a:lnTo>
                  <a:pt x="1563687" y="1123813"/>
                </a:lnTo>
                <a:lnTo>
                  <a:pt x="1571148" y="1105318"/>
                </a:lnTo>
                <a:lnTo>
                  <a:pt x="1578053" y="1086586"/>
                </a:lnTo>
                <a:lnTo>
                  <a:pt x="1590594" y="1048725"/>
                </a:lnTo>
                <a:lnTo>
                  <a:pt x="1601231" y="1010227"/>
                </a:lnTo>
                <a:lnTo>
                  <a:pt x="1609962" y="971333"/>
                </a:lnTo>
                <a:lnTo>
                  <a:pt x="1616788" y="932043"/>
                </a:lnTo>
                <a:lnTo>
                  <a:pt x="1619487" y="912278"/>
                </a:lnTo>
                <a:lnTo>
                  <a:pt x="1621630" y="892435"/>
                </a:lnTo>
                <a:lnTo>
                  <a:pt x="1623377" y="872512"/>
                </a:lnTo>
                <a:lnTo>
                  <a:pt x="1624567" y="852668"/>
                </a:lnTo>
                <a:lnTo>
                  <a:pt x="1625360" y="832666"/>
                </a:lnTo>
                <a:lnTo>
                  <a:pt x="1625527" y="818782"/>
                </a:lnTo>
                <a:lnTo>
                  <a:pt x="1625527" y="806702"/>
                </a:lnTo>
                <a:lnTo>
                  <a:pt x="1625360" y="792820"/>
                </a:lnTo>
                <a:lnTo>
                  <a:pt x="1624567" y="772896"/>
                </a:lnTo>
                <a:lnTo>
                  <a:pt x="1623377" y="752973"/>
                </a:lnTo>
                <a:lnTo>
                  <a:pt x="1621630" y="733130"/>
                </a:lnTo>
                <a:lnTo>
                  <a:pt x="1619487" y="713286"/>
                </a:lnTo>
                <a:lnTo>
                  <a:pt x="1616788" y="693521"/>
                </a:lnTo>
                <a:lnTo>
                  <a:pt x="1609962" y="654151"/>
                </a:lnTo>
                <a:lnTo>
                  <a:pt x="1601231" y="615257"/>
                </a:lnTo>
                <a:lnTo>
                  <a:pt x="1590594" y="576840"/>
                </a:lnTo>
                <a:lnTo>
                  <a:pt x="1578053" y="538900"/>
                </a:lnTo>
                <a:lnTo>
                  <a:pt x="1571148" y="520246"/>
                </a:lnTo>
                <a:lnTo>
                  <a:pt x="1563687" y="501751"/>
                </a:lnTo>
                <a:lnTo>
                  <a:pt x="1547493" y="465239"/>
                </a:lnTo>
                <a:lnTo>
                  <a:pt x="1538762" y="447301"/>
                </a:lnTo>
                <a:lnTo>
                  <a:pt x="1529555" y="429600"/>
                </a:lnTo>
                <a:lnTo>
                  <a:pt x="1509950" y="394913"/>
                </a:lnTo>
                <a:lnTo>
                  <a:pt x="1488598" y="361179"/>
                </a:lnTo>
                <a:lnTo>
                  <a:pt x="1465579" y="328556"/>
                </a:lnTo>
                <a:lnTo>
                  <a:pt x="1441052" y="297122"/>
                </a:lnTo>
                <a:lnTo>
                  <a:pt x="1415017" y="266881"/>
                </a:lnTo>
                <a:lnTo>
                  <a:pt x="1387474" y="237988"/>
                </a:lnTo>
                <a:lnTo>
                  <a:pt x="1358581" y="210525"/>
                </a:lnTo>
                <a:lnTo>
                  <a:pt x="1328418" y="184490"/>
                </a:lnTo>
                <a:lnTo>
                  <a:pt x="1296987" y="159884"/>
                </a:lnTo>
                <a:lnTo>
                  <a:pt x="1264363" y="136945"/>
                </a:lnTo>
                <a:lnTo>
                  <a:pt x="1230629" y="115592"/>
                </a:lnTo>
                <a:lnTo>
                  <a:pt x="1195942" y="95907"/>
                </a:lnTo>
                <a:lnTo>
                  <a:pt x="1160302" y="77968"/>
                </a:lnTo>
                <a:lnTo>
                  <a:pt x="1123789" y="61856"/>
                </a:lnTo>
                <a:lnTo>
                  <a:pt x="1105296" y="54395"/>
                </a:lnTo>
                <a:lnTo>
                  <a:pt x="1086563" y="47488"/>
                </a:lnTo>
                <a:lnTo>
                  <a:pt x="1067752" y="40980"/>
                </a:lnTo>
                <a:lnTo>
                  <a:pt x="1048702" y="34947"/>
                </a:lnTo>
                <a:lnTo>
                  <a:pt x="1010284" y="24311"/>
                </a:lnTo>
                <a:lnTo>
                  <a:pt x="990837" y="19707"/>
                </a:lnTo>
                <a:lnTo>
                  <a:pt x="971311" y="15580"/>
                </a:lnTo>
                <a:lnTo>
                  <a:pt x="951706" y="11929"/>
                </a:lnTo>
                <a:lnTo>
                  <a:pt x="932021" y="8754"/>
                </a:lnTo>
                <a:lnTo>
                  <a:pt x="912256" y="6055"/>
                </a:lnTo>
                <a:lnTo>
                  <a:pt x="892412" y="3912"/>
                </a:lnTo>
                <a:lnTo>
                  <a:pt x="872568" y="2165"/>
                </a:lnTo>
                <a:lnTo>
                  <a:pt x="852646" y="975"/>
                </a:lnTo>
                <a:lnTo>
                  <a:pt x="832722" y="181"/>
                </a:lnTo>
                <a:lnTo>
                  <a:pt x="817487" y="0"/>
                </a:lnTo>
                <a:lnTo>
                  <a:pt x="808112" y="0"/>
                </a:lnTo>
                <a:close/>
              </a:path>
            </a:pathLst>
          </a:custGeom>
          <a:solidFill>
            <a:srgbClr val="FF66C3"/>
          </a:solidFill>
        </p:spPr>
      </p:sp>
      <p:sp>
        <p:nvSpPr>
          <p:cNvPr id="28" name="Shape 132"/>
          <p:cNvSpPr/>
          <p:nvPr/>
        </p:nvSpPr>
        <p:spPr>
          <a:xfrm>
            <a:off x="8256270" y="3602355"/>
            <a:ext cx="1853565" cy="1549400"/>
          </a:xfrm>
          <a:custGeom>
            <a:avLst/>
            <a:gdLst/>
            <a:ahLst/>
            <a:cxnLst/>
            <a:rect l="0" t="0" r="0" b="0"/>
            <a:pathLst>
              <a:path w="1625554" h="1625542">
                <a:moveTo>
                  <a:pt x="808111" y="0"/>
                </a:moveTo>
                <a:lnTo>
                  <a:pt x="792877" y="181"/>
                </a:lnTo>
                <a:lnTo>
                  <a:pt x="772874" y="975"/>
                </a:lnTo>
                <a:lnTo>
                  <a:pt x="753030" y="2165"/>
                </a:lnTo>
                <a:lnTo>
                  <a:pt x="733107" y="3912"/>
                </a:lnTo>
                <a:lnTo>
                  <a:pt x="713263" y="6055"/>
                </a:lnTo>
                <a:lnTo>
                  <a:pt x="693499" y="8754"/>
                </a:lnTo>
                <a:lnTo>
                  <a:pt x="673893" y="11929"/>
                </a:lnTo>
                <a:lnTo>
                  <a:pt x="654208" y="15580"/>
                </a:lnTo>
                <a:lnTo>
                  <a:pt x="634682" y="19707"/>
                </a:lnTo>
                <a:lnTo>
                  <a:pt x="615315" y="24311"/>
                </a:lnTo>
                <a:lnTo>
                  <a:pt x="576818" y="34947"/>
                </a:lnTo>
                <a:lnTo>
                  <a:pt x="557847" y="40980"/>
                </a:lnTo>
                <a:lnTo>
                  <a:pt x="538956" y="47488"/>
                </a:lnTo>
                <a:lnTo>
                  <a:pt x="520223" y="54395"/>
                </a:lnTo>
                <a:lnTo>
                  <a:pt x="501729" y="61856"/>
                </a:lnTo>
                <a:lnTo>
                  <a:pt x="465296" y="77968"/>
                </a:lnTo>
                <a:lnTo>
                  <a:pt x="429655" y="95907"/>
                </a:lnTo>
                <a:lnTo>
                  <a:pt x="394969" y="115592"/>
                </a:lnTo>
                <a:lnTo>
                  <a:pt x="361236" y="136945"/>
                </a:lnTo>
                <a:lnTo>
                  <a:pt x="328612" y="159884"/>
                </a:lnTo>
                <a:lnTo>
                  <a:pt x="297179" y="184490"/>
                </a:lnTo>
                <a:lnTo>
                  <a:pt x="266937" y="210525"/>
                </a:lnTo>
                <a:lnTo>
                  <a:pt x="238045" y="237988"/>
                </a:lnTo>
                <a:lnTo>
                  <a:pt x="210580" y="266881"/>
                </a:lnTo>
                <a:lnTo>
                  <a:pt x="184467" y="297122"/>
                </a:lnTo>
                <a:lnTo>
                  <a:pt x="159939" y="328556"/>
                </a:lnTo>
                <a:lnTo>
                  <a:pt x="137000" y="361179"/>
                </a:lnTo>
                <a:lnTo>
                  <a:pt x="115649" y="394913"/>
                </a:lnTo>
                <a:lnTo>
                  <a:pt x="95964" y="429600"/>
                </a:lnTo>
                <a:lnTo>
                  <a:pt x="78024" y="465239"/>
                </a:lnTo>
                <a:lnTo>
                  <a:pt x="69691" y="483416"/>
                </a:lnTo>
                <a:lnTo>
                  <a:pt x="61833" y="501751"/>
                </a:lnTo>
                <a:lnTo>
                  <a:pt x="47545" y="538900"/>
                </a:lnTo>
                <a:lnTo>
                  <a:pt x="41037" y="557790"/>
                </a:lnTo>
                <a:lnTo>
                  <a:pt x="35004" y="576840"/>
                </a:lnTo>
                <a:lnTo>
                  <a:pt x="29448" y="595970"/>
                </a:lnTo>
                <a:lnTo>
                  <a:pt x="24368" y="615257"/>
                </a:lnTo>
                <a:lnTo>
                  <a:pt x="19764" y="634705"/>
                </a:lnTo>
                <a:lnTo>
                  <a:pt x="15637" y="654151"/>
                </a:lnTo>
                <a:lnTo>
                  <a:pt x="11986" y="673836"/>
                </a:lnTo>
                <a:lnTo>
                  <a:pt x="8811" y="693521"/>
                </a:lnTo>
                <a:lnTo>
                  <a:pt x="6112" y="713286"/>
                </a:lnTo>
                <a:lnTo>
                  <a:pt x="3889" y="733130"/>
                </a:lnTo>
                <a:lnTo>
                  <a:pt x="952" y="772896"/>
                </a:lnTo>
                <a:lnTo>
                  <a:pt x="0" y="812742"/>
                </a:lnTo>
                <a:lnTo>
                  <a:pt x="952" y="852668"/>
                </a:lnTo>
                <a:lnTo>
                  <a:pt x="3889" y="892435"/>
                </a:lnTo>
                <a:lnTo>
                  <a:pt x="6112" y="912278"/>
                </a:lnTo>
                <a:lnTo>
                  <a:pt x="8811" y="932043"/>
                </a:lnTo>
                <a:lnTo>
                  <a:pt x="11986" y="951728"/>
                </a:lnTo>
                <a:lnTo>
                  <a:pt x="15637" y="971333"/>
                </a:lnTo>
                <a:lnTo>
                  <a:pt x="19764" y="990860"/>
                </a:lnTo>
                <a:lnTo>
                  <a:pt x="24368" y="1010227"/>
                </a:lnTo>
                <a:lnTo>
                  <a:pt x="29448" y="1029516"/>
                </a:lnTo>
                <a:lnTo>
                  <a:pt x="35004" y="1048725"/>
                </a:lnTo>
                <a:lnTo>
                  <a:pt x="41037" y="1067695"/>
                </a:lnTo>
                <a:lnTo>
                  <a:pt x="47545" y="1086586"/>
                </a:lnTo>
                <a:lnTo>
                  <a:pt x="61833" y="1123813"/>
                </a:lnTo>
                <a:lnTo>
                  <a:pt x="69691" y="1142148"/>
                </a:lnTo>
                <a:lnTo>
                  <a:pt x="78024" y="1160246"/>
                </a:lnTo>
                <a:lnTo>
                  <a:pt x="95964" y="1195886"/>
                </a:lnTo>
                <a:lnTo>
                  <a:pt x="115649" y="1230652"/>
                </a:lnTo>
                <a:lnTo>
                  <a:pt x="137000" y="1264307"/>
                </a:lnTo>
                <a:lnTo>
                  <a:pt x="159939" y="1296930"/>
                </a:lnTo>
                <a:lnTo>
                  <a:pt x="184467" y="1328363"/>
                </a:lnTo>
                <a:lnTo>
                  <a:pt x="210580" y="1358605"/>
                </a:lnTo>
                <a:lnTo>
                  <a:pt x="238045" y="1387497"/>
                </a:lnTo>
                <a:lnTo>
                  <a:pt x="266937" y="1415040"/>
                </a:lnTo>
                <a:lnTo>
                  <a:pt x="297179" y="1441076"/>
                </a:lnTo>
                <a:lnTo>
                  <a:pt x="328612" y="1465602"/>
                </a:lnTo>
                <a:lnTo>
                  <a:pt x="361236" y="1488542"/>
                </a:lnTo>
                <a:lnTo>
                  <a:pt x="377983" y="1499416"/>
                </a:lnTo>
                <a:lnTo>
                  <a:pt x="394969" y="1509893"/>
                </a:lnTo>
                <a:lnTo>
                  <a:pt x="429655" y="1529578"/>
                </a:lnTo>
                <a:lnTo>
                  <a:pt x="465296" y="1547517"/>
                </a:lnTo>
                <a:lnTo>
                  <a:pt x="501729" y="1563710"/>
                </a:lnTo>
                <a:lnTo>
                  <a:pt x="538956" y="1578076"/>
                </a:lnTo>
                <a:lnTo>
                  <a:pt x="557847" y="1584506"/>
                </a:lnTo>
                <a:lnTo>
                  <a:pt x="576818" y="1590538"/>
                </a:lnTo>
                <a:lnTo>
                  <a:pt x="596027" y="1596095"/>
                </a:lnTo>
                <a:lnTo>
                  <a:pt x="615315" y="1601175"/>
                </a:lnTo>
                <a:lnTo>
                  <a:pt x="634682" y="1605778"/>
                </a:lnTo>
                <a:lnTo>
                  <a:pt x="654208" y="1609906"/>
                </a:lnTo>
                <a:lnTo>
                  <a:pt x="673893" y="1613557"/>
                </a:lnTo>
                <a:lnTo>
                  <a:pt x="693499" y="1616732"/>
                </a:lnTo>
                <a:lnTo>
                  <a:pt x="713263" y="1619431"/>
                </a:lnTo>
                <a:lnTo>
                  <a:pt x="733107" y="1621653"/>
                </a:lnTo>
                <a:lnTo>
                  <a:pt x="753030" y="1623320"/>
                </a:lnTo>
                <a:lnTo>
                  <a:pt x="772874" y="1624590"/>
                </a:lnTo>
                <a:lnTo>
                  <a:pt x="812800" y="1625542"/>
                </a:lnTo>
                <a:lnTo>
                  <a:pt x="852646" y="1624590"/>
                </a:lnTo>
                <a:lnTo>
                  <a:pt x="872568" y="1623320"/>
                </a:lnTo>
                <a:lnTo>
                  <a:pt x="892492" y="1621653"/>
                </a:lnTo>
                <a:lnTo>
                  <a:pt x="912255" y="1619431"/>
                </a:lnTo>
                <a:lnTo>
                  <a:pt x="932021" y="1616732"/>
                </a:lnTo>
                <a:lnTo>
                  <a:pt x="951706" y="1613557"/>
                </a:lnTo>
                <a:lnTo>
                  <a:pt x="971391" y="1609906"/>
                </a:lnTo>
                <a:lnTo>
                  <a:pt x="990837" y="1605778"/>
                </a:lnTo>
                <a:lnTo>
                  <a:pt x="1010284" y="1601175"/>
                </a:lnTo>
                <a:lnTo>
                  <a:pt x="1029573" y="1596095"/>
                </a:lnTo>
                <a:lnTo>
                  <a:pt x="1048702" y="1590538"/>
                </a:lnTo>
                <a:lnTo>
                  <a:pt x="1067752" y="1584506"/>
                </a:lnTo>
                <a:lnTo>
                  <a:pt x="1086643" y="1578076"/>
                </a:lnTo>
                <a:lnTo>
                  <a:pt x="1123870" y="1563710"/>
                </a:lnTo>
                <a:lnTo>
                  <a:pt x="1160303" y="1547517"/>
                </a:lnTo>
                <a:lnTo>
                  <a:pt x="1195943" y="1529578"/>
                </a:lnTo>
                <a:lnTo>
                  <a:pt x="1230629" y="1509893"/>
                </a:lnTo>
                <a:lnTo>
                  <a:pt x="1247616" y="1499416"/>
                </a:lnTo>
                <a:lnTo>
                  <a:pt x="1264364" y="1488542"/>
                </a:lnTo>
                <a:lnTo>
                  <a:pt x="1296987" y="1465602"/>
                </a:lnTo>
                <a:lnTo>
                  <a:pt x="1328419" y="1441076"/>
                </a:lnTo>
                <a:lnTo>
                  <a:pt x="1358662" y="1415040"/>
                </a:lnTo>
                <a:lnTo>
                  <a:pt x="1387554" y="1387497"/>
                </a:lnTo>
                <a:lnTo>
                  <a:pt x="1415018" y="1358605"/>
                </a:lnTo>
                <a:lnTo>
                  <a:pt x="1441132" y="1328363"/>
                </a:lnTo>
                <a:lnTo>
                  <a:pt x="1465658" y="1296930"/>
                </a:lnTo>
                <a:lnTo>
                  <a:pt x="1488598" y="1264307"/>
                </a:lnTo>
                <a:lnTo>
                  <a:pt x="1509949" y="1230652"/>
                </a:lnTo>
                <a:lnTo>
                  <a:pt x="1529636" y="1195886"/>
                </a:lnTo>
                <a:lnTo>
                  <a:pt x="1547574" y="1160246"/>
                </a:lnTo>
                <a:lnTo>
                  <a:pt x="1563687" y="1123813"/>
                </a:lnTo>
                <a:lnTo>
                  <a:pt x="1571148" y="1105318"/>
                </a:lnTo>
                <a:lnTo>
                  <a:pt x="1578054" y="1086586"/>
                </a:lnTo>
                <a:lnTo>
                  <a:pt x="1584562" y="1067695"/>
                </a:lnTo>
                <a:lnTo>
                  <a:pt x="1590595" y="1048725"/>
                </a:lnTo>
                <a:lnTo>
                  <a:pt x="1596152" y="1029516"/>
                </a:lnTo>
                <a:lnTo>
                  <a:pt x="1601230" y="1010227"/>
                </a:lnTo>
                <a:lnTo>
                  <a:pt x="1605836" y="990860"/>
                </a:lnTo>
                <a:lnTo>
                  <a:pt x="1609962" y="971333"/>
                </a:lnTo>
                <a:lnTo>
                  <a:pt x="1613614" y="951728"/>
                </a:lnTo>
                <a:lnTo>
                  <a:pt x="1616789" y="932043"/>
                </a:lnTo>
                <a:lnTo>
                  <a:pt x="1619487" y="912278"/>
                </a:lnTo>
                <a:lnTo>
                  <a:pt x="1621711" y="892435"/>
                </a:lnTo>
                <a:lnTo>
                  <a:pt x="1624647" y="852668"/>
                </a:lnTo>
                <a:lnTo>
                  <a:pt x="1625554" y="814658"/>
                </a:lnTo>
                <a:lnTo>
                  <a:pt x="1625554" y="810829"/>
                </a:lnTo>
                <a:lnTo>
                  <a:pt x="1624647" y="772896"/>
                </a:lnTo>
                <a:lnTo>
                  <a:pt x="1621711" y="733130"/>
                </a:lnTo>
                <a:lnTo>
                  <a:pt x="1619487" y="713286"/>
                </a:lnTo>
                <a:lnTo>
                  <a:pt x="1616789" y="693521"/>
                </a:lnTo>
                <a:lnTo>
                  <a:pt x="1613614" y="673836"/>
                </a:lnTo>
                <a:lnTo>
                  <a:pt x="1609962" y="654151"/>
                </a:lnTo>
                <a:lnTo>
                  <a:pt x="1605836" y="634705"/>
                </a:lnTo>
                <a:lnTo>
                  <a:pt x="1601230" y="615257"/>
                </a:lnTo>
                <a:lnTo>
                  <a:pt x="1596152" y="595970"/>
                </a:lnTo>
                <a:lnTo>
                  <a:pt x="1590595" y="576840"/>
                </a:lnTo>
                <a:lnTo>
                  <a:pt x="1584562" y="557790"/>
                </a:lnTo>
                <a:lnTo>
                  <a:pt x="1578054" y="538900"/>
                </a:lnTo>
                <a:lnTo>
                  <a:pt x="1571148" y="520246"/>
                </a:lnTo>
                <a:lnTo>
                  <a:pt x="1563687" y="501751"/>
                </a:lnTo>
                <a:lnTo>
                  <a:pt x="1547574" y="465239"/>
                </a:lnTo>
                <a:lnTo>
                  <a:pt x="1529636" y="429600"/>
                </a:lnTo>
                <a:lnTo>
                  <a:pt x="1509949" y="394913"/>
                </a:lnTo>
                <a:lnTo>
                  <a:pt x="1488598" y="361179"/>
                </a:lnTo>
                <a:lnTo>
                  <a:pt x="1465658" y="328556"/>
                </a:lnTo>
                <a:lnTo>
                  <a:pt x="1441132" y="297122"/>
                </a:lnTo>
                <a:lnTo>
                  <a:pt x="1415018" y="266881"/>
                </a:lnTo>
                <a:lnTo>
                  <a:pt x="1387554" y="237988"/>
                </a:lnTo>
                <a:lnTo>
                  <a:pt x="1358662" y="210525"/>
                </a:lnTo>
                <a:lnTo>
                  <a:pt x="1328419" y="184490"/>
                </a:lnTo>
                <a:lnTo>
                  <a:pt x="1296987" y="159884"/>
                </a:lnTo>
                <a:lnTo>
                  <a:pt x="1264364" y="136945"/>
                </a:lnTo>
                <a:lnTo>
                  <a:pt x="1230629" y="115592"/>
                </a:lnTo>
                <a:lnTo>
                  <a:pt x="1195943" y="95907"/>
                </a:lnTo>
                <a:lnTo>
                  <a:pt x="1160303" y="77968"/>
                </a:lnTo>
                <a:lnTo>
                  <a:pt x="1123870" y="61856"/>
                </a:lnTo>
                <a:lnTo>
                  <a:pt x="1105296" y="54395"/>
                </a:lnTo>
                <a:lnTo>
                  <a:pt x="1086643" y="47488"/>
                </a:lnTo>
                <a:lnTo>
                  <a:pt x="1067752" y="40980"/>
                </a:lnTo>
                <a:lnTo>
                  <a:pt x="1048702" y="34947"/>
                </a:lnTo>
                <a:lnTo>
                  <a:pt x="1010284" y="24311"/>
                </a:lnTo>
                <a:lnTo>
                  <a:pt x="990837" y="19707"/>
                </a:lnTo>
                <a:lnTo>
                  <a:pt x="971391" y="15580"/>
                </a:lnTo>
                <a:lnTo>
                  <a:pt x="951706" y="11929"/>
                </a:lnTo>
                <a:lnTo>
                  <a:pt x="932021" y="8754"/>
                </a:lnTo>
                <a:lnTo>
                  <a:pt x="912255" y="6055"/>
                </a:lnTo>
                <a:lnTo>
                  <a:pt x="892492" y="3912"/>
                </a:lnTo>
                <a:lnTo>
                  <a:pt x="872568" y="2165"/>
                </a:lnTo>
                <a:lnTo>
                  <a:pt x="852646" y="975"/>
                </a:lnTo>
                <a:lnTo>
                  <a:pt x="832723" y="181"/>
                </a:lnTo>
                <a:lnTo>
                  <a:pt x="817487" y="0"/>
                </a:lnTo>
                <a:lnTo>
                  <a:pt x="808111" y="0"/>
                </a:lnTo>
                <a:close/>
              </a:path>
            </a:pathLst>
          </a:custGeom>
          <a:solidFill>
            <a:srgbClr val="FF66C3"/>
          </a:solidFill>
        </p:spPr>
      </p:sp>
      <p:sp>
        <p:nvSpPr>
          <p:cNvPr id="85" name="Rectangle 84"/>
          <p:cNvSpPr/>
          <p:nvPr/>
        </p:nvSpPr>
        <p:spPr>
          <a:xfrm>
            <a:off x="1221939" y="1559662"/>
            <a:ext cx="3036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538050" y="1722353"/>
            <a:ext cx="6096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760" marR="0" indent="0">
              <a:spcBef>
                <a:spcPts val="0"/>
              </a:spcBef>
              <a:spcAft>
                <a:spcPts val="0"/>
              </a:spcAft>
            </a:pPr>
            <a:r>
              <a:rPr lang="en-US" sz="4100" spc="-735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75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75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75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Tm="71000">
        <p:wheel spokes="8"/>
      </p:transition>
    </mc:Choice>
    <mc:Fallback>
      <p:transition spd="slow" advTm="71000">
        <p:wheel spokes="8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33"/>
          <p:cNvGrpSpPr/>
          <p:nvPr/>
        </p:nvGrpSpPr>
        <p:grpSpPr>
          <a:xfrm>
            <a:off x="0" y="13970"/>
            <a:ext cx="12191999" cy="7186614"/>
            <a:chOff x="0" y="0"/>
            <a:chExt cx="10692382" cy="7529370"/>
          </a:xfrm>
          <a:noFill/>
        </p:grpSpPr>
        <p:sp>
          <p:nvSpPr>
            <p:cNvPr id="19" name="Shape 134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20" name="Shape 135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21" name="Shape 136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22" name="Shape 137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23" name="Shape 138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24" name="Shape 139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25" name="Shape 140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26" name="Shape 141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740"/>
                  </a:lnTo>
                  <a:lnTo>
                    <a:pt x="2815509" y="4648216"/>
                  </a:lnTo>
                  <a:lnTo>
                    <a:pt x="2913697" y="4773311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267"/>
                  </a:lnTo>
                  <a:lnTo>
                    <a:pt x="3437175" y="5572538"/>
                  </a:lnTo>
                  <a:lnTo>
                    <a:pt x="3513692" y="571239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27" name="Shape 142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04"/>
                  </a:lnTo>
                  <a:lnTo>
                    <a:pt x="3437175" y="2674445"/>
                  </a:lnTo>
                  <a:lnTo>
                    <a:pt x="3357641" y="2536175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19"/>
                  </a:lnTo>
                  <a:lnTo>
                    <a:pt x="2815509" y="1750124"/>
                  </a:lnTo>
                  <a:lnTo>
                    <a:pt x="2714068" y="162764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28" name="Shape 143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29" name="Shape 144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30" name="Shape 145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31" name="Shape 146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32" name="Shape 147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33" name="Picture 32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</p:grpSp>
      <p:grpSp>
        <p:nvGrpSpPr>
          <p:cNvPr id="3" name="drawingObject133"/>
          <p:cNvGrpSpPr/>
          <p:nvPr/>
        </p:nvGrpSpPr>
        <p:grpSpPr>
          <a:xfrm>
            <a:off x="-25291" y="132522"/>
            <a:ext cx="12191999" cy="7186614"/>
            <a:chOff x="0" y="0"/>
            <a:chExt cx="10692382" cy="7529370"/>
          </a:xfrm>
          <a:noFill/>
        </p:grpSpPr>
        <p:sp>
          <p:nvSpPr>
            <p:cNvPr id="4" name="Shape 134"/>
            <p:cNvSpPr/>
            <p:nvPr/>
          </p:nvSpPr>
          <p:spPr>
            <a:xfrm>
              <a:off x="10218839" y="0"/>
              <a:ext cx="473543" cy="1292837"/>
            </a:xfrm>
            <a:custGeom>
              <a:avLst/>
              <a:gdLst/>
              <a:ahLst/>
              <a:cxnLst/>
              <a:rect l="0" t="0" r="0" b="0"/>
              <a:pathLst>
                <a:path w="473543" h="1292837">
                  <a:moveTo>
                    <a:pt x="0" y="0"/>
                  </a:moveTo>
                  <a:lnTo>
                    <a:pt x="39427" y="77327"/>
                  </a:lnTo>
                  <a:lnTo>
                    <a:pt x="80702" y="162735"/>
                  </a:lnTo>
                  <a:lnTo>
                    <a:pt x="120150" y="248936"/>
                  </a:lnTo>
                  <a:lnTo>
                    <a:pt x="157933" y="335931"/>
                  </a:lnTo>
                  <a:lnTo>
                    <a:pt x="194049" y="423561"/>
                  </a:lnTo>
                  <a:lnTo>
                    <a:pt x="228657" y="511905"/>
                  </a:lnTo>
                  <a:lnTo>
                    <a:pt x="261756" y="600805"/>
                  </a:lnTo>
                  <a:lnTo>
                    <a:pt x="293506" y="690341"/>
                  </a:lnTo>
                  <a:lnTo>
                    <a:pt x="323827" y="780272"/>
                  </a:lnTo>
                  <a:lnTo>
                    <a:pt x="353037" y="870680"/>
                  </a:lnTo>
                  <a:lnTo>
                    <a:pt x="407965" y="1052687"/>
                  </a:lnTo>
                  <a:lnTo>
                    <a:pt x="458844" y="1235885"/>
                  </a:lnTo>
                  <a:lnTo>
                    <a:pt x="473543" y="1292837"/>
                  </a:lnTo>
                  <a:lnTo>
                    <a:pt x="4735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5" name="Shape 135"/>
            <p:cNvSpPr/>
            <p:nvPr/>
          </p:nvSpPr>
          <p:spPr>
            <a:xfrm>
              <a:off x="8797225" y="0"/>
              <a:ext cx="1895157" cy="6131843"/>
            </a:xfrm>
            <a:custGeom>
              <a:avLst/>
              <a:gdLst/>
              <a:ahLst/>
              <a:cxnLst/>
              <a:rect l="0" t="0" r="0" b="0"/>
              <a:pathLst>
                <a:path w="1895157" h="6131843">
                  <a:moveTo>
                    <a:pt x="0" y="0"/>
                  </a:moveTo>
                  <a:lnTo>
                    <a:pt x="59437" y="112172"/>
                  </a:lnTo>
                  <a:lnTo>
                    <a:pt x="133891" y="258698"/>
                  </a:lnTo>
                  <a:lnTo>
                    <a:pt x="206360" y="406575"/>
                  </a:lnTo>
                  <a:lnTo>
                    <a:pt x="276686" y="555800"/>
                  </a:lnTo>
                  <a:lnTo>
                    <a:pt x="345107" y="706294"/>
                  </a:lnTo>
                  <a:lnTo>
                    <a:pt x="411623" y="857980"/>
                  </a:lnTo>
                  <a:lnTo>
                    <a:pt x="476313" y="1010697"/>
                  </a:lnTo>
                  <a:lnTo>
                    <a:pt x="539338" y="1164368"/>
                  </a:lnTo>
                  <a:lnTo>
                    <a:pt x="600616" y="1318911"/>
                  </a:lnTo>
                  <a:lnTo>
                    <a:pt x="660306" y="1474169"/>
                  </a:lnTo>
                  <a:lnTo>
                    <a:pt x="718487" y="1630140"/>
                  </a:lnTo>
                  <a:lnTo>
                    <a:pt x="775241" y="1786668"/>
                  </a:lnTo>
                  <a:lnTo>
                    <a:pt x="830644" y="1943751"/>
                  </a:lnTo>
                  <a:lnTo>
                    <a:pt x="884698" y="2101151"/>
                  </a:lnTo>
                  <a:lnTo>
                    <a:pt x="937562" y="2258870"/>
                  </a:lnTo>
                  <a:lnTo>
                    <a:pt x="1039876" y="2574704"/>
                  </a:lnTo>
                  <a:lnTo>
                    <a:pt x="1138143" y="2890616"/>
                  </a:lnTo>
                  <a:lnTo>
                    <a:pt x="1232996" y="3205655"/>
                  </a:lnTo>
                  <a:lnTo>
                    <a:pt x="1326419" y="3523869"/>
                  </a:lnTo>
                  <a:lnTo>
                    <a:pt x="1417463" y="3843354"/>
                  </a:lnTo>
                  <a:lnTo>
                    <a:pt x="1504856" y="4163949"/>
                  </a:lnTo>
                  <a:lnTo>
                    <a:pt x="1546845" y="4324684"/>
                  </a:lnTo>
                  <a:lnTo>
                    <a:pt x="1587563" y="4485735"/>
                  </a:lnTo>
                  <a:lnTo>
                    <a:pt x="1626854" y="4647025"/>
                  </a:lnTo>
                  <a:lnTo>
                    <a:pt x="1664558" y="4808712"/>
                  </a:lnTo>
                  <a:lnTo>
                    <a:pt x="1700514" y="4970557"/>
                  </a:lnTo>
                  <a:lnTo>
                    <a:pt x="1734646" y="5132800"/>
                  </a:lnTo>
                  <a:lnTo>
                    <a:pt x="1766793" y="5295281"/>
                  </a:lnTo>
                  <a:lnTo>
                    <a:pt x="1796876" y="5458080"/>
                  </a:lnTo>
                  <a:lnTo>
                    <a:pt x="1824578" y="5621195"/>
                  </a:lnTo>
                  <a:lnTo>
                    <a:pt x="1849978" y="5784549"/>
                  </a:lnTo>
                  <a:lnTo>
                    <a:pt x="1861091" y="5861860"/>
                  </a:lnTo>
                  <a:lnTo>
                    <a:pt x="1871647" y="5939330"/>
                  </a:lnTo>
                  <a:lnTo>
                    <a:pt x="1881650" y="6016800"/>
                  </a:lnTo>
                  <a:lnTo>
                    <a:pt x="1890936" y="6094348"/>
                  </a:lnTo>
                  <a:lnTo>
                    <a:pt x="1895157" y="6131843"/>
                  </a:lnTo>
                  <a:lnTo>
                    <a:pt x="1895157" y="1292837"/>
                  </a:lnTo>
                  <a:lnTo>
                    <a:pt x="1880458" y="1235885"/>
                  </a:lnTo>
                  <a:lnTo>
                    <a:pt x="1829579" y="1052687"/>
                  </a:lnTo>
                  <a:lnTo>
                    <a:pt x="1774651" y="870680"/>
                  </a:lnTo>
                  <a:lnTo>
                    <a:pt x="1745441" y="780272"/>
                  </a:lnTo>
                  <a:lnTo>
                    <a:pt x="1715120" y="690341"/>
                  </a:lnTo>
                  <a:lnTo>
                    <a:pt x="1683370" y="600805"/>
                  </a:lnTo>
                  <a:lnTo>
                    <a:pt x="1650271" y="511905"/>
                  </a:lnTo>
                  <a:lnTo>
                    <a:pt x="1615663" y="423561"/>
                  </a:lnTo>
                  <a:lnTo>
                    <a:pt x="1579547" y="335931"/>
                  </a:lnTo>
                  <a:lnTo>
                    <a:pt x="1541764" y="248936"/>
                  </a:lnTo>
                  <a:lnTo>
                    <a:pt x="1502316" y="162735"/>
                  </a:lnTo>
                  <a:lnTo>
                    <a:pt x="1461041" y="77327"/>
                  </a:lnTo>
                  <a:lnTo>
                    <a:pt x="14216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6" name="Shape 136"/>
            <p:cNvSpPr/>
            <p:nvPr/>
          </p:nvSpPr>
          <p:spPr>
            <a:xfrm>
              <a:off x="6536132" y="0"/>
              <a:ext cx="4156250" cy="7529370"/>
            </a:xfrm>
            <a:custGeom>
              <a:avLst/>
              <a:gdLst/>
              <a:ahLst/>
              <a:cxnLst/>
              <a:rect l="0" t="0" r="0" b="0"/>
              <a:pathLst>
                <a:path w="4156250" h="7529370">
                  <a:moveTo>
                    <a:pt x="0" y="0"/>
                  </a:moveTo>
                  <a:lnTo>
                    <a:pt x="19527" y="24463"/>
                  </a:lnTo>
                  <a:lnTo>
                    <a:pt x="169149" y="215599"/>
                  </a:lnTo>
                  <a:lnTo>
                    <a:pt x="317500" y="407844"/>
                  </a:lnTo>
                  <a:lnTo>
                    <a:pt x="464503" y="601122"/>
                  </a:lnTo>
                  <a:lnTo>
                    <a:pt x="609918" y="795591"/>
                  </a:lnTo>
                  <a:lnTo>
                    <a:pt x="753667" y="991172"/>
                  </a:lnTo>
                  <a:lnTo>
                    <a:pt x="895668" y="1187863"/>
                  </a:lnTo>
                  <a:lnTo>
                    <a:pt x="1035844" y="1385904"/>
                  </a:lnTo>
                  <a:lnTo>
                    <a:pt x="1173957" y="1585135"/>
                  </a:lnTo>
                  <a:lnTo>
                    <a:pt x="1309927" y="1785636"/>
                  </a:lnTo>
                  <a:lnTo>
                    <a:pt x="1443593" y="1987408"/>
                  </a:lnTo>
                  <a:lnTo>
                    <a:pt x="1574959" y="2190527"/>
                  </a:lnTo>
                  <a:lnTo>
                    <a:pt x="1703785" y="2394997"/>
                  </a:lnTo>
                  <a:lnTo>
                    <a:pt x="1829992" y="2600898"/>
                  </a:lnTo>
                  <a:lnTo>
                    <a:pt x="1953419" y="2808224"/>
                  </a:lnTo>
                  <a:lnTo>
                    <a:pt x="2073989" y="3017060"/>
                  </a:lnTo>
                  <a:lnTo>
                    <a:pt x="2191544" y="3227245"/>
                  </a:lnTo>
                  <a:lnTo>
                    <a:pt x="2306003" y="3439017"/>
                  </a:lnTo>
                  <a:lnTo>
                    <a:pt x="2417208" y="3652378"/>
                  </a:lnTo>
                  <a:lnTo>
                    <a:pt x="2525078" y="3867245"/>
                  </a:lnTo>
                  <a:lnTo>
                    <a:pt x="2629377" y="4083780"/>
                  </a:lnTo>
                  <a:lnTo>
                    <a:pt x="2730183" y="4301904"/>
                  </a:lnTo>
                  <a:lnTo>
                    <a:pt x="2827179" y="4521692"/>
                  </a:lnTo>
                  <a:lnTo>
                    <a:pt x="2920286" y="4743149"/>
                  </a:lnTo>
                  <a:lnTo>
                    <a:pt x="3009504" y="4966351"/>
                  </a:lnTo>
                  <a:lnTo>
                    <a:pt x="3094514" y="5191300"/>
                  </a:lnTo>
                  <a:lnTo>
                    <a:pt x="3175398" y="5418073"/>
                  </a:lnTo>
                  <a:lnTo>
                    <a:pt x="3251914" y="5646595"/>
                  </a:lnTo>
                  <a:lnTo>
                    <a:pt x="3323908" y="5877021"/>
                  </a:lnTo>
                  <a:lnTo>
                    <a:pt x="3348593" y="5960524"/>
                  </a:lnTo>
                  <a:lnTo>
                    <a:pt x="3402013" y="6152531"/>
                  </a:lnTo>
                  <a:lnTo>
                    <a:pt x="3427017" y="6249368"/>
                  </a:lnTo>
                  <a:lnTo>
                    <a:pt x="3450670" y="6346761"/>
                  </a:lnTo>
                  <a:lnTo>
                    <a:pt x="3472815" y="6444553"/>
                  </a:lnTo>
                  <a:lnTo>
                    <a:pt x="3493374" y="6542659"/>
                  </a:lnTo>
                  <a:lnTo>
                    <a:pt x="3512264" y="6641164"/>
                  </a:lnTo>
                  <a:lnTo>
                    <a:pt x="3529252" y="6739828"/>
                  </a:lnTo>
                  <a:lnTo>
                    <a:pt x="3544253" y="6838649"/>
                  </a:lnTo>
                  <a:lnTo>
                    <a:pt x="3557192" y="6937550"/>
                  </a:lnTo>
                  <a:lnTo>
                    <a:pt x="3567907" y="7036530"/>
                  </a:lnTo>
                  <a:lnTo>
                    <a:pt x="3576242" y="7135432"/>
                  </a:lnTo>
                  <a:lnTo>
                    <a:pt x="3582114" y="7234254"/>
                  </a:lnTo>
                  <a:lnTo>
                    <a:pt x="3585369" y="7332837"/>
                  </a:lnTo>
                  <a:lnTo>
                    <a:pt x="3585846" y="7431262"/>
                  </a:lnTo>
                  <a:lnTo>
                    <a:pt x="3583543" y="7529370"/>
                  </a:lnTo>
                  <a:lnTo>
                    <a:pt x="4156250" y="7529370"/>
                  </a:lnTo>
                  <a:lnTo>
                    <a:pt x="4156250" y="6131843"/>
                  </a:lnTo>
                  <a:lnTo>
                    <a:pt x="4152028" y="6094348"/>
                  </a:lnTo>
                  <a:lnTo>
                    <a:pt x="4142742" y="6016800"/>
                  </a:lnTo>
                  <a:lnTo>
                    <a:pt x="4132739" y="5939330"/>
                  </a:lnTo>
                  <a:lnTo>
                    <a:pt x="4122183" y="5861860"/>
                  </a:lnTo>
                  <a:lnTo>
                    <a:pt x="4111070" y="5784549"/>
                  </a:lnTo>
                  <a:lnTo>
                    <a:pt x="4085670" y="5621195"/>
                  </a:lnTo>
                  <a:lnTo>
                    <a:pt x="4057968" y="5458080"/>
                  </a:lnTo>
                  <a:lnTo>
                    <a:pt x="4027885" y="5295281"/>
                  </a:lnTo>
                  <a:lnTo>
                    <a:pt x="3995738" y="5132800"/>
                  </a:lnTo>
                  <a:lnTo>
                    <a:pt x="3961607" y="4970557"/>
                  </a:lnTo>
                  <a:lnTo>
                    <a:pt x="3925651" y="4808712"/>
                  </a:lnTo>
                  <a:lnTo>
                    <a:pt x="3887947" y="4647025"/>
                  </a:lnTo>
                  <a:lnTo>
                    <a:pt x="3848655" y="4485735"/>
                  </a:lnTo>
                  <a:lnTo>
                    <a:pt x="3807937" y="4324684"/>
                  </a:lnTo>
                  <a:lnTo>
                    <a:pt x="3765948" y="4163949"/>
                  </a:lnTo>
                  <a:lnTo>
                    <a:pt x="3678556" y="3843354"/>
                  </a:lnTo>
                  <a:lnTo>
                    <a:pt x="3587512" y="3523869"/>
                  </a:lnTo>
                  <a:lnTo>
                    <a:pt x="3494088" y="3205655"/>
                  </a:lnTo>
                  <a:lnTo>
                    <a:pt x="3399235" y="2890616"/>
                  </a:lnTo>
                  <a:lnTo>
                    <a:pt x="3300968" y="2574704"/>
                  </a:lnTo>
                  <a:lnTo>
                    <a:pt x="3198654" y="2258870"/>
                  </a:lnTo>
                  <a:lnTo>
                    <a:pt x="3145790" y="2101151"/>
                  </a:lnTo>
                  <a:lnTo>
                    <a:pt x="3091736" y="1943751"/>
                  </a:lnTo>
                  <a:lnTo>
                    <a:pt x="3036333" y="1786668"/>
                  </a:lnTo>
                  <a:lnTo>
                    <a:pt x="2979579" y="1630140"/>
                  </a:lnTo>
                  <a:lnTo>
                    <a:pt x="2921398" y="1474169"/>
                  </a:lnTo>
                  <a:lnTo>
                    <a:pt x="2861708" y="1318911"/>
                  </a:lnTo>
                  <a:lnTo>
                    <a:pt x="2800430" y="1164368"/>
                  </a:lnTo>
                  <a:lnTo>
                    <a:pt x="2737405" y="1010697"/>
                  </a:lnTo>
                  <a:lnTo>
                    <a:pt x="2672715" y="857980"/>
                  </a:lnTo>
                  <a:lnTo>
                    <a:pt x="2606199" y="706294"/>
                  </a:lnTo>
                  <a:lnTo>
                    <a:pt x="2537778" y="555800"/>
                  </a:lnTo>
                  <a:lnTo>
                    <a:pt x="2467452" y="406575"/>
                  </a:lnTo>
                  <a:lnTo>
                    <a:pt x="2394983" y="258698"/>
                  </a:lnTo>
                  <a:lnTo>
                    <a:pt x="2320529" y="112172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7" name="Shape 137"/>
            <p:cNvSpPr/>
            <p:nvPr/>
          </p:nvSpPr>
          <p:spPr>
            <a:xfrm>
              <a:off x="6058053" y="0"/>
              <a:ext cx="4063925" cy="7529370"/>
            </a:xfrm>
            <a:custGeom>
              <a:avLst/>
              <a:gdLst/>
              <a:ahLst/>
              <a:cxnLst/>
              <a:rect l="0" t="0" r="0" b="0"/>
              <a:pathLst>
                <a:path w="4063925" h="7529370">
                  <a:moveTo>
                    <a:pt x="0" y="0"/>
                  </a:moveTo>
                  <a:lnTo>
                    <a:pt x="20484" y="22400"/>
                  </a:lnTo>
                  <a:lnTo>
                    <a:pt x="69061" y="76613"/>
                  </a:lnTo>
                  <a:lnTo>
                    <a:pt x="168359" y="190913"/>
                  </a:lnTo>
                  <a:lnTo>
                    <a:pt x="265276" y="306960"/>
                  </a:lnTo>
                  <a:lnTo>
                    <a:pt x="359811" y="424751"/>
                  </a:lnTo>
                  <a:lnTo>
                    <a:pt x="452125" y="544211"/>
                  </a:lnTo>
                  <a:lnTo>
                    <a:pt x="542135" y="665337"/>
                  </a:lnTo>
                  <a:lnTo>
                    <a:pt x="629925" y="787972"/>
                  </a:lnTo>
                  <a:lnTo>
                    <a:pt x="715491" y="912193"/>
                  </a:lnTo>
                  <a:lnTo>
                    <a:pt x="798914" y="1037924"/>
                  </a:lnTo>
                  <a:lnTo>
                    <a:pt x="880272" y="1165002"/>
                  </a:lnTo>
                  <a:lnTo>
                    <a:pt x="959490" y="1293511"/>
                  </a:lnTo>
                  <a:lnTo>
                    <a:pt x="1036641" y="1423289"/>
                  </a:lnTo>
                  <a:lnTo>
                    <a:pt x="1111810" y="1554338"/>
                  </a:lnTo>
                  <a:lnTo>
                    <a:pt x="1184994" y="1686655"/>
                  </a:lnTo>
                  <a:lnTo>
                    <a:pt x="1256272" y="1820085"/>
                  </a:lnTo>
                  <a:lnTo>
                    <a:pt x="1325646" y="1954625"/>
                  </a:lnTo>
                  <a:lnTo>
                    <a:pt x="1393114" y="2090197"/>
                  </a:lnTo>
                  <a:lnTo>
                    <a:pt x="1458759" y="2226803"/>
                  </a:lnTo>
                  <a:lnTo>
                    <a:pt x="1522655" y="2364439"/>
                  </a:lnTo>
                  <a:lnTo>
                    <a:pt x="1584726" y="2502869"/>
                  </a:lnTo>
                  <a:lnTo>
                    <a:pt x="1645131" y="2642173"/>
                  </a:lnTo>
                  <a:lnTo>
                    <a:pt x="1703868" y="2782349"/>
                  </a:lnTo>
                  <a:lnTo>
                    <a:pt x="1760939" y="2923239"/>
                  </a:lnTo>
                  <a:lnTo>
                    <a:pt x="1816342" y="3064764"/>
                  </a:lnTo>
                  <a:lnTo>
                    <a:pt x="1870237" y="3207005"/>
                  </a:lnTo>
                  <a:lnTo>
                    <a:pt x="1922546" y="3349800"/>
                  </a:lnTo>
                  <a:lnTo>
                    <a:pt x="1973425" y="3493151"/>
                  </a:lnTo>
                  <a:lnTo>
                    <a:pt x="2022797" y="3636979"/>
                  </a:lnTo>
                  <a:lnTo>
                    <a:pt x="2070660" y="3781204"/>
                  </a:lnTo>
                  <a:lnTo>
                    <a:pt x="2117253" y="3925904"/>
                  </a:lnTo>
                  <a:lnTo>
                    <a:pt x="2162417" y="4070842"/>
                  </a:lnTo>
                  <a:lnTo>
                    <a:pt x="2206312" y="4216099"/>
                  </a:lnTo>
                  <a:lnTo>
                    <a:pt x="2248856" y="4361592"/>
                  </a:lnTo>
                  <a:lnTo>
                    <a:pt x="2304102" y="4558046"/>
                  </a:lnTo>
                  <a:lnTo>
                    <a:pt x="2356886" y="4755927"/>
                  </a:lnTo>
                  <a:lnTo>
                    <a:pt x="2406892" y="4955080"/>
                  </a:lnTo>
                  <a:lnTo>
                    <a:pt x="2453803" y="5155342"/>
                  </a:lnTo>
                  <a:lnTo>
                    <a:pt x="2497380" y="5356559"/>
                  </a:lnTo>
                  <a:lnTo>
                    <a:pt x="2537226" y="5558567"/>
                  </a:lnTo>
                  <a:lnTo>
                    <a:pt x="2573104" y="5761134"/>
                  </a:lnTo>
                  <a:lnTo>
                    <a:pt x="2604695" y="5964254"/>
                  </a:lnTo>
                  <a:lnTo>
                    <a:pt x="2630730" y="6160389"/>
                  </a:lnTo>
                  <a:lnTo>
                    <a:pt x="2652241" y="6356684"/>
                  </a:lnTo>
                  <a:lnTo>
                    <a:pt x="2661131" y="6454791"/>
                  </a:lnTo>
                  <a:lnTo>
                    <a:pt x="2668830" y="6552899"/>
                  </a:lnTo>
                  <a:lnTo>
                    <a:pt x="2675259" y="6651006"/>
                  </a:lnTo>
                  <a:lnTo>
                    <a:pt x="2680340" y="6749034"/>
                  </a:lnTo>
                  <a:lnTo>
                    <a:pt x="2684070" y="6846982"/>
                  </a:lnTo>
                  <a:lnTo>
                    <a:pt x="2686451" y="6944931"/>
                  </a:lnTo>
                  <a:lnTo>
                    <a:pt x="2687404" y="7042642"/>
                  </a:lnTo>
                  <a:lnTo>
                    <a:pt x="2686927" y="7140354"/>
                  </a:lnTo>
                  <a:lnTo>
                    <a:pt x="2684943" y="7237826"/>
                  </a:lnTo>
                  <a:lnTo>
                    <a:pt x="2681450" y="7335218"/>
                  </a:lnTo>
                  <a:lnTo>
                    <a:pt x="2676371" y="7432374"/>
                  </a:lnTo>
                  <a:lnTo>
                    <a:pt x="2669703" y="7529370"/>
                  </a:lnTo>
                  <a:lnTo>
                    <a:pt x="4061622" y="7529370"/>
                  </a:lnTo>
                  <a:lnTo>
                    <a:pt x="4063925" y="7431262"/>
                  </a:lnTo>
                  <a:lnTo>
                    <a:pt x="4063448" y="7332837"/>
                  </a:lnTo>
                  <a:lnTo>
                    <a:pt x="4060194" y="7234254"/>
                  </a:lnTo>
                  <a:lnTo>
                    <a:pt x="4054321" y="7135432"/>
                  </a:lnTo>
                  <a:lnTo>
                    <a:pt x="4045986" y="7036530"/>
                  </a:lnTo>
                  <a:lnTo>
                    <a:pt x="4035271" y="6937550"/>
                  </a:lnTo>
                  <a:lnTo>
                    <a:pt x="4022332" y="6838649"/>
                  </a:lnTo>
                  <a:lnTo>
                    <a:pt x="4007331" y="6739828"/>
                  </a:lnTo>
                  <a:lnTo>
                    <a:pt x="3990344" y="6641164"/>
                  </a:lnTo>
                  <a:lnTo>
                    <a:pt x="3971453" y="6542659"/>
                  </a:lnTo>
                  <a:lnTo>
                    <a:pt x="3950895" y="6444553"/>
                  </a:lnTo>
                  <a:lnTo>
                    <a:pt x="3928750" y="6346761"/>
                  </a:lnTo>
                  <a:lnTo>
                    <a:pt x="3905096" y="6249368"/>
                  </a:lnTo>
                  <a:lnTo>
                    <a:pt x="3880092" y="6152531"/>
                  </a:lnTo>
                  <a:lnTo>
                    <a:pt x="3826672" y="5960524"/>
                  </a:lnTo>
                  <a:lnTo>
                    <a:pt x="3801988" y="5877021"/>
                  </a:lnTo>
                  <a:lnTo>
                    <a:pt x="3729994" y="5646595"/>
                  </a:lnTo>
                  <a:lnTo>
                    <a:pt x="3653477" y="5418073"/>
                  </a:lnTo>
                  <a:lnTo>
                    <a:pt x="3572594" y="5191300"/>
                  </a:lnTo>
                  <a:lnTo>
                    <a:pt x="3487584" y="4966351"/>
                  </a:lnTo>
                  <a:lnTo>
                    <a:pt x="3398366" y="4743149"/>
                  </a:lnTo>
                  <a:lnTo>
                    <a:pt x="3305258" y="4521692"/>
                  </a:lnTo>
                  <a:lnTo>
                    <a:pt x="3208263" y="4301904"/>
                  </a:lnTo>
                  <a:lnTo>
                    <a:pt x="3107456" y="4083780"/>
                  </a:lnTo>
                  <a:lnTo>
                    <a:pt x="3003157" y="3867245"/>
                  </a:lnTo>
                  <a:lnTo>
                    <a:pt x="2895287" y="3652378"/>
                  </a:lnTo>
                  <a:lnTo>
                    <a:pt x="2784082" y="3439017"/>
                  </a:lnTo>
                  <a:lnTo>
                    <a:pt x="2669623" y="3227245"/>
                  </a:lnTo>
                  <a:lnTo>
                    <a:pt x="2552069" y="3017060"/>
                  </a:lnTo>
                  <a:lnTo>
                    <a:pt x="2431498" y="2808224"/>
                  </a:lnTo>
                  <a:lnTo>
                    <a:pt x="2308071" y="2600898"/>
                  </a:lnTo>
                  <a:lnTo>
                    <a:pt x="2181865" y="2394997"/>
                  </a:lnTo>
                  <a:lnTo>
                    <a:pt x="2053039" y="2190527"/>
                  </a:lnTo>
                  <a:lnTo>
                    <a:pt x="1921672" y="1987408"/>
                  </a:lnTo>
                  <a:lnTo>
                    <a:pt x="1788006" y="1785636"/>
                  </a:lnTo>
                  <a:lnTo>
                    <a:pt x="1652036" y="1585135"/>
                  </a:lnTo>
                  <a:lnTo>
                    <a:pt x="1513923" y="1385904"/>
                  </a:lnTo>
                  <a:lnTo>
                    <a:pt x="1373747" y="1187863"/>
                  </a:lnTo>
                  <a:lnTo>
                    <a:pt x="1231746" y="991172"/>
                  </a:lnTo>
                  <a:lnTo>
                    <a:pt x="1087997" y="795591"/>
                  </a:lnTo>
                  <a:lnTo>
                    <a:pt x="942582" y="601122"/>
                  </a:lnTo>
                  <a:lnTo>
                    <a:pt x="795580" y="407844"/>
                  </a:lnTo>
                  <a:lnTo>
                    <a:pt x="647228" y="215599"/>
                  </a:lnTo>
                  <a:lnTo>
                    <a:pt x="497606" y="24463"/>
                  </a:lnTo>
                  <a:lnTo>
                    <a:pt x="4780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8" name="Shape 138"/>
            <p:cNvSpPr/>
            <p:nvPr/>
          </p:nvSpPr>
          <p:spPr>
            <a:xfrm>
              <a:off x="4002899" y="0"/>
              <a:ext cx="4742558" cy="7529370"/>
            </a:xfrm>
            <a:custGeom>
              <a:avLst/>
              <a:gdLst/>
              <a:ahLst/>
              <a:cxnLst/>
              <a:rect l="0" t="0" r="0" b="0"/>
              <a:pathLst>
                <a:path w="4742558" h="7529370">
                  <a:moveTo>
                    <a:pt x="0" y="0"/>
                  </a:moveTo>
                  <a:lnTo>
                    <a:pt x="54908" y="22004"/>
                  </a:lnTo>
                  <a:lnTo>
                    <a:pt x="119679" y="49148"/>
                  </a:lnTo>
                  <a:lnTo>
                    <a:pt x="184052" y="77168"/>
                  </a:lnTo>
                  <a:lnTo>
                    <a:pt x="247949" y="106298"/>
                  </a:lnTo>
                  <a:lnTo>
                    <a:pt x="311369" y="136461"/>
                  </a:lnTo>
                  <a:lnTo>
                    <a:pt x="374313" y="167735"/>
                  </a:lnTo>
                  <a:lnTo>
                    <a:pt x="439401" y="201707"/>
                  </a:lnTo>
                  <a:lnTo>
                    <a:pt x="503694" y="236791"/>
                  </a:lnTo>
                  <a:lnTo>
                    <a:pt x="567115" y="272986"/>
                  </a:lnTo>
                  <a:lnTo>
                    <a:pt x="629743" y="310292"/>
                  </a:lnTo>
                  <a:lnTo>
                    <a:pt x="691576" y="348631"/>
                  </a:lnTo>
                  <a:lnTo>
                    <a:pt x="752694" y="388001"/>
                  </a:lnTo>
                  <a:lnTo>
                    <a:pt x="813019" y="428482"/>
                  </a:lnTo>
                  <a:lnTo>
                    <a:pt x="872551" y="469836"/>
                  </a:lnTo>
                  <a:lnTo>
                    <a:pt x="931368" y="512302"/>
                  </a:lnTo>
                  <a:lnTo>
                    <a:pt x="989549" y="555641"/>
                  </a:lnTo>
                  <a:lnTo>
                    <a:pt x="1046938" y="599854"/>
                  </a:lnTo>
                  <a:lnTo>
                    <a:pt x="1103690" y="645017"/>
                  </a:lnTo>
                  <a:lnTo>
                    <a:pt x="1159729" y="691055"/>
                  </a:lnTo>
                  <a:lnTo>
                    <a:pt x="1215133" y="737966"/>
                  </a:lnTo>
                  <a:lnTo>
                    <a:pt x="1269823" y="785669"/>
                  </a:lnTo>
                  <a:lnTo>
                    <a:pt x="1323957" y="834167"/>
                  </a:lnTo>
                  <a:lnTo>
                    <a:pt x="1446988" y="949579"/>
                  </a:lnTo>
                  <a:lnTo>
                    <a:pt x="1566923" y="1068880"/>
                  </a:lnTo>
                  <a:lnTo>
                    <a:pt x="1683843" y="1191831"/>
                  </a:lnTo>
                  <a:lnTo>
                    <a:pt x="1797904" y="1318038"/>
                  </a:lnTo>
                  <a:lnTo>
                    <a:pt x="1909347" y="1447260"/>
                  </a:lnTo>
                  <a:lnTo>
                    <a:pt x="2018329" y="1579181"/>
                  </a:lnTo>
                  <a:lnTo>
                    <a:pt x="2125009" y="1713564"/>
                  </a:lnTo>
                  <a:lnTo>
                    <a:pt x="2229546" y="1850089"/>
                  </a:lnTo>
                  <a:lnTo>
                    <a:pt x="2332098" y="1988360"/>
                  </a:lnTo>
                  <a:lnTo>
                    <a:pt x="2432825" y="2128219"/>
                  </a:lnTo>
                  <a:lnTo>
                    <a:pt x="2531964" y="2269347"/>
                  </a:lnTo>
                  <a:lnTo>
                    <a:pt x="2629675" y="2411349"/>
                  </a:lnTo>
                  <a:lnTo>
                    <a:pt x="2726115" y="2553986"/>
                  </a:lnTo>
                  <a:lnTo>
                    <a:pt x="2821445" y="2697020"/>
                  </a:lnTo>
                  <a:lnTo>
                    <a:pt x="3009404" y="2982929"/>
                  </a:lnTo>
                  <a:lnTo>
                    <a:pt x="3201730" y="3279076"/>
                  </a:lnTo>
                  <a:lnTo>
                    <a:pt x="3296742" y="3428779"/>
                  </a:lnTo>
                  <a:lnTo>
                    <a:pt x="3390245" y="3579591"/>
                  </a:lnTo>
                  <a:lnTo>
                    <a:pt x="3481448" y="3731831"/>
                  </a:lnTo>
                  <a:lnTo>
                    <a:pt x="3569872" y="3885343"/>
                  </a:lnTo>
                  <a:lnTo>
                    <a:pt x="3654803" y="4040442"/>
                  </a:lnTo>
                  <a:lnTo>
                    <a:pt x="3735527" y="4197208"/>
                  </a:lnTo>
                  <a:lnTo>
                    <a:pt x="3774183" y="4276186"/>
                  </a:lnTo>
                  <a:lnTo>
                    <a:pt x="3811569" y="4355640"/>
                  </a:lnTo>
                  <a:lnTo>
                    <a:pt x="3847604" y="4435570"/>
                  </a:lnTo>
                  <a:lnTo>
                    <a:pt x="3882133" y="4515897"/>
                  </a:lnTo>
                  <a:lnTo>
                    <a:pt x="3915233" y="4596781"/>
                  </a:lnTo>
                  <a:lnTo>
                    <a:pt x="3946744" y="4678061"/>
                  </a:lnTo>
                  <a:lnTo>
                    <a:pt x="3976510" y="4759976"/>
                  </a:lnTo>
                  <a:lnTo>
                    <a:pt x="4004608" y="4842288"/>
                  </a:lnTo>
                  <a:lnTo>
                    <a:pt x="4030881" y="4925235"/>
                  </a:lnTo>
                  <a:lnTo>
                    <a:pt x="4055171" y="5008657"/>
                  </a:lnTo>
                  <a:lnTo>
                    <a:pt x="4077554" y="5092716"/>
                  </a:lnTo>
                  <a:lnTo>
                    <a:pt x="4097795" y="5177330"/>
                  </a:lnTo>
                  <a:lnTo>
                    <a:pt x="4115892" y="5262498"/>
                  </a:lnTo>
                  <a:lnTo>
                    <a:pt x="4131847" y="5348223"/>
                  </a:lnTo>
                  <a:lnTo>
                    <a:pt x="4145420" y="5434664"/>
                  </a:lnTo>
                  <a:lnTo>
                    <a:pt x="4156612" y="5521659"/>
                  </a:lnTo>
                  <a:lnTo>
                    <a:pt x="4160977" y="5561903"/>
                  </a:lnTo>
                  <a:lnTo>
                    <a:pt x="4164708" y="5602223"/>
                  </a:lnTo>
                  <a:lnTo>
                    <a:pt x="4168042" y="5642546"/>
                  </a:lnTo>
                  <a:lnTo>
                    <a:pt x="4170820" y="5682869"/>
                  </a:lnTo>
                  <a:lnTo>
                    <a:pt x="4173042" y="5723271"/>
                  </a:lnTo>
                  <a:lnTo>
                    <a:pt x="4174868" y="5763674"/>
                  </a:lnTo>
                  <a:lnTo>
                    <a:pt x="4177090" y="5844478"/>
                  </a:lnTo>
                  <a:lnTo>
                    <a:pt x="4177645" y="5897340"/>
                  </a:lnTo>
                  <a:lnTo>
                    <a:pt x="4177567" y="5950284"/>
                  </a:lnTo>
                  <a:lnTo>
                    <a:pt x="4176773" y="6003228"/>
                  </a:lnTo>
                  <a:lnTo>
                    <a:pt x="4175423" y="6056170"/>
                  </a:lnTo>
                  <a:lnTo>
                    <a:pt x="4173360" y="6109112"/>
                  </a:lnTo>
                  <a:lnTo>
                    <a:pt x="4170820" y="6162056"/>
                  </a:lnTo>
                  <a:lnTo>
                    <a:pt x="4167724" y="6214920"/>
                  </a:lnTo>
                  <a:lnTo>
                    <a:pt x="4164073" y="6267862"/>
                  </a:lnTo>
                  <a:lnTo>
                    <a:pt x="4159946" y="6320726"/>
                  </a:lnTo>
                  <a:lnTo>
                    <a:pt x="4155420" y="6373590"/>
                  </a:lnTo>
                  <a:lnTo>
                    <a:pt x="4145023" y="6479159"/>
                  </a:lnTo>
                  <a:lnTo>
                    <a:pt x="4133275" y="6584570"/>
                  </a:lnTo>
                  <a:lnTo>
                    <a:pt x="4120417" y="6689821"/>
                  </a:lnTo>
                  <a:lnTo>
                    <a:pt x="4106288" y="6795707"/>
                  </a:lnTo>
                  <a:lnTo>
                    <a:pt x="4090730" y="6901751"/>
                  </a:lnTo>
                  <a:lnTo>
                    <a:pt x="4082317" y="6954854"/>
                  </a:lnTo>
                  <a:lnTo>
                    <a:pt x="4073427" y="7007876"/>
                  </a:lnTo>
                  <a:lnTo>
                    <a:pt x="4064061" y="7060820"/>
                  </a:lnTo>
                  <a:lnTo>
                    <a:pt x="4054139" y="7113604"/>
                  </a:lnTo>
                  <a:lnTo>
                    <a:pt x="4043581" y="7166388"/>
                  </a:lnTo>
                  <a:lnTo>
                    <a:pt x="4032469" y="7218935"/>
                  </a:lnTo>
                  <a:lnTo>
                    <a:pt x="4020722" y="7271321"/>
                  </a:lnTo>
                  <a:lnTo>
                    <a:pt x="4008260" y="7323471"/>
                  </a:lnTo>
                  <a:lnTo>
                    <a:pt x="3995083" y="7375383"/>
                  </a:lnTo>
                  <a:lnTo>
                    <a:pt x="3981193" y="7427055"/>
                  </a:lnTo>
                  <a:lnTo>
                    <a:pt x="3966508" y="7478411"/>
                  </a:lnTo>
                  <a:lnTo>
                    <a:pt x="3950951" y="7529370"/>
                  </a:lnTo>
                  <a:lnTo>
                    <a:pt x="4724858" y="7529370"/>
                  </a:lnTo>
                  <a:lnTo>
                    <a:pt x="4731525" y="7432374"/>
                  </a:lnTo>
                  <a:lnTo>
                    <a:pt x="4736604" y="7335218"/>
                  </a:lnTo>
                  <a:lnTo>
                    <a:pt x="4740098" y="7237826"/>
                  </a:lnTo>
                  <a:lnTo>
                    <a:pt x="4742081" y="7140354"/>
                  </a:lnTo>
                  <a:lnTo>
                    <a:pt x="4742558" y="7042642"/>
                  </a:lnTo>
                  <a:lnTo>
                    <a:pt x="4741605" y="6944931"/>
                  </a:lnTo>
                  <a:lnTo>
                    <a:pt x="4739224" y="6846982"/>
                  </a:lnTo>
                  <a:lnTo>
                    <a:pt x="4735494" y="6749034"/>
                  </a:lnTo>
                  <a:lnTo>
                    <a:pt x="4730414" y="6651006"/>
                  </a:lnTo>
                  <a:lnTo>
                    <a:pt x="4723984" y="6552899"/>
                  </a:lnTo>
                  <a:lnTo>
                    <a:pt x="4716285" y="6454791"/>
                  </a:lnTo>
                  <a:lnTo>
                    <a:pt x="4707395" y="6356684"/>
                  </a:lnTo>
                  <a:lnTo>
                    <a:pt x="4685884" y="6160389"/>
                  </a:lnTo>
                  <a:lnTo>
                    <a:pt x="4659849" y="5964254"/>
                  </a:lnTo>
                  <a:lnTo>
                    <a:pt x="4628258" y="5761134"/>
                  </a:lnTo>
                  <a:lnTo>
                    <a:pt x="4592380" y="5558567"/>
                  </a:lnTo>
                  <a:lnTo>
                    <a:pt x="4552534" y="5356559"/>
                  </a:lnTo>
                  <a:lnTo>
                    <a:pt x="4508958" y="5155342"/>
                  </a:lnTo>
                  <a:lnTo>
                    <a:pt x="4462047" y="4955080"/>
                  </a:lnTo>
                  <a:lnTo>
                    <a:pt x="4412040" y="4755927"/>
                  </a:lnTo>
                  <a:lnTo>
                    <a:pt x="4359257" y="4558046"/>
                  </a:lnTo>
                  <a:lnTo>
                    <a:pt x="4304010" y="4361592"/>
                  </a:lnTo>
                  <a:lnTo>
                    <a:pt x="4261467" y="4216099"/>
                  </a:lnTo>
                  <a:lnTo>
                    <a:pt x="4217572" y="4070842"/>
                  </a:lnTo>
                  <a:lnTo>
                    <a:pt x="4172408" y="3925904"/>
                  </a:lnTo>
                  <a:lnTo>
                    <a:pt x="4125814" y="3781204"/>
                  </a:lnTo>
                  <a:lnTo>
                    <a:pt x="4077951" y="3636979"/>
                  </a:lnTo>
                  <a:lnTo>
                    <a:pt x="4028579" y="3493151"/>
                  </a:lnTo>
                  <a:lnTo>
                    <a:pt x="3977700" y="3349800"/>
                  </a:lnTo>
                  <a:lnTo>
                    <a:pt x="3925392" y="3207005"/>
                  </a:lnTo>
                  <a:lnTo>
                    <a:pt x="3871497" y="3064764"/>
                  </a:lnTo>
                  <a:lnTo>
                    <a:pt x="3816093" y="2923239"/>
                  </a:lnTo>
                  <a:lnTo>
                    <a:pt x="3759023" y="2782349"/>
                  </a:lnTo>
                  <a:lnTo>
                    <a:pt x="3700285" y="2642173"/>
                  </a:lnTo>
                  <a:lnTo>
                    <a:pt x="3639880" y="2502869"/>
                  </a:lnTo>
                  <a:lnTo>
                    <a:pt x="3577809" y="2364439"/>
                  </a:lnTo>
                  <a:lnTo>
                    <a:pt x="3513913" y="2226803"/>
                  </a:lnTo>
                  <a:lnTo>
                    <a:pt x="3448269" y="2090197"/>
                  </a:lnTo>
                  <a:lnTo>
                    <a:pt x="3380800" y="1954625"/>
                  </a:lnTo>
                  <a:lnTo>
                    <a:pt x="3311427" y="1820085"/>
                  </a:lnTo>
                  <a:lnTo>
                    <a:pt x="3240148" y="1686655"/>
                  </a:lnTo>
                  <a:lnTo>
                    <a:pt x="3166964" y="1554338"/>
                  </a:lnTo>
                  <a:lnTo>
                    <a:pt x="3091795" y="1423289"/>
                  </a:lnTo>
                  <a:lnTo>
                    <a:pt x="3014644" y="1293511"/>
                  </a:lnTo>
                  <a:lnTo>
                    <a:pt x="2935427" y="1165002"/>
                  </a:lnTo>
                  <a:lnTo>
                    <a:pt x="2854068" y="1037924"/>
                  </a:lnTo>
                  <a:lnTo>
                    <a:pt x="2770645" y="912193"/>
                  </a:lnTo>
                  <a:lnTo>
                    <a:pt x="2685079" y="787972"/>
                  </a:lnTo>
                  <a:lnTo>
                    <a:pt x="2597289" y="665337"/>
                  </a:lnTo>
                  <a:lnTo>
                    <a:pt x="2507279" y="544211"/>
                  </a:lnTo>
                  <a:lnTo>
                    <a:pt x="2414965" y="424751"/>
                  </a:lnTo>
                  <a:lnTo>
                    <a:pt x="2320430" y="306960"/>
                  </a:lnTo>
                  <a:lnTo>
                    <a:pt x="2223513" y="190913"/>
                  </a:lnTo>
                  <a:lnTo>
                    <a:pt x="2124216" y="76613"/>
                  </a:lnTo>
                  <a:lnTo>
                    <a:pt x="2075638" y="22400"/>
                  </a:lnTo>
                  <a:lnTo>
                    <a:pt x="20551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9" name="Shape 139"/>
            <p:cNvSpPr/>
            <p:nvPr/>
          </p:nvSpPr>
          <p:spPr>
            <a:xfrm>
              <a:off x="2001966" y="0"/>
              <a:ext cx="6178577" cy="7529370"/>
            </a:xfrm>
            <a:custGeom>
              <a:avLst/>
              <a:gdLst/>
              <a:ahLst/>
              <a:cxnLst/>
              <a:rect l="0" t="0" r="0" b="0"/>
              <a:pathLst>
                <a:path w="6178577" h="7529370">
                  <a:moveTo>
                    <a:pt x="0" y="0"/>
                  </a:moveTo>
                  <a:lnTo>
                    <a:pt x="31540" y="12240"/>
                  </a:lnTo>
                  <a:lnTo>
                    <a:pt x="101866" y="40260"/>
                  </a:lnTo>
                  <a:lnTo>
                    <a:pt x="171875" y="68913"/>
                  </a:lnTo>
                  <a:lnTo>
                    <a:pt x="241725" y="98124"/>
                  </a:lnTo>
                  <a:lnTo>
                    <a:pt x="311179" y="128047"/>
                  </a:lnTo>
                  <a:lnTo>
                    <a:pt x="380394" y="158686"/>
                  </a:lnTo>
                  <a:lnTo>
                    <a:pt x="449211" y="189960"/>
                  </a:lnTo>
                  <a:lnTo>
                    <a:pt x="517791" y="222029"/>
                  </a:lnTo>
                  <a:lnTo>
                    <a:pt x="585895" y="254889"/>
                  </a:lnTo>
                  <a:lnTo>
                    <a:pt x="653681" y="288545"/>
                  </a:lnTo>
                  <a:lnTo>
                    <a:pt x="747583" y="337042"/>
                  </a:lnTo>
                  <a:lnTo>
                    <a:pt x="840451" y="387207"/>
                  </a:lnTo>
                  <a:lnTo>
                    <a:pt x="932368" y="439118"/>
                  </a:lnTo>
                  <a:lnTo>
                    <a:pt x="1023173" y="492697"/>
                  </a:lnTo>
                  <a:lnTo>
                    <a:pt x="1113025" y="547862"/>
                  </a:lnTo>
                  <a:lnTo>
                    <a:pt x="1201845" y="604694"/>
                  </a:lnTo>
                  <a:lnTo>
                    <a:pt x="1289555" y="663115"/>
                  </a:lnTo>
                  <a:lnTo>
                    <a:pt x="1376233" y="723042"/>
                  </a:lnTo>
                  <a:lnTo>
                    <a:pt x="1461719" y="784559"/>
                  </a:lnTo>
                  <a:lnTo>
                    <a:pt x="1546174" y="847582"/>
                  </a:lnTo>
                  <a:lnTo>
                    <a:pt x="1629517" y="912114"/>
                  </a:lnTo>
                  <a:lnTo>
                    <a:pt x="1711670" y="978075"/>
                  </a:lnTo>
                  <a:lnTo>
                    <a:pt x="1792633" y="1045464"/>
                  </a:lnTo>
                  <a:lnTo>
                    <a:pt x="1872484" y="1114204"/>
                  </a:lnTo>
                  <a:lnTo>
                    <a:pt x="1951065" y="1184450"/>
                  </a:lnTo>
                  <a:lnTo>
                    <a:pt x="2028536" y="1255966"/>
                  </a:lnTo>
                  <a:lnTo>
                    <a:pt x="2104736" y="1328833"/>
                  </a:lnTo>
                  <a:lnTo>
                    <a:pt x="2179665" y="1402969"/>
                  </a:lnTo>
                  <a:lnTo>
                    <a:pt x="2253326" y="1478375"/>
                  </a:lnTo>
                  <a:lnTo>
                    <a:pt x="2325795" y="1555051"/>
                  </a:lnTo>
                  <a:lnTo>
                    <a:pt x="2396915" y="1632997"/>
                  </a:lnTo>
                  <a:lnTo>
                    <a:pt x="2466765" y="1712055"/>
                  </a:lnTo>
                  <a:lnTo>
                    <a:pt x="2535265" y="1792383"/>
                  </a:lnTo>
                  <a:lnTo>
                    <a:pt x="2602417" y="1873821"/>
                  </a:lnTo>
                  <a:lnTo>
                    <a:pt x="2668219" y="1956292"/>
                  </a:lnTo>
                  <a:lnTo>
                    <a:pt x="2732671" y="2039954"/>
                  </a:lnTo>
                  <a:lnTo>
                    <a:pt x="2795695" y="2124646"/>
                  </a:lnTo>
                  <a:lnTo>
                    <a:pt x="2857370" y="2210371"/>
                  </a:lnTo>
                  <a:lnTo>
                    <a:pt x="2917615" y="2297129"/>
                  </a:lnTo>
                  <a:lnTo>
                    <a:pt x="2976433" y="2384838"/>
                  </a:lnTo>
                  <a:lnTo>
                    <a:pt x="3033740" y="2473500"/>
                  </a:lnTo>
                  <a:lnTo>
                    <a:pt x="3089620" y="2563114"/>
                  </a:lnTo>
                  <a:lnTo>
                    <a:pt x="3144071" y="2653681"/>
                  </a:lnTo>
                  <a:lnTo>
                    <a:pt x="3196936" y="2745121"/>
                  </a:lnTo>
                  <a:lnTo>
                    <a:pt x="3248371" y="2837355"/>
                  </a:lnTo>
                  <a:lnTo>
                    <a:pt x="3298219" y="2930461"/>
                  </a:lnTo>
                  <a:lnTo>
                    <a:pt x="3346558" y="3024363"/>
                  </a:lnTo>
                  <a:lnTo>
                    <a:pt x="3393310" y="3119056"/>
                  </a:lnTo>
                  <a:lnTo>
                    <a:pt x="3438474" y="3214466"/>
                  </a:lnTo>
                  <a:lnTo>
                    <a:pt x="3482051" y="3310589"/>
                  </a:lnTo>
                  <a:lnTo>
                    <a:pt x="3523961" y="3407426"/>
                  </a:lnTo>
                  <a:lnTo>
                    <a:pt x="3564363" y="3504979"/>
                  </a:lnTo>
                  <a:lnTo>
                    <a:pt x="3603019" y="3603165"/>
                  </a:lnTo>
                  <a:lnTo>
                    <a:pt x="3640086" y="3701908"/>
                  </a:lnTo>
                  <a:lnTo>
                    <a:pt x="3675409" y="3801285"/>
                  </a:lnTo>
                  <a:lnTo>
                    <a:pt x="3709142" y="3901218"/>
                  </a:lnTo>
                  <a:lnTo>
                    <a:pt x="3741051" y="4001706"/>
                  </a:lnTo>
                  <a:lnTo>
                    <a:pt x="3771294" y="4102751"/>
                  </a:lnTo>
                  <a:lnTo>
                    <a:pt x="3799789" y="4204192"/>
                  </a:lnTo>
                  <a:lnTo>
                    <a:pt x="3826539" y="4306189"/>
                  </a:lnTo>
                  <a:lnTo>
                    <a:pt x="3851541" y="4408582"/>
                  </a:lnTo>
                  <a:lnTo>
                    <a:pt x="3874719" y="4511374"/>
                  </a:lnTo>
                  <a:lnTo>
                    <a:pt x="3896150" y="4614561"/>
                  </a:lnTo>
                  <a:lnTo>
                    <a:pt x="3915676" y="4718066"/>
                  </a:lnTo>
                  <a:lnTo>
                    <a:pt x="3933378" y="4821967"/>
                  </a:lnTo>
                  <a:lnTo>
                    <a:pt x="3949331" y="4926107"/>
                  </a:lnTo>
                  <a:lnTo>
                    <a:pt x="3963301" y="5030565"/>
                  </a:lnTo>
                  <a:lnTo>
                    <a:pt x="3975446" y="5135261"/>
                  </a:lnTo>
                  <a:lnTo>
                    <a:pt x="3985685" y="5240195"/>
                  </a:lnTo>
                  <a:lnTo>
                    <a:pt x="3993940" y="5345367"/>
                  </a:lnTo>
                  <a:lnTo>
                    <a:pt x="4000370" y="5450617"/>
                  </a:lnTo>
                  <a:lnTo>
                    <a:pt x="4004815" y="5556108"/>
                  </a:lnTo>
                  <a:lnTo>
                    <a:pt x="4007275" y="5661676"/>
                  </a:lnTo>
                  <a:lnTo>
                    <a:pt x="4007751" y="5767323"/>
                  </a:lnTo>
                  <a:lnTo>
                    <a:pt x="4006322" y="5873290"/>
                  </a:lnTo>
                  <a:lnTo>
                    <a:pt x="4003228" y="5979176"/>
                  </a:lnTo>
                  <a:lnTo>
                    <a:pt x="3998465" y="6084982"/>
                  </a:lnTo>
                  <a:lnTo>
                    <a:pt x="3992274" y="6190710"/>
                  </a:lnTo>
                  <a:lnTo>
                    <a:pt x="3984654" y="6296359"/>
                  </a:lnTo>
                  <a:lnTo>
                    <a:pt x="3975764" y="6401927"/>
                  </a:lnTo>
                  <a:lnTo>
                    <a:pt x="3954729" y="6612828"/>
                  </a:lnTo>
                  <a:lnTo>
                    <a:pt x="3929964" y="6823488"/>
                  </a:lnTo>
                  <a:lnTo>
                    <a:pt x="3902500" y="7033911"/>
                  </a:lnTo>
                  <a:lnTo>
                    <a:pt x="3873211" y="7244096"/>
                  </a:lnTo>
                  <a:lnTo>
                    <a:pt x="3842969" y="7454042"/>
                  </a:lnTo>
                  <a:lnTo>
                    <a:pt x="3832015" y="7529370"/>
                  </a:lnTo>
                  <a:lnTo>
                    <a:pt x="5951883" y="7529370"/>
                  </a:lnTo>
                  <a:lnTo>
                    <a:pt x="5967440" y="7478411"/>
                  </a:lnTo>
                  <a:lnTo>
                    <a:pt x="5982125" y="7427055"/>
                  </a:lnTo>
                  <a:lnTo>
                    <a:pt x="5996015" y="7375383"/>
                  </a:lnTo>
                  <a:lnTo>
                    <a:pt x="6009192" y="7323471"/>
                  </a:lnTo>
                  <a:lnTo>
                    <a:pt x="6021654" y="7271321"/>
                  </a:lnTo>
                  <a:lnTo>
                    <a:pt x="6033401" y="7218935"/>
                  </a:lnTo>
                  <a:lnTo>
                    <a:pt x="6044513" y="7166388"/>
                  </a:lnTo>
                  <a:lnTo>
                    <a:pt x="6055071" y="7113682"/>
                  </a:lnTo>
                  <a:lnTo>
                    <a:pt x="6064993" y="7060820"/>
                  </a:lnTo>
                  <a:lnTo>
                    <a:pt x="6074359" y="7007876"/>
                  </a:lnTo>
                  <a:lnTo>
                    <a:pt x="6083249" y="6954854"/>
                  </a:lnTo>
                  <a:lnTo>
                    <a:pt x="6091663" y="6901751"/>
                  </a:lnTo>
                  <a:lnTo>
                    <a:pt x="6107220" y="6795707"/>
                  </a:lnTo>
                  <a:lnTo>
                    <a:pt x="6121349" y="6689821"/>
                  </a:lnTo>
                  <a:lnTo>
                    <a:pt x="6134286" y="6584570"/>
                  </a:lnTo>
                  <a:lnTo>
                    <a:pt x="6145955" y="6479159"/>
                  </a:lnTo>
                  <a:lnTo>
                    <a:pt x="6156352" y="6373590"/>
                  </a:lnTo>
                  <a:lnTo>
                    <a:pt x="6160878" y="6320726"/>
                  </a:lnTo>
                  <a:lnTo>
                    <a:pt x="6165005" y="6267862"/>
                  </a:lnTo>
                  <a:lnTo>
                    <a:pt x="6168656" y="6214920"/>
                  </a:lnTo>
                  <a:lnTo>
                    <a:pt x="6171752" y="6162056"/>
                  </a:lnTo>
                  <a:lnTo>
                    <a:pt x="6174292" y="6109112"/>
                  </a:lnTo>
                  <a:lnTo>
                    <a:pt x="6176355" y="6056170"/>
                  </a:lnTo>
                  <a:lnTo>
                    <a:pt x="6177705" y="6003228"/>
                  </a:lnTo>
                  <a:lnTo>
                    <a:pt x="6178499" y="5950284"/>
                  </a:lnTo>
                  <a:lnTo>
                    <a:pt x="6178577" y="5897340"/>
                  </a:lnTo>
                  <a:lnTo>
                    <a:pt x="6178022" y="5844478"/>
                  </a:lnTo>
                  <a:lnTo>
                    <a:pt x="6175800" y="5763674"/>
                  </a:lnTo>
                  <a:lnTo>
                    <a:pt x="6173974" y="5723271"/>
                  </a:lnTo>
                  <a:lnTo>
                    <a:pt x="6171752" y="5682869"/>
                  </a:lnTo>
                  <a:lnTo>
                    <a:pt x="6168974" y="5642546"/>
                  </a:lnTo>
                  <a:lnTo>
                    <a:pt x="6165640" y="5602223"/>
                  </a:lnTo>
                  <a:lnTo>
                    <a:pt x="6161909" y="5561903"/>
                  </a:lnTo>
                  <a:lnTo>
                    <a:pt x="6157544" y="5521659"/>
                  </a:lnTo>
                  <a:lnTo>
                    <a:pt x="6146352" y="5434664"/>
                  </a:lnTo>
                  <a:lnTo>
                    <a:pt x="6132779" y="5348223"/>
                  </a:lnTo>
                  <a:lnTo>
                    <a:pt x="6116824" y="5262498"/>
                  </a:lnTo>
                  <a:lnTo>
                    <a:pt x="6098727" y="5177330"/>
                  </a:lnTo>
                  <a:lnTo>
                    <a:pt x="6078487" y="5092716"/>
                  </a:lnTo>
                  <a:lnTo>
                    <a:pt x="6056103" y="5008657"/>
                  </a:lnTo>
                  <a:lnTo>
                    <a:pt x="6031813" y="4925235"/>
                  </a:lnTo>
                  <a:lnTo>
                    <a:pt x="6005540" y="4842288"/>
                  </a:lnTo>
                  <a:lnTo>
                    <a:pt x="5977442" y="4759976"/>
                  </a:lnTo>
                  <a:lnTo>
                    <a:pt x="5947676" y="4678061"/>
                  </a:lnTo>
                  <a:lnTo>
                    <a:pt x="5916165" y="4596781"/>
                  </a:lnTo>
                  <a:lnTo>
                    <a:pt x="5883065" y="4515897"/>
                  </a:lnTo>
                  <a:lnTo>
                    <a:pt x="5848536" y="4435570"/>
                  </a:lnTo>
                  <a:lnTo>
                    <a:pt x="5812501" y="4355640"/>
                  </a:lnTo>
                  <a:lnTo>
                    <a:pt x="5775115" y="4276186"/>
                  </a:lnTo>
                  <a:lnTo>
                    <a:pt x="5736459" y="4197208"/>
                  </a:lnTo>
                  <a:lnTo>
                    <a:pt x="5655735" y="4040442"/>
                  </a:lnTo>
                  <a:lnTo>
                    <a:pt x="5570804" y="3885343"/>
                  </a:lnTo>
                  <a:lnTo>
                    <a:pt x="5482380" y="3731831"/>
                  </a:lnTo>
                  <a:lnTo>
                    <a:pt x="5391177" y="3579591"/>
                  </a:lnTo>
                  <a:lnTo>
                    <a:pt x="5297674" y="3428779"/>
                  </a:lnTo>
                  <a:lnTo>
                    <a:pt x="5202663" y="3279076"/>
                  </a:lnTo>
                  <a:lnTo>
                    <a:pt x="5010336" y="2982929"/>
                  </a:lnTo>
                  <a:lnTo>
                    <a:pt x="4822377" y="2697020"/>
                  </a:lnTo>
                  <a:lnTo>
                    <a:pt x="4727047" y="2553986"/>
                  </a:lnTo>
                  <a:lnTo>
                    <a:pt x="4630608" y="2411349"/>
                  </a:lnTo>
                  <a:lnTo>
                    <a:pt x="4532896" y="2269347"/>
                  </a:lnTo>
                  <a:lnTo>
                    <a:pt x="4433758" y="2128219"/>
                  </a:lnTo>
                  <a:lnTo>
                    <a:pt x="4333030" y="1988360"/>
                  </a:lnTo>
                  <a:lnTo>
                    <a:pt x="4230478" y="1850089"/>
                  </a:lnTo>
                  <a:lnTo>
                    <a:pt x="4125941" y="1713564"/>
                  </a:lnTo>
                  <a:lnTo>
                    <a:pt x="4019261" y="1579181"/>
                  </a:lnTo>
                  <a:lnTo>
                    <a:pt x="3910279" y="1447260"/>
                  </a:lnTo>
                  <a:lnTo>
                    <a:pt x="3798836" y="1318038"/>
                  </a:lnTo>
                  <a:lnTo>
                    <a:pt x="3684775" y="1191831"/>
                  </a:lnTo>
                  <a:lnTo>
                    <a:pt x="3567855" y="1068880"/>
                  </a:lnTo>
                  <a:lnTo>
                    <a:pt x="3447920" y="949579"/>
                  </a:lnTo>
                  <a:lnTo>
                    <a:pt x="3324889" y="834167"/>
                  </a:lnTo>
                  <a:lnTo>
                    <a:pt x="3270755" y="785669"/>
                  </a:lnTo>
                  <a:lnTo>
                    <a:pt x="3216065" y="737966"/>
                  </a:lnTo>
                  <a:lnTo>
                    <a:pt x="3160661" y="691055"/>
                  </a:lnTo>
                  <a:lnTo>
                    <a:pt x="3104622" y="645017"/>
                  </a:lnTo>
                  <a:lnTo>
                    <a:pt x="3047870" y="599854"/>
                  </a:lnTo>
                  <a:lnTo>
                    <a:pt x="2990481" y="555641"/>
                  </a:lnTo>
                  <a:lnTo>
                    <a:pt x="2932300" y="512302"/>
                  </a:lnTo>
                  <a:lnTo>
                    <a:pt x="2873483" y="469836"/>
                  </a:lnTo>
                  <a:lnTo>
                    <a:pt x="2813951" y="428482"/>
                  </a:lnTo>
                  <a:lnTo>
                    <a:pt x="2753626" y="388001"/>
                  </a:lnTo>
                  <a:lnTo>
                    <a:pt x="2692508" y="348631"/>
                  </a:lnTo>
                  <a:lnTo>
                    <a:pt x="2630675" y="310292"/>
                  </a:lnTo>
                  <a:lnTo>
                    <a:pt x="2568047" y="272986"/>
                  </a:lnTo>
                  <a:lnTo>
                    <a:pt x="2504626" y="236791"/>
                  </a:lnTo>
                  <a:lnTo>
                    <a:pt x="2440333" y="201707"/>
                  </a:lnTo>
                  <a:lnTo>
                    <a:pt x="2375245" y="167735"/>
                  </a:lnTo>
                  <a:lnTo>
                    <a:pt x="2312301" y="136461"/>
                  </a:lnTo>
                  <a:lnTo>
                    <a:pt x="2248881" y="106298"/>
                  </a:lnTo>
                  <a:lnTo>
                    <a:pt x="2184984" y="77168"/>
                  </a:lnTo>
                  <a:lnTo>
                    <a:pt x="2120611" y="49148"/>
                  </a:lnTo>
                  <a:lnTo>
                    <a:pt x="2055840" y="22004"/>
                  </a:lnTo>
                  <a:lnTo>
                    <a:pt x="20009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0" name="Shape 140"/>
            <p:cNvSpPr/>
            <p:nvPr/>
          </p:nvSpPr>
          <p:spPr>
            <a:xfrm>
              <a:off x="397893" y="0"/>
              <a:ext cx="5611825" cy="7529370"/>
            </a:xfrm>
            <a:custGeom>
              <a:avLst/>
              <a:gdLst/>
              <a:ahLst/>
              <a:cxnLst/>
              <a:rect l="0" t="0" r="0" b="0"/>
              <a:pathLst>
                <a:path w="5611825" h="7529370">
                  <a:moveTo>
                    <a:pt x="0" y="0"/>
                  </a:moveTo>
                  <a:lnTo>
                    <a:pt x="56527" y="20732"/>
                  </a:lnTo>
                  <a:lnTo>
                    <a:pt x="149872" y="57484"/>
                  </a:lnTo>
                  <a:lnTo>
                    <a:pt x="242503" y="96457"/>
                  </a:lnTo>
                  <a:lnTo>
                    <a:pt x="334340" y="137572"/>
                  </a:lnTo>
                  <a:lnTo>
                    <a:pt x="425303" y="180832"/>
                  </a:lnTo>
                  <a:lnTo>
                    <a:pt x="515395" y="226155"/>
                  </a:lnTo>
                  <a:lnTo>
                    <a:pt x="604612" y="273463"/>
                  </a:lnTo>
                  <a:lnTo>
                    <a:pt x="692877" y="322755"/>
                  </a:lnTo>
                  <a:lnTo>
                    <a:pt x="780190" y="373951"/>
                  </a:lnTo>
                  <a:lnTo>
                    <a:pt x="866470" y="426973"/>
                  </a:lnTo>
                  <a:lnTo>
                    <a:pt x="951798" y="481822"/>
                  </a:lnTo>
                  <a:lnTo>
                    <a:pt x="1036015" y="538416"/>
                  </a:lnTo>
                  <a:lnTo>
                    <a:pt x="1119200" y="596599"/>
                  </a:lnTo>
                  <a:lnTo>
                    <a:pt x="1201273" y="656526"/>
                  </a:lnTo>
                  <a:lnTo>
                    <a:pt x="1282156" y="717963"/>
                  </a:lnTo>
                  <a:lnTo>
                    <a:pt x="1361928" y="780907"/>
                  </a:lnTo>
                  <a:lnTo>
                    <a:pt x="1440431" y="845360"/>
                  </a:lnTo>
                  <a:lnTo>
                    <a:pt x="1517742" y="911241"/>
                  </a:lnTo>
                  <a:lnTo>
                    <a:pt x="1593783" y="978472"/>
                  </a:lnTo>
                  <a:lnTo>
                    <a:pt x="1668475" y="1046972"/>
                  </a:lnTo>
                  <a:lnTo>
                    <a:pt x="1741896" y="1116743"/>
                  </a:lnTo>
                  <a:lnTo>
                    <a:pt x="1813890" y="1187704"/>
                  </a:lnTo>
                  <a:lnTo>
                    <a:pt x="1884534" y="1259856"/>
                  </a:lnTo>
                  <a:lnTo>
                    <a:pt x="1960337" y="1339945"/>
                  </a:lnTo>
                  <a:lnTo>
                    <a:pt x="2034631" y="1421305"/>
                  </a:lnTo>
                  <a:lnTo>
                    <a:pt x="2107498" y="1503775"/>
                  </a:lnTo>
                  <a:lnTo>
                    <a:pt x="2179015" y="1587358"/>
                  </a:lnTo>
                  <a:lnTo>
                    <a:pt x="2249182" y="1672050"/>
                  </a:lnTo>
                  <a:lnTo>
                    <a:pt x="2318001" y="1757775"/>
                  </a:lnTo>
                  <a:lnTo>
                    <a:pt x="2385548" y="1844533"/>
                  </a:lnTo>
                  <a:lnTo>
                    <a:pt x="2451827" y="1932241"/>
                  </a:lnTo>
                  <a:lnTo>
                    <a:pt x="2580732" y="2110439"/>
                  </a:lnTo>
                  <a:lnTo>
                    <a:pt x="2705112" y="2292049"/>
                  </a:lnTo>
                  <a:lnTo>
                    <a:pt x="2825207" y="2476913"/>
                  </a:lnTo>
                  <a:lnTo>
                    <a:pt x="2941253" y="2664555"/>
                  </a:lnTo>
                  <a:lnTo>
                    <a:pt x="3053488" y="2854817"/>
                  </a:lnTo>
                  <a:lnTo>
                    <a:pt x="3162312" y="3047301"/>
                  </a:lnTo>
                  <a:lnTo>
                    <a:pt x="3267881" y="3241850"/>
                  </a:lnTo>
                  <a:lnTo>
                    <a:pt x="3370512" y="3438065"/>
                  </a:lnTo>
                  <a:lnTo>
                    <a:pt x="3470525" y="3635630"/>
                  </a:lnTo>
                  <a:lnTo>
                    <a:pt x="3568156" y="3834385"/>
                  </a:lnTo>
                  <a:lnTo>
                    <a:pt x="3663725" y="4033933"/>
                  </a:lnTo>
                  <a:lnTo>
                    <a:pt x="3757466" y="4233958"/>
                  </a:lnTo>
                  <a:lnTo>
                    <a:pt x="3807235" y="4342067"/>
                  </a:lnTo>
                  <a:lnTo>
                    <a:pt x="3856130" y="4450731"/>
                  </a:lnTo>
                  <a:lnTo>
                    <a:pt x="3880021" y="4505261"/>
                  </a:lnTo>
                  <a:lnTo>
                    <a:pt x="3903437" y="4560030"/>
                  </a:lnTo>
                  <a:lnTo>
                    <a:pt x="3926217" y="4614957"/>
                  </a:lnTo>
                  <a:lnTo>
                    <a:pt x="3948442" y="4670124"/>
                  </a:lnTo>
                  <a:lnTo>
                    <a:pt x="3969953" y="4725606"/>
                  </a:lnTo>
                  <a:lnTo>
                    <a:pt x="3990670" y="4781327"/>
                  </a:lnTo>
                  <a:lnTo>
                    <a:pt x="4010514" y="4837287"/>
                  </a:lnTo>
                  <a:lnTo>
                    <a:pt x="4029405" y="4893564"/>
                  </a:lnTo>
                  <a:lnTo>
                    <a:pt x="4047263" y="4950159"/>
                  </a:lnTo>
                  <a:lnTo>
                    <a:pt x="4064012" y="5007070"/>
                  </a:lnTo>
                  <a:lnTo>
                    <a:pt x="4079570" y="5064380"/>
                  </a:lnTo>
                  <a:lnTo>
                    <a:pt x="4093857" y="5122085"/>
                  </a:lnTo>
                  <a:lnTo>
                    <a:pt x="4107272" y="5182171"/>
                  </a:lnTo>
                  <a:lnTo>
                    <a:pt x="4119257" y="5242496"/>
                  </a:lnTo>
                  <a:lnTo>
                    <a:pt x="4129894" y="5302980"/>
                  </a:lnTo>
                  <a:lnTo>
                    <a:pt x="4139338" y="5363781"/>
                  </a:lnTo>
                  <a:lnTo>
                    <a:pt x="4147673" y="5424662"/>
                  </a:lnTo>
                  <a:lnTo>
                    <a:pt x="4154976" y="5485703"/>
                  </a:lnTo>
                  <a:lnTo>
                    <a:pt x="4161326" y="5546980"/>
                  </a:lnTo>
                  <a:lnTo>
                    <a:pt x="4166803" y="5608256"/>
                  </a:lnTo>
                  <a:lnTo>
                    <a:pt x="4171486" y="5669772"/>
                  </a:lnTo>
                  <a:lnTo>
                    <a:pt x="4175535" y="5731288"/>
                  </a:lnTo>
                  <a:lnTo>
                    <a:pt x="4178947" y="5792804"/>
                  </a:lnTo>
                  <a:lnTo>
                    <a:pt x="4181885" y="5854477"/>
                  </a:lnTo>
                  <a:lnTo>
                    <a:pt x="4186647" y="5977747"/>
                  </a:lnTo>
                  <a:lnTo>
                    <a:pt x="4190456" y="6100937"/>
                  </a:lnTo>
                  <a:lnTo>
                    <a:pt x="4199426" y="6457331"/>
                  </a:lnTo>
                  <a:lnTo>
                    <a:pt x="4202283" y="6636004"/>
                  </a:lnTo>
                  <a:lnTo>
                    <a:pt x="4203553" y="6814915"/>
                  </a:lnTo>
                  <a:lnTo>
                    <a:pt x="4202838" y="6993826"/>
                  </a:lnTo>
                  <a:lnTo>
                    <a:pt x="4199902" y="7172579"/>
                  </a:lnTo>
                  <a:lnTo>
                    <a:pt x="4194267" y="7351174"/>
                  </a:lnTo>
                  <a:lnTo>
                    <a:pt x="4185536" y="7529370"/>
                  </a:lnTo>
                  <a:lnTo>
                    <a:pt x="5436089" y="7529370"/>
                  </a:lnTo>
                  <a:lnTo>
                    <a:pt x="5447042" y="7454042"/>
                  </a:lnTo>
                  <a:lnTo>
                    <a:pt x="5477285" y="7244096"/>
                  </a:lnTo>
                  <a:lnTo>
                    <a:pt x="5506573" y="7033911"/>
                  </a:lnTo>
                  <a:lnTo>
                    <a:pt x="5534037" y="6823488"/>
                  </a:lnTo>
                  <a:lnTo>
                    <a:pt x="5558802" y="6612828"/>
                  </a:lnTo>
                  <a:lnTo>
                    <a:pt x="5579837" y="6401927"/>
                  </a:lnTo>
                  <a:lnTo>
                    <a:pt x="5588727" y="6296359"/>
                  </a:lnTo>
                  <a:lnTo>
                    <a:pt x="5596347" y="6190710"/>
                  </a:lnTo>
                  <a:lnTo>
                    <a:pt x="5602539" y="6084982"/>
                  </a:lnTo>
                  <a:lnTo>
                    <a:pt x="5607301" y="5979176"/>
                  </a:lnTo>
                  <a:lnTo>
                    <a:pt x="5610396" y="5873290"/>
                  </a:lnTo>
                  <a:lnTo>
                    <a:pt x="5611825" y="5767323"/>
                  </a:lnTo>
                  <a:lnTo>
                    <a:pt x="5611348" y="5661676"/>
                  </a:lnTo>
                  <a:lnTo>
                    <a:pt x="5608889" y="5556108"/>
                  </a:lnTo>
                  <a:lnTo>
                    <a:pt x="5604443" y="5450617"/>
                  </a:lnTo>
                  <a:lnTo>
                    <a:pt x="5598014" y="5345367"/>
                  </a:lnTo>
                  <a:lnTo>
                    <a:pt x="5589758" y="5240195"/>
                  </a:lnTo>
                  <a:lnTo>
                    <a:pt x="5579520" y="5135261"/>
                  </a:lnTo>
                  <a:lnTo>
                    <a:pt x="5567375" y="5030565"/>
                  </a:lnTo>
                  <a:lnTo>
                    <a:pt x="5553405" y="4926107"/>
                  </a:lnTo>
                  <a:lnTo>
                    <a:pt x="5537451" y="4821967"/>
                  </a:lnTo>
                  <a:lnTo>
                    <a:pt x="5519750" y="4718066"/>
                  </a:lnTo>
                  <a:lnTo>
                    <a:pt x="5500223" y="4614561"/>
                  </a:lnTo>
                  <a:lnTo>
                    <a:pt x="5478792" y="4511374"/>
                  </a:lnTo>
                  <a:lnTo>
                    <a:pt x="5455615" y="4408582"/>
                  </a:lnTo>
                  <a:lnTo>
                    <a:pt x="5430612" y="4306189"/>
                  </a:lnTo>
                  <a:lnTo>
                    <a:pt x="5403862" y="4204192"/>
                  </a:lnTo>
                  <a:lnTo>
                    <a:pt x="5375367" y="4102751"/>
                  </a:lnTo>
                  <a:lnTo>
                    <a:pt x="5345125" y="4001706"/>
                  </a:lnTo>
                  <a:lnTo>
                    <a:pt x="5313216" y="3901218"/>
                  </a:lnTo>
                  <a:lnTo>
                    <a:pt x="5279482" y="3801285"/>
                  </a:lnTo>
                  <a:lnTo>
                    <a:pt x="5244160" y="3701908"/>
                  </a:lnTo>
                  <a:lnTo>
                    <a:pt x="5207092" y="3603165"/>
                  </a:lnTo>
                  <a:lnTo>
                    <a:pt x="5168436" y="3504979"/>
                  </a:lnTo>
                  <a:lnTo>
                    <a:pt x="5128035" y="3407426"/>
                  </a:lnTo>
                  <a:lnTo>
                    <a:pt x="5086125" y="3310589"/>
                  </a:lnTo>
                  <a:lnTo>
                    <a:pt x="5042547" y="3214466"/>
                  </a:lnTo>
                  <a:lnTo>
                    <a:pt x="4997384" y="3119056"/>
                  </a:lnTo>
                  <a:lnTo>
                    <a:pt x="4950631" y="3024363"/>
                  </a:lnTo>
                  <a:lnTo>
                    <a:pt x="4902292" y="2930461"/>
                  </a:lnTo>
                  <a:lnTo>
                    <a:pt x="4852445" y="2837355"/>
                  </a:lnTo>
                  <a:lnTo>
                    <a:pt x="4801010" y="2745121"/>
                  </a:lnTo>
                  <a:lnTo>
                    <a:pt x="4748145" y="2653681"/>
                  </a:lnTo>
                  <a:lnTo>
                    <a:pt x="4693694" y="2563114"/>
                  </a:lnTo>
                  <a:lnTo>
                    <a:pt x="4637813" y="2473500"/>
                  </a:lnTo>
                  <a:lnTo>
                    <a:pt x="4580506" y="2384838"/>
                  </a:lnTo>
                  <a:lnTo>
                    <a:pt x="4521689" y="2297129"/>
                  </a:lnTo>
                  <a:lnTo>
                    <a:pt x="4461443" y="2210371"/>
                  </a:lnTo>
                  <a:lnTo>
                    <a:pt x="4399769" y="2124646"/>
                  </a:lnTo>
                  <a:lnTo>
                    <a:pt x="4336745" y="2039954"/>
                  </a:lnTo>
                  <a:lnTo>
                    <a:pt x="4272292" y="1956292"/>
                  </a:lnTo>
                  <a:lnTo>
                    <a:pt x="4206491" y="1873821"/>
                  </a:lnTo>
                  <a:lnTo>
                    <a:pt x="4139338" y="1792383"/>
                  </a:lnTo>
                  <a:lnTo>
                    <a:pt x="4070839" y="1712055"/>
                  </a:lnTo>
                  <a:lnTo>
                    <a:pt x="4000989" y="1632997"/>
                  </a:lnTo>
                  <a:lnTo>
                    <a:pt x="3929869" y="1555051"/>
                  </a:lnTo>
                  <a:lnTo>
                    <a:pt x="3857400" y="1478375"/>
                  </a:lnTo>
                  <a:lnTo>
                    <a:pt x="3783738" y="1402969"/>
                  </a:lnTo>
                  <a:lnTo>
                    <a:pt x="3708810" y="1328833"/>
                  </a:lnTo>
                  <a:lnTo>
                    <a:pt x="3632610" y="1255966"/>
                  </a:lnTo>
                  <a:lnTo>
                    <a:pt x="3555138" y="1184450"/>
                  </a:lnTo>
                  <a:lnTo>
                    <a:pt x="3476557" y="1114204"/>
                  </a:lnTo>
                  <a:lnTo>
                    <a:pt x="3396706" y="1045464"/>
                  </a:lnTo>
                  <a:lnTo>
                    <a:pt x="3315744" y="978075"/>
                  </a:lnTo>
                  <a:lnTo>
                    <a:pt x="3233591" y="912114"/>
                  </a:lnTo>
                  <a:lnTo>
                    <a:pt x="3150247" y="847582"/>
                  </a:lnTo>
                  <a:lnTo>
                    <a:pt x="3065792" y="784559"/>
                  </a:lnTo>
                  <a:lnTo>
                    <a:pt x="2980306" y="723042"/>
                  </a:lnTo>
                  <a:lnTo>
                    <a:pt x="2893628" y="663115"/>
                  </a:lnTo>
                  <a:lnTo>
                    <a:pt x="2805919" y="604694"/>
                  </a:lnTo>
                  <a:lnTo>
                    <a:pt x="2717098" y="547862"/>
                  </a:lnTo>
                  <a:lnTo>
                    <a:pt x="2627246" y="492697"/>
                  </a:lnTo>
                  <a:lnTo>
                    <a:pt x="2536441" y="439118"/>
                  </a:lnTo>
                  <a:lnTo>
                    <a:pt x="2444525" y="387207"/>
                  </a:lnTo>
                  <a:lnTo>
                    <a:pt x="2351656" y="337042"/>
                  </a:lnTo>
                  <a:lnTo>
                    <a:pt x="2257755" y="288545"/>
                  </a:lnTo>
                  <a:lnTo>
                    <a:pt x="2189969" y="254889"/>
                  </a:lnTo>
                  <a:lnTo>
                    <a:pt x="2121865" y="222029"/>
                  </a:lnTo>
                  <a:lnTo>
                    <a:pt x="2053285" y="189960"/>
                  </a:lnTo>
                  <a:lnTo>
                    <a:pt x="1984467" y="158686"/>
                  </a:lnTo>
                  <a:lnTo>
                    <a:pt x="1915252" y="128047"/>
                  </a:lnTo>
                  <a:lnTo>
                    <a:pt x="1845798" y="98124"/>
                  </a:lnTo>
                  <a:lnTo>
                    <a:pt x="1775948" y="68913"/>
                  </a:lnTo>
                  <a:lnTo>
                    <a:pt x="1705940" y="40338"/>
                  </a:lnTo>
                  <a:lnTo>
                    <a:pt x="1635613" y="12240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1" name="Shape 141"/>
            <p:cNvSpPr/>
            <p:nvPr/>
          </p:nvSpPr>
          <p:spPr>
            <a:xfrm>
              <a:off x="0" y="0"/>
              <a:ext cx="4601447" cy="7529370"/>
            </a:xfrm>
            <a:custGeom>
              <a:avLst/>
              <a:gdLst/>
              <a:ahLst/>
              <a:cxnLst/>
              <a:rect l="0" t="0" r="0" b="0"/>
              <a:pathLst>
                <a:path w="4601447" h="7529370">
                  <a:moveTo>
                    <a:pt x="0" y="0"/>
                  </a:moveTo>
                  <a:lnTo>
                    <a:pt x="0" y="2898092"/>
                  </a:lnTo>
                  <a:lnTo>
                    <a:pt x="46592" y="2906014"/>
                  </a:lnTo>
                  <a:lnTo>
                    <a:pt x="124618" y="2921016"/>
                  </a:lnTo>
                  <a:lnTo>
                    <a:pt x="202247" y="2937605"/>
                  </a:lnTo>
                  <a:lnTo>
                    <a:pt x="279557" y="2955783"/>
                  </a:lnTo>
                  <a:lnTo>
                    <a:pt x="356393" y="2975548"/>
                  </a:lnTo>
                  <a:lnTo>
                    <a:pt x="432909" y="2996819"/>
                  </a:lnTo>
                  <a:lnTo>
                    <a:pt x="508951" y="3019600"/>
                  </a:lnTo>
                  <a:lnTo>
                    <a:pt x="584516" y="3043889"/>
                  </a:lnTo>
                  <a:lnTo>
                    <a:pt x="659684" y="3069606"/>
                  </a:lnTo>
                  <a:lnTo>
                    <a:pt x="734297" y="3096753"/>
                  </a:lnTo>
                  <a:lnTo>
                    <a:pt x="808433" y="3125406"/>
                  </a:lnTo>
                  <a:lnTo>
                    <a:pt x="882014" y="3155411"/>
                  </a:lnTo>
                  <a:lnTo>
                    <a:pt x="955118" y="3186764"/>
                  </a:lnTo>
                  <a:lnTo>
                    <a:pt x="1027588" y="3219466"/>
                  </a:lnTo>
                  <a:lnTo>
                    <a:pt x="1099581" y="3253518"/>
                  </a:lnTo>
                  <a:lnTo>
                    <a:pt x="1170860" y="3288840"/>
                  </a:lnTo>
                  <a:lnTo>
                    <a:pt x="1241583" y="3325511"/>
                  </a:lnTo>
                  <a:lnTo>
                    <a:pt x="1381203" y="3402505"/>
                  </a:lnTo>
                  <a:lnTo>
                    <a:pt x="1518046" y="3484261"/>
                  </a:lnTo>
                  <a:lnTo>
                    <a:pt x="1652111" y="3570700"/>
                  </a:lnTo>
                  <a:lnTo>
                    <a:pt x="1783237" y="3661664"/>
                  </a:lnTo>
                  <a:lnTo>
                    <a:pt x="1911269" y="3756835"/>
                  </a:lnTo>
                  <a:lnTo>
                    <a:pt x="2036047" y="3856054"/>
                  </a:lnTo>
                  <a:lnTo>
                    <a:pt x="2157491" y="3959161"/>
                  </a:lnTo>
                  <a:lnTo>
                    <a:pt x="2275442" y="4065921"/>
                  </a:lnTo>
                  <a:lnTo>
                    <a:pt x="2390059" y="4176094"/>
                  </a:lnTo>
                  <a:lnTo>
                    <a:pt x="2501343" y="4289600"/>
                  </a:lnTo>
                  <a:lnTo>
                    <a:pt x="2609373" y="4406201"/>
                  </a:lnTo>
                  <a:lnTo>
                    <a:pt x="2714068" y="4525740"/>
                  </a:lnTo>
                  <a:lnTo>
                    <a:pt x="2815509" y="4648216"/>
                  </a:lnTo>
                  <a:lnTo>
                    <a:pt x="2913697" y="4773311"/>
                  </a:lnTo>
                  <a:lnTo>
                    <a:pt x="3008788" y="4901025"/>
                  </a:lnTo>
                  <a:lnTo>
                    <a:pt x="3100625" y="5031121"/>
                  </a:lnTo>
                  <a:lnTo>
                    <a:pt x="3189366" y="5163440"/>
                  </a:lnTo>
                  <a:lnTo>
                    <a:pt x="3275012" y="5297900"/>
                  </a:lnTo>
                  <a:lnTo>
                    <a:pt x="3357641" y="5434267"/>
                  </a:lnTo>
                  <a:lnTo>
                    <a:pt x="3437175" y="5572538"/>
                  </a:lnTo>
                  <a:lnTo>
                    <a:pt x="3513692" y="5712396"/>
                  </a:lnTo>
                  <a:lnTo>
                    <a:pt x="3587273" y="5853842"/>
                  </a:lnTo>
                  <a:lnTo>
                    <a:pt x="3657837" y="5996639"/>
                  </a:lnTo>
                  <a:lnTo>
                    <a:pt x="3733641" y="6159277"/>
                  </a:lnTo>
                  <a:lnTo>
                    <a:pt x="3769914" y="6241590"/>
                  </a:lnTo>
                  <a:lnTo>
                    <a:pt x="3804681" y="6324616"/>
                  </a:lnTo>
                  <a:lnTo>
                    <a:pt x="3837938" y="6408197"/>
                  </a:lnTo>
                  <a:lnTo>
                    <a:pt x="3869372" y="6492415"/>
                  </a:lnTo>
                  <a:lnTo>
                    <a:pt x="3898900" y="6577187"/>
                  </a:lnTo>
                  <a:lnTo>
                    <a:pt x="3926283" y="6662515"/>
                  </a:lnTo>
                  <a:lnTo>
                    <a:pt x="3951287" y="6748398"/>
                  </a:lnTo>
                  <a:lnTo>
                    <a:pt x="3973829" y="6834839"/>
                  </a:lnTo>
                  <a:lnTo>
                    <a:pt x="3993673" y="6921834"/>
                  </a:lnTo>
                  <a:lnTo>
                    <a:pt x="4010580" y="7009305"/>
                  </a:lnTo>
                  <a:lnTo>
                    <a:pt x="4024391" y="7097252"/>
                  </a:lnTo>
                  <a:lnTo>
                    <a:pt x="4035027" y="7185676"/>
                  </a:lnTo>
                  <a:lnTo>
                    <a:pt x="4042092" y="7274576"/>
                  </a:lnTo>
                  <a:lnTo>
                    <a:pt x="4045584" y="7363874"/>
                  </a:lnTo>
                  <a:lnTo>
                    <a:pt x="4045901" y="7405386"/>
                  </a:lnTo>
                  <a:lnTo>
                    <a:pt x="4045425" y="7446820"/>
                  </a:lnTo>
                  <a:lnTo>
                    <a:pt x="4044156" y="7488173"/>
                  </a:lnTo>
                  <a:lnTo>
                    <a:pt x="4042092" y="7529370"/>
                  </a:lnTo>
                  <a:lnTo>
                    <a:pt x="4583429" y="7529370"/>
                  </a:lnTo>
                  <a:lnTo>
                    <a:pt x="4592161" y="7351174"/>
                  </a:lnTo>
                  <a:lnTo>
                    <a:pt x="4597796" y="7172579"/>
                  </a:lnTo>
                  <a:lnTo>
                    <a:pt x="4600732" y="6993826"/>
                  </a:lnTo>
                  <a:lnTo>
                    <a:pt x="4601447" y="6814915"/>
                  </a:lnTo>
                  <a:lnTo>
                    <a:pt x="4600177" y="6636004"/>
                  </a:lnTo>
                  <a:lnTo>
                    <a:pt x="4597320" y="6457331"/>
                  </a:lnTo>
                  <a:lnTo>
                    <a:pt x="4588350" y="6100937"/>
                  </a:lnTo>
                  <a:lnTo>
                    <a:pt x="4584541" y="5977747"/>
                  </a:lnTo>
                  <a:lnTo>
                    <a:pt x="4579778" y="5854477"/>
                  </a:lnTo>
                  <a:lnTo>
                    <a:pt x="4576841" y="5792804"/>
                  </a:lnTo>
                  <a:lnTo>
                    <a:pt x="4573428" y="5731288"/>
                  </a:lnTo>
                  <a:lnTo>
                    <a:pt x="4569380" y="5669772"/>
                  </a:lnTo>
                  <a:lnTo>
                    <a:pt x="4564697" y="5608256"/>
                  </a:lnTo>
                  <a:lnTo>
                    <a:pt x="4559220" y="5546980"/>
                  </a:lnTo>
                  <a:lnTo>
                    <a:pt x="4552870" y="5485703"/>
                  </a:lnTo>
                  <a:lnTo>
                    <a:pt x="4545567" y="5424662"/>
                  </a:lnTo>
                  <a:lnTo>
                    <a:pt x="4537232" y="5363781"/>
                  </a:lnTo>
                  <a:lnTo>
                    <a:pt x="4527787" y="5302980"/>
                  </a:lnTo>
                  <a:lnTo>
                    <a:pt x="4517151" y="5242496"/>
                  </a:lnTo>
                  <a:lnTo>
                    <a:pt x="4505166" y="5182171"/>
                  </a:lnTo>
                  <a:lnTo>
                    <a:pt x="4491751" y="5122085"/>
                  </a:lnTo>
                  <a:lnTo>
                    <a:pt x="4477463" y="5064380"/>
                  </a:lnTo>
                  <a:lnTo>
                    <a:pt x="4461906" y="5007070"/>
                  </a:lnTo>
                  <a:lnTo>
                    <a:pt x="4445157" y="4950159"/>
                  </a:lnTo>
                  <a:lnTo>
                    <a:pt x="4427298" y="4893564"/>
                  </a:lnTo>
                  <a:lnTo>
                    <a:pt x="4408407" y="4837287"/>
                  </a:lnTo>
                  <a:lnTo>
                    <a:pt x="4388563" y="4781327"/>
                  </a:lnTo>
                  <a:lnTo>
                    <a:pt x="4367847" y="4725606"/>
                  </a:lnTo>
                  <a:lnTo>
                    <a:pt x="4346336" y="4670124"/>
                  </a:lnTo>
                  <a:lnTo>
                    <a:pt x="4324111" y="4614957"/>
                  </a:lnTo>
                  <a:lnTo>
                    <a:pt x="4301331" y="4560030"/>
                  </a:lnTo>
                  <a:lnTo>
                    <a:pt x="4277914" y="4505261"/>
                  </a:lnTo>
                  <a:lnTo>
                    <a:pt x="4254023" y="4450731"/>
                  </a:lnTo>
                  <a:lnTo>
                    <a:pt x="4205128" y="4342067"/>
                  </a:lnTo>
                  <a:lnTo>
                    <a:pt x="4155359" y="4233958"/>
                  </a:lnTo>
                  <a:lnTo>
                    <a:pt x="4061618" y="4033933"/>
                  </a:lnTo>
                  <a:lnTo>
                    <a:pt x="3966050" y="3834385"/>
                  </a:lnTo>
                  <a:lnTo>
                    <a:pt x="3868418" y="3635630"/>
                  </a:lnTo>
                  <a:lnTo>
                    <a:pt x="3768406" y="3438065"/>
                  </a:lnTo>
                  <a:lnTo>
                    <a:pt x="3665775" y="3241850"/>
                  </a:lnTo>
                  <a:lnTo>
                    <a:pt x="3560206" y="3047301"/>
                  </a:lnTo>
                  <a:lnTo>
                    <a:pt x="3451382" y="2854817"/>
                  </a:lnTo>
                  <a:lnTo>
                    <a:pt x="3339147" y="2664555"/>
                  </a:lnTo>
                  <a:lnTo>
                    <a:pt x="3223101" y="2476913"/>
                  </a:lnTo>
                  <a:lnTo>
                    <a:pt x="3103006" y="2292049"/>
                  </a:lnTo>
                  <a:lnTo>
                    <a:pt x="2978626" y="2110439"/>
                  </a:lnTo>
                  <a:lnTo>
                    <a:pt x="2849721" y="1932241"/>
                  </a:lnTo>
                  <a:lnTo>
                    <a:pt x="2783442" y="1844533"/>
                  </a:lnTo>
                  <a:lnTo>
                    <a:pt x="2715895" y="1757775"/>
                  </a:lnTo>
                  <a:lnTo>
                    <a:pt x="2647076" y="1672050"/>
                  </a:lnTo>
                  <a:lnTo>
                    <a:pt x="2576908" y="1587358"/>
                  </a:lnTo>
                  <a:lnTo>
                    <a:pt x="2505392" y="1503775"/>
                  </a:lnTo>
                  <a:lnTo>
                    <a:pt x="2432524" y="1421305"/>
                  </a:lnTo>
                  <a:lnTo>
                    <a:pt x="2358231" y="1339945"/>
                  </a:lnTo>
                  <a:lnTo>
                    <a:pt x="2282427" y="1259856"/>
                  </a:lnTo>
                  <a:lnTo>
                    <a:pt x="2211783" y="1187704"/>
                  </a:lnTo>
                  <a:lnTo>
                    <a:pt x="2139789" y="1116743"/>
                  </a:lnTo>
                  <a:lnTo>
                    <a:pt x="2066368" y="1046972"/>
                  </a:lnTo>
                  <a:lnTo>
                    <a:pt x="1991677" y="978472"/>
                  </a:lnTo>
                  <a:lnTo>
                    <a:pt x="1915636" y="911241"/>
                  </a:lnTo>
                  <a:lnTo>
                    <a:pt x="1838325" y="845360"/>
                  </a:lnTo>
                  <a:lnTo>
                    <a:pt x="1759822" y="780907"/>
                  </a:lnTo>
                  <a:lnTo>
                    <a:pt x="1680049" y="717963"/>
                  </a:lnTo>
                  <a:lnTo>
                    <a:pt x="1599167" y="656526"/>
                  </a:lnTo>
                  <a:lnTo>
                    <a:pt x="1517093" y="596599"/>
                  </a:lnTo>
                  <a:lnTo>
                    <a:pt x="1433908" y="538416"/>
                  </a:lnTo>
                  <a:lnTo>
                    <a:pt x="1349692" y="481822"/>
                  </a:lnTo>
                  <a:lnTo>
                    <a:pt x="1264363" y="426973"/>
                  </a:lnTo>
                  <a:lnTo>
                    <a:pt x="1178083" y="373951"/>
                  </a:lnTo>
                  <a:lnTo>
                    <a:pt x="1090771" y="322755"/>
                  </a:lnTo>
                  <a:lnTo>
                    <a:pt x="1002506" y="273463"/>
                  </a:lnTo>
                  <a:lnTo>
                    <a:pt x="913288" y="226155"/>
                  </a:lnTo>
                  <a:lnTo>
                    <a:pt x="823197" y="180832"/>
                  </a:lnTo>
                  <a:lnTo>
                    <a:pt x="732233" y="137572"/>
                  </a:lnTo>
                  <a:lnTo>
                    <a:pt x="640397" y="96457"/>
                  </a:lnTo>
                  <a:lnTo>
                    <a:pt x="547766" y="57484"/>
                  </a:lnTo>
                  <a:lnTo>
                    <a:pt x="454421" y="20732"/>
                  </a:lnTo>
                  <a:lnTo>
                    <a:pt x="3978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2" name="Shape 142"/>
            <p:cNvSpPr/>
            <p:nvPr/>
          </p:nvSpPr>
          <p:spPr>
            <a:xfrm>
              <a:off x="0" y="2898092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239"/>
                  </a:lnTo>
                  <a:lnTo>
                    <a:pt x="2931636" y="4497769"/>
                  </a:lnTo>
                  <a:lnTo>
                    <a:pt x="2934176" y="454221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04"/>
                  </a:lnTo>
                  <a:lnTo>
                    <a:pt x="3437175" y="2674445"/>
                  </a:lnTo>
                  <a:lnTo>
                    <a:pt x="3357641" y="2536175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19"/>
                  </a:lnTo>
                  <a:lnTo>
                    <a:pt x="2815509" y="1750124"/>
                  </a:lnTo>
                  <a:lnTo>
                    <a:pt x="2714068" y="162764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3" name="Shape 143"/>
            <p:cNvSpPr/>
            <p:nvPr/>
          </p:nvSpPr>
          <p:spPr>
            <a:xfrm>
              <a:off x="0" y="3728108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03"/>
                  </a:lnTo>
                  <a:lnTo>
                    <a:pt x="2931636" y="3667753"/>
                  </a:lnTo>
                  <a:lnTo>
                    <a:pt x="2928381" y="362322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4" name="Shape 144"/>
            <p:cNvSpPr/>
            <p:nvPr/>
          </p:nvSpPr>
          <p:spPr>
            <a:xfrm>
              <a:off x="0" y="5122271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5" name="Shape 145"/>
            <p:cNvSpPr/>
            <p:nvPr/>
          </p:nvSpPr>
          <p:spPr>
            <a:xfrm>
              <a:off x="0" y="6170396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6" name="Shape 146"/>
            <p:cNvSpPr/>
            <p:nvPr/>
          </p:nvSpPr>
          <p:spPr>
            <a:xfrm>
              <a:off x="0" y="7271201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7" name="Shape 147"/>
            <p:cNvSpPr/>
            <p:nvPr/>
          </p:nvSpPr>
          <p:spPr>
            <a:xfrm>
              <a:off x="601344" y="1373839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8" name="Picture 17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63"/>
              <a:ext cx="933211" cy="933212"/>
            </a:xfrm>
            <a:prstGeom prst="rect">
              <a:avLst/>
            </a:prstGeom>
            <a:noFill/>
          </p:spPr>
        </p:pic>
      </p:grpSp>
      <p:sp>
        <p:nvSpPr>
          <p:cNvPr id="34" name="Rectangle 33"/>
          <p:cNvSpPr/>
          <p:nvPr/>
        </p:nvSpPr>
        <p:spPr>
          <a:xfrm>
            <a:off x="632389" y="1997246"/>
            <a:ext cx="10814097" cy="3041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400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700"/>
              </a:lnSpc>
              <a:spcAft>
                <a:spcPts val="55"/>
              </a:spcAft>
            </a:pPr>
            <a:r>
              <a:rPr lang="en-US" sz="7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marL="1588770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8400" b="1" spc="5" dirty="0">
                <a:solidFill>
                  <a:srgbClr val="007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8400" b="1" spc="10" dirty="0" err="1">
                <a:solidFill>
                  <a:srgbClr val="007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8400" b="1" spc="5" dirty="0">
                <a:solidFill>
                  <a:srgbClr val="007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400" b="1" spc="10" dirty="0">
                <a:solidFill>
                  <a:srgbClr val="007E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banh</a:t>
            </a:r>
            <a:br>
              <a:rPr lang="en-US" sz="8400" dirty="0">
                <a:solidFill>
                  <a:srgbClr val="007E00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202677" y="1923282"/>
            <a:ext cx="404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2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49"/>
          <p:cNvGrpSpPr/>
          <p:nvPr/>
        </p:nvGrpSpPr>
        <p:grpSpPr>
          <a:xfrm>
            <a:off x="0" y="0"/>
            <a:ext cx="12191999" cy="7193600"/>
            <a:chOff x="0" y="0"/>
            <a:chExt cx="10692382" cy="7529366"/>
          </a:xfrm>
          <a:noFill/>
        </p:grpSpPr>
        <p:sp>
          <p:nvSpPr>
            <p:cNvPr id="3" name="Shape 150"/>
            <p:cNvSpPr/>
            <p:nvPr/>
          </p:nvSpPr>
          <p:spPr>
            <a:xfrm>
              <a:off x="10218841" y="0"/>
              <a:ext cx="473541" cy="1292859"/>
            </a:xfrm>
            <a:custGeom>
              <a:avLst/>
              <a:gdLst/>
              <a:ahLst/>
              <a:cxnLst/>
              <a:rect l="0" t="0" r="0" b="0"/>
              <a:pathLst>
                <a:path w="473541" h="1292859">
                  <a:moveTo>
                    <a:pt x="0" y="0"/>
                  </a:moveTo>
                  <a:lnTo>
                    <a:pt x="39424" y="77323"/>
                  </a:lnTo>
                  <a:lnTo>
                    <a:pt x="80699" y="162731"/>
                  </a:lnTo>
                  <a:lnTo>
                    <a:pt x="120148" y="248932"/>
                  </a:lnTo>
                  <a:lnTo>
                    <a:pt x="157931" y="335927"/>
                  </a:lnTo>
                  <a:lnTo>
                    <a:pt x="194047" y="423557"/>
                  </a:lnTo>
                  <a:lnTo>
                    <a:pt x="228655" y="511901"/>
                  </a:lnTo>
                  <a:lnTo>
                    <a:pt x="261753" y="600801"/>
                  </a:lnTo>
                  <a:lnTo>
                    <a:pt x="293503" y="690337"/>
                  </a:lnTo>
                  <a:lnTo>
                    <a:pt x="323825" y="780268"/>
                  </a:lnTo>
                  <a:lnTo>
                    <a:pt x="353035" y="870756"/>
                  </a:lnTo>
                  <a:lnTo>
                    <a:pt x="407962" y="1052683"/>
                  </a:lnTo>
                  <a:lnTo>
                    <a:pt x="458842" y="1235881"/>
                  </a:lnTo>
                  <a:lnTo>
                    <a:pt x="473541" y="1292859"/>
                  </a:lnTo>
                  <a:lnTo>
                    <a:pt x="473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4" name="Shape 151"/>
            <p:cNvSpPr/>
            <p:nvPr/>
          </p:nvSpPr>
          <p:spPr>
            <a:xfrm>
              <a:off x="8797228" y="0"/>
              <a:ext cx="1895154" cy="6131839"/>
            </a:xfrm>
            <a:custGeom>
              <a:avLst/>
              <a:gdLst/>
              <a:ahLst/>
              <a:cxnLst/>
              <a:rect l="0" t="0" r="0" b="0"/>
              <a:pathLst>
                <a:path w="1895154" h="6131839">
                  <a:moveTo>
                    <a:pt x="0" y="0"/>
                  </a:moveTo>
                  <a:lnTo>
                    <a:pt x="59434" y="112169"/>
                  </a:lnTo>
                  <a:lnTo>
                    <a:pt x="133887" y="258695"/>
                  </a:lnTo>
                  <a:lnTo>
                    <a:pt x="206357" y="406571"/>
                  </a:lnTo>
                  <a:lnTo>
                    <a:pt x="276683" y="555796"/>
                  </a:lnTo>
                  <a:lnTo>
                    <a:pt x="345104" y="706290"/>
                  </a:lnTo>
                  <a:lnTo>
                    <a:pt x="411620" y="857976"/>
                  </a:lnTo>
                  <a:lnTo>
                    <a:pt x="476310" y="1010694"/>
                  </a:lnTo>
                  <a:lnTo>
                    <a:pt x="539335" y="1164364"/>
                  </a:lnTo>
                  <a:lnTo>
                    <a:pt x="600612" y="1318907"/>
                  </a:lnTo>
                  <a:lnTo>
                    <a:pt x="660303" y="1474165"/>
                  </a:lnTo>
                  <a:lnTo>
                    <a:pt x="718484" y="1630136"/>
                  </a:lnTo>
                  <a:lnTo>
                    <a:pt x="775237" y="1786664"/>
                  </a:lnTo>
                  <a:lnTo>
                    <a:pt x="830641" y="1943748"/>
                  </a:lnTo>
                  <a:lnTo>
                    <a:pt x="884695" y="2101148"/>
                  </a:lnTo>
                  <a:lnTo>
                    <a:pt x="937559" y="2258866"/>
                  </a:lnTo>
                  <a:lnTo>
                    <a:pt x="1039872" y="2574700"/>
                  </a:lnTo>
                  <a:lnTo>
                    <a:pt x="1138140" y="2890613"/>
                  </a:lnTo>
                  <a:lnTo>
                    <a:pt x="1232992" y="3205651"/>
                  </a:lnTo>
                  <a:lnTo>
                    <a:pt x="1326416" y="3523865"/>
                  </a:lnTo>
                  <a:lnTo>
                    <a:pt x="1417460" y="3843350"/>
                  </a:lnTo>
                  <a:lnTo>
                    <a:pt x="1504853" y="4163945"/>
                  </a:lnTo>
                  <a:lnTo>
                    <a:pt x="1546842" y="4324680"/>
                  </a:lnTo>
                  <a:lnTo>
                    <a:pt x="1587560" y="4485731"/>
                  </a:lnTo>
                  <a:lnTo>
                    <a:pt x="1626851" y="4647021"/>
                  </a:lnTo>
                  <a:lnTo>
                    <a:pt x="1664555" y="4808708"/>
                  </a:lnTo>
                  <a:lnTo>
                    <a:pt x="1700511" y="4970553"/>
                  </a:lnTo>
                  <a:lnTo>
                    <a:pt x="1734642" y="5132796"/>
                  </a:lnTo>
                  <a:lnTo>
                    <a:pt x="1766790" y="5295277"/>
                  </a:lnTo>
                  <a:lnTo>
                    <a:pt x="1796873" y="5458076"/>
                  </a:lnTo>
                  <a:lnTo>
                    <a:pt x="1824575" y="5621191"/>
                  </a:lnTo>
                  <a:lnTo>
                    <a:pt x="1849975" y="5784545"/>
                  </a:lnTo>
                  <a:lnTo>
                    <a:pt x="1861087" y="5861856"/>
                  </a:lnTo>
                  <a:lnTo>
                    <a:pt x="1871644" y="5939326"/>
                  </a:lnTo>
                  <a:lnTo>
                    <a:pt x="1881647" y="6016796"/>
                  </a:lnTo>
                  <a:lnTo>
                    <a:pt x="1890933" y="6094345"/>
                  </a:lnTo>
                  <a:lnTo>
                    <a:pt x="1895154" y="6131839"/>
                  </a:lnTo>
                  <a:lnTo>
                    <a:pt x="1895154" y="1292859"/>
                  </a:lnTo>
                  <a:lnTo>
                    <a:pt x="1880455" y="1235881"/>
                  </a:lnTo>
                  <a:lnTo>
                    <a:pt x="1829575" y="1052683"/>
                  </a:lnTo>
                  <a:lnTo>
                    <a:pt x="1774648" y="870756"/>
                  </a:lnTo>
                  <a:lnTo>
                    <a:pt x="1745438" y="780268"/>
                  </a:lnTo>
                  <a:lnTo>
                    <a:pt x="1715117" y="690337"/>
                  </a:lnTo>
                  <a:lnTo>
                    <a:pt x="1683367" y="600801"/>
                  </a:lnTo>
                  <a:lnTo>
                    <a:pt x="1650268" y="511901"/>
                  </a:lnTo>
                  <a:lnTo>
                    <a:pt x="1615660" y="423557"/>
                  </a:lnTo>
                  <a:lnTo>
                    <a:pt x="1579544" y="335927"/>
                  </a:lnTo>
                  <a:lnTo>
                    <a:pt x="1541761" y="248932"/>
                  </a:lnTo>
                  <a:lnTo>
                    <a:pt x="1502312" y="162731"/>
                  </a:lnTo>
                  <a:lnTo>
                    <a:pt x="1461037" y="77323"/>
                  </a:lnTo>
                  <a:lnTo>
                    <a:pt x="14216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5" name="Shape 152"/>
            <p:cNvSpPr/>
            <p:nvPr/>
          </p:nvSpPr>
          <p:spPr>
            <a:xfrm>
              <a:off x="6536135" y="0"/>
              <a:ext cx="4156247" cy="7529366"/>
            </a:xfrm>
            <a:custGeom>
              <a:avLst/>
              <a:gdLst/>
              <a:ahLst/>
              <a:cxnLst/>
              <a:rect l="0" t="0" r="0" b="0"/>
              <a:pathLst>
                <a:path w="4156247" h="7529366">
                  <a:moveTo>
                    <a:pt x="0" y="0"/>
                  </a:moveTo>
                  <a:lnTo>
                    <a:pt x="19524" y="24459"/>
                  </a:lnTo>
                  <a:lnTo>
                    <a:pt x="169146" y="215595"/>
                  </a:lnTo>
                  <a:lnTo>
                    <a:pt x="317497" y="407840"/>
                  </a:lnTo>
                  <a:lnTo>
                    <a:pt x="464500" y="601119"/>
                  </a:lnTo>
                  <a:lnTo>
                    <a:pt x="609915" y="795587"/>
                  </a:lnTo>
                  <a:lnTo>
                    <a:pt x="753664" y="991168"/>
                  </a:lnTo>
                  <a:lnTo>
                    <a:pt x="895665" y="1187859"/>
                  </a:lnTo>
                  <a:lnTo>
                    <a:pt x="1035841" y="1385900"/>
                  </a:lnTo>
                  <a:lnTo>
                    <a:pt x="1173953" y="1585131"/>
                  </a:lnTo>
                  <a:lnTo>
                    <a:pt x="1309923" y="1785632"/>
                  </a:lnTo>
                  <a:lnTo>
                    <a:pt x="1443590" y="1987404"/>
                  </a:lnTo>
                  <a:lnTo>
                    <a:pt x="1574956" y="2190524"/>
                  </a:lnTo>
                  <a:lnTo>
                    <a:pt x="1703782" y="2394994"/>
                  </a:lnTo>
                  <a:lnTo>
                    <a:pt x="1829989" y="2600894"/>
                  </a:lnTo>
                  <a:lnTo>
                    <a:pt x="1953416" y="2808220"/>
                  </a:lnTo>
                  <a:lnTo>
                    <a:pt x="2073986" y="3017056"/>
                  </a:lnTo>
                  <a:lnTo>
                    <a:pt x="2191541" y="3227241"/>
                  </a:lnTo>
                  <a:lnTo>
                    <a:pt x="2306000" y="3439014"/>
                  </a:lnTo>
                  <a:lnTo>
                    <a:pt x="2417205" y="3652374"/>
                  </a:lnTo>
                  <a:lnTo>
                    <a:pt x="2525075" y="3867241"/>
                  </a:lnTo>
                  <a:lnTo>
                    <a:pt x="2629374" y="4083776"/>
                  </a:lnTo>
                  <a:lnTo>
                    <a:pt x="2730180" y="4301900"/>
                  </a:lnTo>
                  <a:lnTo>
                    <a:pt x="2827176" y="4521689"/>
                  </a:lnTo>
                  <a:lnTo>
                    <a:pt x="2920283" y="4743145"/>
                  </a:lnTo>
                  <a:lnTo>
                    <a:pt x="3009501" y="4966348"/>
                  </a:lnTo>
                  <a:lnTo>
                    <a:pt x="3094511" y="5191296"/>
                  </a:lnTo>
                  <a:lnTo>
                    <a:pt x="3175395" y="5418070"/>
                  </a:lnTo>
                  <a:lnTo>
                    <a:pt x="3251911" y="5646591"/>
                  </a:lnTo>
                  <a:lnTo>
                    <a:pt x="3323905" y="5877018"/>
                  </a:lnTo>
                  <a:lnTo>
                    <a:pt x="3348590" y="5960520"/>
                  </a:lnTo>
                  <a:lnTo>
                    <a:pt x="3402010" y="6152527"/>
                  </a:lnTo>
                  <a:lnTo>
                    <a:pt x="3427014" y="6249365"/>
                  </a:lnTo>
                  <a:lnTo>
                    <a:pt x="3450667" y="6346757"/>
                  </a:lnTo>
                  <a:lnTo>
                    <a:pt x="3472812" y="6444549"/>
                  </a:lnTo>
                  <a:lnTo>
                    <a:pt x="3493371" y="6542654"/>
                  </a:lnTo>
                  <a:lnTo>
                    <a:pt x="3512261" y="6641160"/>
                  </a:lnTo>
                  <a:lnTo>
                    <a:pt x="3529248" y="6739824"/>
                  </a:lnTo>
                  <a:lnTo>
                    <a:pt x="3544250" y="6838645"/>
                  </a:lnTo>
                  <a:lnTo>
                    <a:pt x="3557189" y="6937546"/>
                  </a:lnTo>
                  <a:lnTo>
                    <a:pt x="3567903" y="7036526"/>
                  </a:lnTo>
                  <a:lnTo>
                    <a:pt x="3576239" y="7135428"/>
                  </a:lnTo>
                  <a:lnTo>
                    <a:pt x="3582111" y="7234250"/>
                  </a:lnTo>
                  <a:lnTo>
                    <a:pt x="3585366" y="7332833"/>
                  </a:lnTo>
                  <a:lnTo>
                    <a:pt x="3585843" y="7431258"/>
                  </a:lnTo>
                  <a:lnTo>
                    <a:pt x="3583540" y="7529366"/>
                  </a:lnTo>
                  <a:lnTo>
                    <a:pt x="4156247" y="7529366"/>
                  </a:lnTo>
                  <a:lnTo>
                    <a:pt x="4156247" y="6131839"/>
                  </a:lnTo>
                  <a:lnTo>
                    <a:pt x="4152025" y="6094345"/>
                  </a:lnTo>
                  <a:lnTo>
                    <a:pt x="4142739" y="6016796"/>
                  </a:lnTo>
                  <a:lnTo>
                    <a:pt x="4132736" y="5939326"/>
                  </a:lnTo>
                  <a:lnTo>
                    <a:pt x="4122180" y="5861856"/>
                  </a:lnTo>
                  <a:lnTo>
                    <a:pt x="4111067" y="5784545"/>
                  </a:lnTo>
                  <a:lnTo>
                    <a:pt x="4085667" y="5621191"/>
                  </a:lnTo>
                  <a:lnTo>
                    <a:pt x="4057965" y="5458076"/>
                  </a:lnTo>
                  <a:lnTo>
                    <a:pt x="4027882" y="5295277"/>
                  </a:lnTo>
                  <a:lnTo>
                    <a:pt x="3995735" y="5132796"/>
                  </a:lnTo>
                  <a:lnTo>
                    <a:pt x="3961603" y="4970553"/>
                  </a:lnTo>
                  <a:lnTo>
                    <a:pt x="3925647" y="4808708"/>
                  </a:lnTo>
                  <a:lnTo>
                    <a:pt x="3887944" y="4647021"/>
                  </a:lnTo>
                  <a:lnTo>
                    <a:pt x="3848652" y="4485731"/>
                  </a:lnTo>
                  <a:lnTo>
                    <a:pt x="3807934" y="4324680"/>
                  </a:lnTo>
                  <a:lnTo>
                    <a:pt x="3765945" y="4163945"/>
                  </a:lnTo>
                  <a:lnTo>
                    <a:pt x="3678552" y="3843350"/>
                  </a:lnTo>
                  <a:lnTo>
                    <a:pt x="3587508" y="3523865"/>
                  </a:lnTo>
                  <a:lnTo>
                    <a:pt x="3494085" y="3205651"/>
                  </a:lnTo>
                  <a:lnTo>
                    <a:pt x="3399232" y="2890613"/>
                  </a:lnTo>
                  <a:lnTo>
                    <a:pt x="3300965" y="2574700"/>
                  </a:lnTo>
                  <a:lnTo>
                    <a:pt x="3198651" y="2258866"/>
                  </a:lnTo>
                  <a:lnTo>
                    <a:pt x="3145787" y="2101148"/>
                  </a:lnTo>
                  <a:lnTo>
                    <a:pt x="3091733" y="1943748"/>
                  </a:lnTo>
                  <a:lnTo>
                    <a:pt x="3036330" y="1786664"/>
                  </a:lnTo>
                  <a:lnTo>
                    <a:pt x="2979576" y="1630136"/>
                  </a:lnTo>
                  <a:lnTo>
                    <a:pt x="2921395" y="1474165"/>
                  </a:lnTo>
                  <a:lnTo>
                    <a:pt x="2861705" y="1318907"/>
                  </a:lnTo>
                  <a:lnTo>
                    <a:pt x="2800427" y="1164364"/>
                  </a:lnTo>
                  <a:lnTo>
                    <a:pt x="2737402" y="1010694"/>
                  </a:lnTo>
                  <a:lnTo>
                    <a:pt x="2672712" y="857976"/>
                  </a:lnTo>
                  <a:lnTo>
                    <a:pt x="2606196" y="706290"/>
                  </a:lnTo>
                  <a:lnTo>
                    <a:pt x="2537775" y="555796"/>
                  </a:lnTo>
                  <a:lnTo>
                    <a:pt x="2467449" y="406571"/>
                  </a:lnTo>
                  <a:lnTo>
                    <a:pt x="2394980" y="258695"/>
                  </a:lnTo>
                  <a:lnTo>
                    <a:pt x="2320526" y="112169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" name="Shape 153"/>
            <p:cNvSpPr/>
            <p:nvPr/>
          </p:nvSpPr>
          <p:spPr>
            <a:xfrm>
              <a:off x="6058057" y="0"/>
              <a:ext cx="4063921" cy="7529366"/>
            </a:xfrm>
            <a:custGeom>
              <a:avLst/>
              <a:gdLst/>
              <a:ahLst/>
              <a:cxnLst/>
              <a:rect l="0" t="0" r="0" b="0"/>
              <a:pathLst>
                <a:path w="4063921" h="7529366">
                  <a:moveTo>
                    <a:pt x="0" y="0"/>
                  </a:moveTo>
                  <a:lnTo>
                    <a:pt x="20480" y="22396"/>
                  </a:lnTo>
                  <a:lnTo>
                    <a:pt x="69057" y="76610"/>
                  </a:lnTo>
                  <a:lnTo>
                    <a:pt x="168355" y="190910"/>
                  </a:lnTo>
                  <a:lnTo>
                    <a:pt x="265272" y="306956"/>
                  </a:lnTo>
                  <a:lnTo>
                    <a:pt x="359807" y="424747"/>
                  </a:lnTo>
                  <a:lnTo>
                    <a:pt x="452121" y="544207"/>
                  </a:lnTo>
                  <a:lnTo>
                    <a:pt x="542131" y="665333"/>
                  </a:lnTo>
                  <a:lnTo>
                    <a:pt x="629921" y="787968"/>
                  </a:lnTo>
                  <a:lnTo>
                    <a:pt x="715487" y="912190"/>
                  </a:lnTo>
                  <a:lnTo>
                    <a:pt x="798910" y="1037920"/>
                  </a:lnTo>
                  <a:lnTo>
                    <a:pt x="880268" y="1164999"/>
                  </a:lnTo>
                  <a:lnTo>
                    <a:pt x="959486" y="1293507"/>
                  </a:lnTo>
                  <a:lnTo>
                    <a:pt x="1036637" y="1423285"/>
                  </a:lnTo>
                  <a:lnTo>
                    <a:pt x="1111806" y="1554334"/>
                  </a:lnTo>
                  <a:lnTo>
                    <a:pt x="1184990" y="1686651"/>
                  </a:lnTo>
                  <a:lnTo>
                    <a:pt x="1256269" y="1820081"/>
                  </a:lnTo>
                  <a:lnTo>
                    <a:pt x="1325642" y="1954621"/>
                  </a:lnTo>
                  <a:lnTo>
                    <a:pt x="1393111" y="2090194"/>
                  </a:lnTo>
                  <a:lnTo>
                    <a:pt x="1458755" y="2226799"/>
                  </a:lnTo>
                  <a:lnTo>
                    <a:pt x="1522651" y="2364435"/>
                  </a:lnTo>
                  <a:lnTo>
                    <a:pt x="1584722" y="2502865"/>
                  </a:lnTo>
                  <a:lnTo>
                    <a:pt x="1645127" y="2642169"/>
                  </a:lnTo>
                  <a:lnTo>
                    <a:pt x="1703864" y="2782345"/>
                  </a:lnTo>
                  <a:lnTo>
                    <a:pt x="1760935" y="2923235"/>
                  </a:lnTo>
                  <a:lnTo>
                    <a:pt x="1816338" y="3064760"/>
                  </a:lnTo>
                  <a:lnTo>
                    <a:pt x="1870233" y="3207001"/>
                  </a:lnTo>
                  <a:lnTo>
                    <a:pt x="1922542" y="3349796"/>
                  </a:lnTo>
                  <a:lnTo>
                    <a:pt x="1973421" y="3493148"/>
                  </a:lnTo>
                  <a:lnTo>
                    <a:pt x="2022793" y="3636975"/>
                  </a:lnTo>
                  <a:lnTo>
                    <a:pt x="2070656" y="3781200"/>
                  </a:lnTo>
                  <a:lnTo>
                    <a:pt x="2117249" y="3925900"/>
                  </a:lnTo>
                  <a:lnTo>
                    <a:pt x="2162413" y="4070839"/>
                  </a:lnTo>
                  <a:lnTo>
                    <a:pt x="2206308" y="4216095"/>
                  </a:lnTo>
                  <a:lnTo>
                    <a:pt x="2248852" y="4361588"/>
                  </a:lnTo>
                  <a:lnTo>
                    <a:pt x="2304098" y="4558042"/>
                  </a:lnTo>
                  <a:lnTo>
                    <a:pt x="2356882" y="4755924"/>
                  </a:lnTo>
                  <a:lnTo>
                    <a:pt x="2406888" y="4955076"/>
                  </a:lnTo>
                  <a:lnTo>
                    <a:pt x="2453799" y="5155338"/>
                  </a:lnTo>
                  <a:lnTo>
                    <a:pt x="2497376" y="5356555"/>
                  </a:lnTo>
                  <a:lnTo>
                    <a:pt x="2537222" y="5558563"/>
                  </a:lnTo>
                  <a:lnTo>
                    <a:pt x="2573100" y="5761130"/>
                  </a:lnTo>
                  <a:lnTo>
                    <a:pt x="2604691" y="5964250"/>
                  </a:lnTo>
                  <a:lnTo>
                    <a:pt x="2630726" y="6160385"/>
                  </a:lnTo>
                  <a:lnTo>
                    <a:pt x="2652237" y="6356680"/>
                  </a:lnTo>
                  <a:lnTo>
                    <a:pt x="2661127" y="6454787"/>
                  </a:lnTo>
                  <a:lnTo>
                    <a:pt x="2668826" y="6552895"/>
                  </a:lnTo>
                  <a:lnTo>
                    <a:pt x="2675256" y="6651002"/>
                  </a:lnTo>
                  <a:lnTo>
                    <a:pt x="2680336" y="6749029"/>
                  </a:lnTo>
                  <a:lnTo>
                    <a:pt x="2684066" y="6846978"/>
                  </a:lnTo>
                  <a:lnTo>
                    <a:pt x="2686447" y="6944928"/>
                  </a:lnTo>
                  <a:lnTo>
                    <a:pt x="2687400" y="7042639"/>
                  </a:lnTo>
                  <a:lnTo>
                    <a:pt x="2686923" y="7140350"/>
                  </a:lnTo>
                  <a:lnTo>
                    <a:pt x="2684939" y="7237822"/>
                  </a:lnTo>
                  <a:lnTo>
                    <a:pt x="2681446" y="7335215"/>
                  </a:lnTo>
                  <a:lnTo>
                    <a:pt x="2676367" y="7432370"/>
                  </a:lnTo>
                  <a:lnTo>
                    <a:pt x="2669699" y="7529366"/>
                  </a:lnTo>
                  <a:lnTo>
                    <a:pt x="4061618" y="7529366"/>
                  </a:lnTo>
                  <a:lnTo>
                    <a:pt x="4063921" y="7431258"/>
                  </a:lnTo>
                  <a:lnTo>
                    <a:pt x="4063444" y="7332833"/>
                  </a:lnTo>
                  <a:lnTo>
                    <a:pt x="4060190" y="7234250"/>
                  </a:lnTo>
                  <a:lnTo>
                    <a:pt x="4054317" y="7135428"/>
                  </a:lnTo>
                  <a:lnTo>
                    <a:pt x="4045982" y="7036526"/>
                  </a:lnTo>
                  <a:lnTo>
                    <a:pt x="4035267" y="6937546"/>
                  </a:lnTo>
                  <a:lnTo>
                    <a:pt x="4022328" y="6838645"/>
                  </a:lnTo>
                  <a:lnTo>
                    <a:pt x="4007327" y="6739824"/>
                  </a:lnTo>
                  <a:lnTo>
                    <a:pt x="3990340" y="6641160"/>
                  </a:lnTo>
                  <a:lnTo>
                    <a:pt x="3971449" y="6542654"/>
                  </a:lnTo>
                  <a:lnTo>
                    <a:pt x="3950891" y="6444549"/>
                  </a:lnTo>
                  <a:lnTo>
                    <a:pt x="3928746" y="6346757"/>
                  </a:lnTo>
                  <a:lnTo>
                    <a:pt x="3905092" y="6249365"/>
                  </a:lnTo>
                  <a:lnTo>
                    <a:pt x="3880088" y="6152527"/>
                  </a:lnTo>
                  <a:lnTo>
                    <a:pt x="3826668" y="5960520"/>
                  </a:lnTo>
                  <a:lnTo>
                    <a:pt x="3801984" y="5877018"/>
                  </a:lnTo>
                  <a:lnTo>
                    <a:pt x="3729990" y="5646591"/>
                  </a:lnTo>
                  <a:lnTo>
                    <a:pt x="3653473" y="5418070"/>
                  </a:lnTo>
                  <a:lnTo>
                    <a:pt x="3572590" y="5191296"/>
                  </a:lnTo>
                  <a:lnTo>
                    <a:pt x="3487580" y="4966348"/>
                  </a:lnTo>
                  <a:lnTo>
                    <a:pt x="3398362" y="4743145"/>
                  </a:lnTo>
                  <a:lnTo>
                    <a:pt x="3305254" y="4521689"/>
                  </a:lnTo>
                  <a:lnTo>
                    <a:pt x="3208259" y="4301900"/>
                  </a:lnTo>
                  <a:lnTo>
                    <a:pt x="3107452" y="4083776"/>
                  </a:lnTo>
                  <a:lnTo>
                    <a:pt x="3003153" y="3867241"/>
                  </a:lnTo>
                  <a:lnTo>
                    <a:pt x="2895283" y="3652374"/>
                  </a:lnTo>
                  <a:lnTo>
                    <a:pt x="2784078" y="3439014"/>
                  </a:lnTo>
                  <a:lnTo>
                    <a:pt x="2669619" y="3227241"/>
                  </a:lnTo>
                  <a:lnTo>
                    <a:pt x="2552065" y="3017056"/>
                  </a:lnTo>
                  <a:lnTo>
                    <a:pt x="2431494" y="2808220"/>
                  </a:lnTo>
                  <a:lnTo>
                    <a:pt x="2308067" y="2600894"/>
                  </a:lnTo>
                  <a:lnTo>
                    <a:pt x="2181861" y="2394994"/>
                  </a:lnTo>
                  <a:lnTo>
                    <a:pt x="2053035" y="2190524"/>
                  </a:lnTo>
                  <a:lnTo>
                    <a:pt x="1921668" y="1987404"/>
                  </a:lnTo>
                  <a:lnTo>
                    <a:pt x="1788002" y="1785632"/>
                  </a:lnTo>
                  <a:lnTo>
                    <a:pt x="1652032" y="1585131"/>
                  </a:lnTo>
                  <a:lnTo>
                    <a:pt x="1513919" y="1385900"/>
                  </a:lnTo>
                  <a:lnTo>
                    <a:pt x="1373744" y="1187859"/>
                  </a:lnTo>
                  <a:lnTo>
                    <a:pt x="1231742" y="991168"/>
                  </a:lnTo>
                  <a:lnTo>
                    <a:pt x="1087994" y="795587"/>
                  </a:lnTo>
                  <a:lnTo>
                    <a:pt x="942578" y="601119"/>
                  </a:lnTo>
                  <a:lnTo>
                    <a:pt x="795576" y="407840"/>
                  </a:lnTo>
                  <a:lnTo>
                    <a:pt x="647224" y="215595"/>
                  </a:lnTo>
                  <a:lnTo>
                    <a:pt x="497602" y="24459"/>
                  </a:lnTo>
                  <a:lnTo>
                    <a:pt x="4780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7" name="Shape 154"/>
            <p:cNvSpPr/>
            <p:nvPr/>
          </p:nvSpPr>
          <p:spPr>
            <a:xfrm>
              <a:off x="4002878" y="0"/>
              <a:ext cx="4742579" cy="7529366"/>
            </a:xfrm>
            <a:custGeom>
              <a:avLst/>
              <a:gdLst/>
              <a:ahLst/>
              <a:cxnLst/>
              <a:rect l="0" t="0" r="0" b="0"/>
              <a:pathLst>
                <a:path w="4742579" h="7529366">
                  <a:moveTo>
                    <a:pt x="0" y="0"/>
                  </a:moveTo>
                  <a:lnTo>
                    <a:pt x="54928" y="22078"/>
                  </a:lnTo>
                  <a:lnTo>
                    <a:pt x="119700" y="49145"/>
                  </a:lnTo>
                  <a:lnTo>
                    <a:pt x="184072" y="77244"/>
                  </a:lnTo>
                  <a:lnTo>
                    <a:pt x="247970" y="106295"/>
                  </a:lnTo>
                  <a:lnTo>
                    <a:pt x="311390" y="136457"/>
                  </a:lnTo>
                  <a:lnTo>
                    <a:pt x="374334" y="167811"/>
                  </a:lnTo>
                  <a:lnTo>
                    <a:pt x="439421" y="201703"/>
                  </a:lnTo>
                  <a:lnTo>
                    <a:pt x="503715" y="236787"/>
                  </a:lnTo>
                  <a:lnTo>
                    <a:pt x="567136" y="272982"/>
                  </a:lnTo>
                  <a:lnTo>
                    <a:pt x="629763" y="310288"/>
                  </a:lnTo>
                  <a:lnTo>
                    <a:pt x="691596" y="348627"/>
                  </a:lnTo>
                  <a:lnTo>
                    <a:pt x="752715" y="388076"/>
                  </a:lnTo>
                  <a:lnTo>
                    <a:pt x="813040" y="428478"/>
                  </a:lnTo>
                  <a:lnTo>
                    <a:pt x="872571" y="469912"/>
                  </a:lnTo>
                  <a:lnTo>
                    <a:pt x="931388" y="512298"/>
                  </a:lnTo>
                  <a:lnTo>
                    <a:pt x="989570" y="555637"/>
                  </a:lnTo>
                  <a:lnTo>
                    <a:pt x="1046958" y="599850"/>
                  </a:lnTo>
                  <a:lnTo>
                    <a:pt x="1103711" y="645014"/>
                  </a:lnTo>
                  <a:lnTo>
                    <a:pt x="1159750" y="691051"/>
                  </a:lnTo>
                  <a:lnTo>
                    <a:pt x="1215154" y="737962"/>
                  </a:lnTo>
                  <a:lnTo>
                    <a:pt x="1269843" y="785665"/>
                  </a:lnTo>
                  <a:lnTo>
                    <a:pt x="1323977" y="834163"/>
                  </a:lnTo>
                  <a:lnTo>
                    <a:pt x="1447008" y="949575"/>
                  </a:lnTo>
                  <a:lnTo>
                    <a:pt x="1566943" y="1068877"/>
                  </a:lnTo>
                  <a:lnTo>
                    <a:pt x="1683863" y="1191828"/>
                  </a:lnTo>
                  <a:lnTo>
                    <a:pt x="1797925" y="1318034"/>
                  </a:lnTo>
                  <a:lnTo>
                    <a:pt x="1909367" y="1447256"/>
                  </a:lnTo>
                  <a:lnTo>
                    <a:pt x="2018350" y="1579178"/>
                  </a:lnTo>
                  <a:lnTo>
                    <a:pt x="2125030" y="1713560"/>
                  </a:lnTo>
                  <a:lnTo>
                    <a:pt x="2229566" y="1850085"/>
                  </a:lnTo>
                  <a:lnTo>
                    <a:pt x="2332118" y="1988356"/>
                  </a:lnTo>
                  <a:lnTo>
                    <a:pt x="2432846" y="2128215"/>
                  </a:lnTo>
                  <a:lnTo>
                    <a:pt x="2531985" y="2269344"/>
                  </a:lnTo>
                  <a:lnTo>
                    <a:pt x="2629696" y="2411345"/>
                  </a:lnTo>
                  <a:lnTo>
                    <a:pt x="2726136" y="2553982"/>
                  </a:lnTo>
                  <a:lnTo>
                    <a:pt x="2821466" y="2697016"/>
                  </a:lnTo>
                  <a:lnTo>
                    <a:pt x="3009425" y="2982925"/>
                  </a:lnTo>
                  <a:lnTo>
                    <a:pt x="3201751" y="3279073"/>
                  </a:lnTo>
                  <a:lnTo>
                    <a:pt x="3296762" y="3428775"/>
                  </a:lnTo>
                  <a:lnTo>
                    <a:pt x="3390266" y="3579588"/>
                  </a:lnTo>
                  <a:lnTo>
                    <a:pt x="3481469" y="3731828"/>
                  </a:lnTo>
                  <a:lnTo>
                    <a:pt x="3569892" y="3885339"/>
                  </a:lnTo>
                  <a:lnTo>
                    <a:pt x="3654823" y="4040439"/>
                  </a:lnTo>
                  <a:lnTo>
                    <a:pt x="3735547" y="4197204"/>
                  </a:lnTo>
                  <a:lnTo>
                    <a:pt x="3774204" y="4276182"/>
                  </a:lnTo>
                  <a:lnTo>
                    <a:pt x="3811590" y="4355636"/>
                  </a:lnTo>
                  <a:lnTo>
                    <a:pt x="3847625" y="4435566"/>
                  </a:lnTo>
                  <a:lnTo>
                    <a:pt x="3882154" y="4515894"/>
                  </a:lnTo>
                  <a:lnTo>
                    <a:pt x="3915253" y="4596777"/>
                  </a:lnTo>
                  <a:lnTo>
                    <a:pt x="3946764" y="4678057"/>
                  </a:lnTo>
                  <a:lnTo>
                    <a:pt x="3976531" y="4759973"/>
                  </a:lnTo>
                  <a:lnTo>
                    <a:pt x="4004628" y="4842284"/>
                  </a:lnTo>
                  <a:lnTo>
                    <a:pt x="4030902" y="4925231"/>
                  </a:lnTo>
                  <a:lnTo>
                    <a:pt x="4055191" y="5008653"/>
                  </a:lnTo>
                  <a:lnTo>
                    <a:pt x="4077575" y="5092712"/>
                  </a:lnTo>
                  <a:lnTo>
                    <a:pt x="4097816" y="5177326"/>
                  </a:lnTo>
                  <a:lnTo>
                    <a:pt x="4115912" y="5262495"/>
                  </a:lnTo>
                  <a:lnTo>
                    <a:pt x="4131867" y="5348220"/>
                  </a:lnTo>
                  <a:lnTo>
                    <a:pt x="4145441" y="5434660"/>
                  </a:lnTo>
                  <a:lnTo>
                    <a:pt x="4156632" y="5521655"/>
                  </a:lnTo>
                  <a:lnTo>
                    <a:pt x="4160997" y="5561899"/>
                  </a:lnTo>
                  <a:lnTo>
                    <a:pt x="4164729" y="5602220"/>
                  </a:lnTo>
                  <a:lnTo>
                    <a:pt x="4168063" y="5642542"/>
                  </a:lnTo>
                  <a:lnTo>
                    <a:pt x="4170841" y="5682865"/>
                  </a:lnTo>
                  <a:lnTo>
                    <a:pt x="4173062" y="5723267"/>
                  </a:lnTo>
                  <a:lnTo>
                    <a:pt x="4174888" y="5763670"/>
                  </a:lnTo>
                  <a:lnTo>
                    <a:pt x="4177111" y="5844474"/>
                  </a:lnTo>
                  <a:lnTo>
                    <a:pt x="4177666" y="5897336"/>
                  </a:lnTo>
                  <a:lnTo>
                    <a:pt x="4177588" y="5950280"/>
                  </a:lnTo>
                  <a:lnTo>
                    <a:pt x="4176794" y="6003224"/>
                  </a:lnTo>
                  <a:lnTo>
                    <a:pt x="4175443" y="6056166"/>
                  </a:lnTo>
                  <a:lnTo>
                    <a:pt x="4173381" y="6109108"/>
                  </a:lnTo>
                  <a:lnTo>
                    <a:pt x="4170841" y="6162052"/>
                  </a:lnTo>
                  <a:lnTo>
                    <a:pt x="4167745" y="6214916"/>
                  </a:lnTo>
                  <a:lnTo>
                    <a:pt x="4164094" y="6267858"/>
                  </a:lnTo>
                  <a:lnTo>
                    <a:pt x="4159966" y="6320722"/>
                  </a:lnTo>
                  <a:lnTo>
                    <a:pt x="4155441" y="6373586"/>
                  </a:lnTo>
                  <a:lnTo>
                    <a:pt x="4145044" y="6479155"/>
                  </a:lnTo>
                  <a:lnTo>
                    <a:pt x="4133296" y="6584566"/>
                  </a:lnTo>
                  <a:lnTo>
                    <a:pt x="4120438" y="6689818"/>
                  </a:lnTo>
                  <a:lnTo>
                    <a:pt x="4106308" y="6795703"/>
                  </a:lnTo>
                  <a:lnTo>
                    <a:pt x="4090751" y="6901747"/>
                  </a:lnTo>
                  <a:lnTo>
                    <a:pt x="4082338" y="6954850"/>
                  </a:lnTo>
                  <a:lnTo>
                    <a:pt x="4073447" y="7007873"/>
                  </a:lnTo>
                  <a:lnTo>
                    <a:pt x="4064081" y="7060816"/>
                  </a:lnTo>
                  <a:lnTo>
                    <a:pt x="4054159" y="7113600"/>
                  </a:lnTo>
                  <a:lnTo>
                    <a:pt x="4043602" y="7166385"/>
                  </a:lnTo>
                  <a:lnTo>
                    <a:pt x="4032489" y="7218931"/>
                  </a:lnTo>
                  <a:lnTo>
                    <a:pt x="4020742" y="7271317"/>
                  </a:lnTo>
                  <a:lnTo>
                    <a:pt x="4008281" y="7323467"/>
                  </a:lnTo>
                  <a:lnTo>
                    <a:pt x="3995103" y="7375379"/>
                  </a:lnTo>
                  <a:lnTo>
                    <a:pt x="3981213" y="7427051"/>
                  </a:lnTo>
                  <a:lnTo>
                    <a:pt x="3966528" y="7478407"/>
                  </a:lnTo>
                  <a:lnTo>
                    <a:pt x="3950972" y="7529366"/>
                  </a:lnTo>
                  <a:lnTo>
                    <a:pt x="4724878" y="7529366"/>
                  </a:lnTo>
                  <a:lnTo>
                    <a:pt x="4731546" y="7432370"/>
                  </a:lnTo>
                  <a:lnTo>
                    <a:pt x="4736625" y="7335215"/>
                  </a:lnTo>
                  <a:lnTo>
                    <a:pt x="4740118" y="7237822"/>
                  </a:lnTo>
                  <a:lnTo>
                    <a:pt x="4742102" y="7140350"/>
                  </a:lnTo>
                  <a:lnTo>
                    <a:pt x="4742579" y="7042639"/>
                  </a:lnTo>
                  <a:lnTo>
                    <a:pt x="4741626" y="6944928"/>
                  </a:lnTo>
                  <a:lnTo>
                    <a:pt x="4739245" y="6846978"/>
                  </a:lnTo>
                  <a:lnTo>
                    <a:pt x="4735515" y="6749029"/>
                  </a:lnTo>
                  <a:lnTo>
                    <a:pt x="4730434" y="6651002"/>
                  </a:lnTo>
                  <a:lnTo>
                    <a:pt x="4724005" y="6552895"/>
                  </a:lnTo>
                  <a:lnTo>
                    <a:pt x="4716306" y="6454787"/>
                  </a:lnTo>
                  <a:lnTo>
                    <a:pt x="4707416" y="6356680"/>
                  </a:lnTo>
                  <a:lnTo>
                    <a:pt x="4685905" y="6160385"/>
                  </a:lnTo>
                  <a:lnTo>
                    <a:pt x="4659870" y="5964250"/>
                  </a:lnTo>
                  <a:lnTo>
                    <a:pt x="4628279" y="5761130"/>
                  </a:lnTo>
                  <a:lnTo>
                    <a:pt x="4592401" y="5558563"/>
                  </a:lnTo>
                  <a:lnTo>
                    <a:pt x="4552555" y="5356555"/>
                  </a:lnTo>
                  <a:lnTo>
                    <a:pt x="4508978" y="5155338"/>
                  </a:lnTo>
                  <a:lnTo>
                    <a:pt x="4462067" y="4955076"/>
                  </a:lnTo>
                  <a:lnTo>
                    <a:pt x="4412061" y="4755924"/>
                  </a:lnTo>
                  <a:lnTo>
                    <a:pt x="4359277" y="4558042"/>
                  </a:lnTo>
                  <a:lnTo>
                    <a:pt x="4304031" y="4361588"/>
                  </a:lnTo>
                  <a:lnTo>
                    <a:pt x="4261487" y="4216095"/>
                  </a:lnTo>
                  <a:lnTo>
                    <a:pt x="4217592" y="4070839"/>
                  </a:lnTo>
                  <a:lnTo>
                    <a:pt x="4172428" y="3925900"/>
                  </a:lnTo>
                  <a:lnTo>
                    <a:pt x="4125835" y="3781200"/>
                  </a:lnTo>
                  <a:lnTo>
                    <a:pt x="4077972" y="3636975"/>
                  </a:lnTo>
                  <a:lnTo>
                    <a:pt x="4028600" y="3493148"/>
                  </a:lnTo>
                  <a:lnTo>
                    <a:pt x="3977721" y="3349796"/>
                  </a:lnTo>
                  <a:lnTo>
                    <a:pt x="3925412" y="3207001"/>
                  </a:lnTo>
                  <a:lnTo>
                    <a:pt x="3871517" y="3064760"/>
                  </a:lnTo>
                  <a:lnTo>
                    <a:pt x="3816113" y="2923235"/>
                  </a:lnTo>
                  <a:lnTo>
                    <a:pt x="3759043" y="2782345"/>
                  </a:lnTo>
                  <a:lnTo>
                    <a:pt x="3700306" y="2642169"/>
                  </a:lnTo>
                  <a:lnTo>
                    <a:pt x="3639901" y="2502865"/>
                  </a:lnTo>
                  <a:lnTo>
                    <a:pt x="3577830" y="2364435"/>
                  </a:lnTo>
                  <a:lnTo>
                    <a:pt x="3513933" y="2226799"/>
                  </a:lnTo>
                  <a:lnTo>
                    <a:pt x="3448289" y="2090194"/>
                  </a:lnTo>
                  <a:lnTo>
                    <a:pt x="3380821" y="1954621"/>
                  </a:lnTo>
                  <a:lnTo>
                    <a:pt x="3311447" y="1820081"/>
                  </a:lnTo>
                  <a:lnTo>
                    <a:pt x="3240169" y="1686651"/>
                  </a:lnTo>
                  <a:lnTo>
                    <a:pt x="3166985" y="1554334"/>
                  </a:lnTo>
                  <a:lnTo>
                    <a:pt x="3091816" y="1423285"/>
                  </a:lnTo>
                  <a:lnTo>
                    <a:pt x="3014665" y="1293507"/>
                  </a:lnTo>
                  <a:lnTo>
                    <a:pt x="2935447" y="1164999"/>
                  </a:lnTo>
                  <a:lnTo>
                    <a:pt x="2854088" y="1037920"/>
                  </a:lnTo>
                  <a:lnTo>
                    <a:pt x="2770666" y="912190"/>
                  </a:lnTo>
                  <a:lnTo>
                    <a:pt x="2685100" y="787968"/>
                  </a:lnTo>
                  <a:lnTo>
                    <a:pt x="2597310" y="665333"/>
                  </a:lnTo>
                  <a:lnTo>
                    <a:pt x="2507300" y="544207"/>
                  </a:lnTo>
                  <a:lnTo>
                    <a:pt x="2414986" y="424747"/>
                  </a:lnTo>
                  <a:lnTo>
                    <a:pt x="2320451" y="306956"/>
                  </a:lnTo>
                  <a:lnTo>
                    <a:pt x="2223534" y="190910"/>
                  </a:lnTo>
                  <a:lnTo>
                    <a:pt x="2124236" y="76610"/>
                  </a:lnTo>
                  <a:lnTo>
                    <a:pt x="2075658" y="22396"/>
                  </a:lnTo>
                  <a:lnTo>
                    <a:pt x="20551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8" name="Shape 155"/>
            <p:cNvSpPr/>
            <p:nvPr/>
          </p:nvSpPr>
          <p:spPr>
            <a:xfrm>
              <a:off x="2001977" y="0"/>
              <a:ext cx="6178567" cy="7529366"/>
            </a:xfrm>
            <a:custGeom>
              <a:avLst/>
              <a:gdLst/>
              <a:ahLst/>
              <a:cxnLst/>
              <a:rect l="0" t="0" r="0" b="0"/>
              <a:pathLst>
                <a:path w="6178567" h="7529366">
                  <a:moveTo>
                    <a:pt x="0" y="0"/>
                  </a:moveTo>
                  <a:lnTo>
                    <a:pt x="31530" y="12236"/>
                  </a:lnTo>
                  <a:lnTo>
                    <a:pt x="101856" y="40256"/>
                  </a:lnTo>
                  <a:lnTo>
                    <a:pt x="171865" y="68909"/>
                  </a:lnTo>
                  <a:lnTo>
                    <a:pt x="241715" y="98120"/>
                  </a:lnTo>
                  <a:lnTo>
                    <a:pt x="311168" y="128044"/>
                  </a:lnTo>
                  <a:lnTo>
                    <a:pt x="380383" y="158682"/>
                  </a:lnTo>
                  <a:lnTo>
                    <a:pt x="449201" y="189956"/>
                  </a:lnTo>
                  <a:lnTo>
                    <a:pt x="517781" y="222025"/>
                  </a:lnTo>
                  <a:lnTo>
                    <a:pt x="585885" y="254885"/>
                  </a:lnTo>
                  <a:lnTo>
                    <a:pt x="653671" y="288541"/>
                  </a:lnTo>
                  <a:lnTo>
                    <a:pt x="747572" y="337039"/>
                  </a:lnTo>
                  <a:lnTo>
                    <a:pt x="840441" y="387203"/>
                  </a:lnTo>
                  <a:lnTo>
                    <a:pt x="932357" y="439115"/>
                  </a:lnTo>
                  <a:lnTo>
                    <a:pt x="1023162" y="492693"/>
                  </a:lnTo>
                  <a:lnTo>
                    <a:pt x="1113015" y="547858"/>
                  </a:lnTo>
                  <a:lnTo>
                    <a:pt x="1201835" y="604690"/>
                  </a:lnTo>
                  <a:lnTo>
                    <a:pt x="1289545" y="663111"/>
                  </a:lnTo>
                  <a:lnTo>
                    <a:pt x="1376222" y="723038"/>
                  </a:lnTo>
                  <a:lnTo>
                    <a:pt x="1461709" y="784555"/>
                  </a:lnTo>
                  <a:lnTo>
                    <a:pt x="1546163" y="847578"/>
                  </a:lnTo>
                  <a:lnTo>
                    <a:pt x="1629507" y="912110"/>
                  </a:lnTo>
                  <a:lnTo>
                    <a:pt x="1711660" y="978071"/>
                  </a:lnTo>
                  <a:lnTo>
                    <a:pt x="1792622" y="1045460"/>
                  </a:lnTo>
                  <a:lnTo>
                    <a:pt x="1872473" y="1114200"/>
                  </a:lnTo>
                  <a:lnTo>
                    <a:pt x="1951055" y="1184446"/>
                  </a:lnTo>
                  <a:lnTo>
                    <a:pt x="2028526" y="1255962"/>
                  </a:lnTo>
                  <a:lnTo>
                    <a:pt x="2104726" y="1328829"/>
                  </a:lnTo>
                  <a:lnTo>
                    <a:pt x="2179655" y="1402965"/>
                  </a:lnTo>
                  <a:lnTo>
                    <a:pt x="2253316" y="1478371"/>
                  </a:lnTo>
                  <a:lnTo>
                    <a:pt x="2325785" y="1555048"/>
                  </a:lnTo>
                  <a:lnTo>
                    <a:pt x="2396905" y="1632994"/>
                  </a:lnTo>
                  <a:lnTo>
                    <a:pt x="2466755" y="1712051"/>
                  </a:lnTo>
                  <a:lnTo>
                    <a:pt x="2535255" y="1792379"/>
                  </a:lnTo>
                  <a:lnTo>
                    <a:pt x="2602407" y="1873817"/>
                  </a:lnTo>
                  <a:lnTo>
                    <a:pt x="2668209" y="1956289"/>
                  </a:lnTo>
                  <a:lnTo>
                    <a:pt x="2732661" y="2039950"/>
                  </a:lnTo>
                  <a:lnTo>
                    <a:pt x="2795685" y="2124642"/>
                  </a:lnTo>
                  <a:lnTo>
                    <a:pt x="2857360" y="2210367"/>
                  </a:lnTo>
                  <a:lnTo>
                    <a:pt x="2917605" y="2297125"/>
                  </a:lnTo>
                  <a:lnTo>
                    <a:pt x="2976422" y="2384834"/>
                  </a:lnTo>
                  <a:lnTo>
                    <a:pt x="3033730" y="2473496"/>
                  </a:lnTo>
                  <a:lnTo>
                    <a:pt x="3089610" y="2563110"/>
                  </a:lnTo>
                  <a:lnTo>
                    <a:pt x="3144061" y="2653677"/>
                  </a:lnTo>
                  <a:lnTo>
                    <a:pt x="3196926" y="2745118"/>
                  </a:lnTo>
                  <a:lnTo>
                    <a:pt x="3248361" y="2837351"/>
                  </a:lnTo>
                  <a:lnTo>
                    <a:pt x="3298208" y="2930457"/>
                  </a:lnTo>
                  <a:lnTo>
                    <a:pt x="3346547" y="3024359"/>
                  </a:lnTo>
                  <a:lnTo>
                    <a:pt x="3393300" y="3119053"/>
                  </a:lnTo>
                  <a:lnTo>
                    <a:pt x="3438463" y="3214463"/>
                  </a:lnTo>
                  <a:lnTo>
                    <a:pt x="3482041" y="3310585"/>
                  </a:lnTo>
                  <a:lnTo>
                    <a:pt x="3523951" y="3407423"/>
                  </a:lnTo>
                  <a:lnTo>
                    <a:pt x="3564352" y="3504975"/>
                  </a:lnTo>
                  <a:lnTo>
                    <a:pt x="3603008" y="3603161"/>
                  </a:lnTo>
                  <a:lnTo>
                    <a:pt x="3640076" y="3701904"/>
                  </a:lnTo>
                  <a:lnTo>
                    <a:pt x="3675398" y="3801281"/>
                  </a:lnTo>
                  <a:lnTo>
                    <a:pt x="3709132" y="3901214"/>
                  </a:lnTo>
                  <a:lnTo>
                    <a:pt x="3741041" y="4001703"/>
                  </a:lnTo>
                  <a:lnTo>
                    <a:pt x="3771283" y="4102748"/>
                  </a:lnTo>
                  <a:lnTo>
                    <a:pt x="3799778" y="4204189"/>
                  </a:lnTo>
                  <a:lnTo>
                    <a:pt x="3826529" y="4306185"/>
                  </a:lnTo>
                  <a:lnTo>
                    <a:pt x="3851531" y="4408578"/>
                  </a:lnTo>
                  <a:lnTo>
                    <a:pt x="3874709" y="4511370"/>
                  </a:lnTo>
                  <a:lnTo>
                    <a:pt x="3896140" y="4614557"/>
                  </a:lnTo>
                  <a:lnTo>
                    <a:pt x="3915666" y="4718062"/>
                  </a:lnTo>
                  <a:lnTo>
                    <a:pt x="3933367" y="4821963"/>
                  </a:lnTo>
                  <a:lnTo>
                    <a:pt x="3949321" y="4926103"/>
                  </a:lnTo>
                  <a:lnTo>
                    <a:pt x="3963291" y="5030561"/>
                  </a:lnTo>
                  <a:lnTo>
                    <a:pt x="3975436" y="5135257"/>
                  </a:lnTo>
                  <a:lnTo>
                    <a:pt x="3985675" y="5240191"/>
                  </a:lnTo>
                  <a:lnTo>
                    <a:pt x="3993930" y="5345364"/>
                  </a:lnTo>
                  <a:lnTo>
                    <a:pt x="4000360" y="5450613"/>
                  </a:lnTo>
                  <a:lnTo>
                    <a:pt x="4004805" y="5556104"/>
                  </a:lnTo>
                  <a:lnTo>
                    <a:pt x="4007265" y="5661673"/>
                  </a:lnTo>
                  <a:lnTo>
                    <a:pt x="4007741" y="5767320"/>
                  </a:lnTo>
                  <a:lnTo>
                    <a:pt x="4006312" y="5873286"/>
                  </a:lnTo>
                  <a:lnTo>
                    <a:pt x="4003217" y="5979173"/>
                  </a:lnTo>
                  <a:lnTo>
                    <a:pt x="3998455" y="6084978"/>
                  </a:lnTo>
                  <a:lnTo>
                    <a:pt x="3992264" y="6190706"/>
                  </a:lnTo>
                  <a:lnTo>
                    <a:pt x="3984644" y="6296355"/>
                  </a:lnTo>
                  <a:lnTo>
                    <a:pt x="3975754" y="6401923"/>
                  </a:lnTo>
                  <a:lnTo>
                    <a:pt x="3954719" y="6612824"/>
                  </a:lnTo>
                  <a:lnTo>
                    <a:pt x="3929953" y="6823485"/>
                  </a:lnTo>
                  <a:lnTo>
                    <a:pt x="3902490" y="7033907"/>
                  </a:lnTo>
                  <a:lnTo>
                    <a:pt x="3873201" y="7244092"/>
                  </a:lnTo>
                  <a:lnTo>
                    <a:pt x="3842959" y="7454038"/>
                  </a:lnTo>
                  <a:lnTo>
                    <a:pt x="3832005" y="7529366"/>
                  </a:lnTo>
                  <a:lnTo>
                    <a:pt x="5951873" y="7529366"/>
                  </a:lnTo>
                  <a:lnTo>
                    <a:pt x="5967430" y="7478407"/>
                  </a:lnTo>
                  <a:lnTo>
                    <a:pt x="5982115" y="7427051"/>
                  </a:lnTo>
                  <a:lnTo>
                    <a:pt x="5996005" y="7375379"/>
                  </a:lnTo>
                  <a:lnTo>
                    <a:pt x="6009182" y="7323467"/>
                  </a:lnTo>
                  <a:lnTo>
                    <a:pt x="6021644" y="7271317"/>
                  </a:lnTo>
                  <a:lnTo>
                    <a:pt x="6033391" y="7218931"/>
                  </a:lnTo>
                  <a:lnTo>
                    <a:pt x="6044503" y="7166385"/>
                  </a:lnTo>
                  <a:lnTo>
                    <a:pt x="6055061" y="7113678"/>
                  </a:lnTo>
                  <a:lnTo>
                    <a:pt x="6064983" y="7060816"/>
                  </a:lnTo>
                  <a:lnTo>
                    <a:pt x="6074349" y="7007873"/>
                  </a:lnTo>
                  <a:lnTo>
                    <a:pt x="6083239" y="6954850"/>
                  </a:lnTo>
                  <a:lnTo>
                    <a:pt x="6091652" y="6901747"/>
                  </a:lnTo>
                  <a:lnTo>
                    <a:pt x="6107210" y="6795703"/>
                  </a:lnTo>
                  <a:lnTo>
                    <a:pt x="6121339" y="6689818"/>
                  </a:lnTo>
                  <a:lnTo>
                    <a:pt x="6134276" y="6584566"/>
                  </a:lnTo>
                  <a:lnTo>
                    <a:pt x="6145945" y="6479155"/>
                  </a:lnTo>
                  <a:lnTo>
                    <a:pt x="6156342" y="6373586"/>
                  </a:lnTo>
                  <a:lnTo>
                    <a:pt x="6160868" y="6320722"/>
                  </a:lnTo>
                  <a:lnTo>
                    <a:pt x="6164995" y="6267858"/>
                  </a:lnTo>
                  <a:lnTo>
                    <a:pt x="6168646" y="6214916"/>
                  </a:lnTo>
                  <a:lnTo>
                    <a:pt x="6171742" y="6162052"/>
                  </a:lnTo>
                  <a:lnTo>
                    <a:pt x="6174282" y="6109108"/>
                  </a:lnTo>
                  <a:lnTo>
                    <a:pt x="6176345" y="6056166"/>
                  </a:lnTo>
                  <a:lnTo>
                    <a:pt x="6177695" y="6003224"/>
                  </a:lnTo>
                  <a:lnTo>
                    <a:pt x="6178489" y="5950280"/>
                  </a:lnTo>
                  <a:lnTo>
                    <a:pt x="6178567" y="5897336"/>
                  </a:lnTo>
                  <a:lnTo>
                    <a:pt x="6178012" y="5844474"/>
                  </a:lnTo>
                  <a:lnTo>
                    <a:pt x="6175790" y="5763670"/>
                  </a:lnTo>
                  <a:lnTo>
                    <a:pt x="6173964" y="5723267"/>
                  </a:lnTo>
                  <a:lnTo>
                    <a:pt x="6171742" y="5682865"/>
                  </a:lnTo>
                  <a:lnTo>
                    <a:pt x="6168964" y="5642542"/>
                  </a:lnTo>
                  <a:lnTo>
                    <a:pt x="6165630" y="5602220"/>
                  </a:lnTo>
                  <a:lnTo>
                    <a:pt x="6161899" y="5561899"/>
                  </a:lnTo>
                  <a:lnTo>
                    <a:pt x="6157534" y="5521655"/>
                  </a:lnTo>
                  <a:lnTo>
                    <a:pt x="6146342" y="5434660"/>
                  </a:lnTo>
                  <a:lnTo>
                    <a:pt x="6132769" y="5348220"/>
                  </a:lnTo>
                  <a:lnTo>
                    <a:pt x="6116814" y="5262495"/>
                  </a:lnTo>
                  <a:lnTo>
                    <a:pt x="6098717" y="5177326"/>
                  </a:lnTo>
                  <a:lnTo>
                    <a:pt x="6078477" y="5092712"/>
                  </a:lnTo>
                  <a:lnTo>
                    <a:pt x="6056093" y="5008653"/>
                  </a:lnTo>
                  <a:lnTo>
                    <a:pt x="6031803" y="4925231"/>
                  </a:lnTo>
                  <a:lnTo>
                    <a:pt x="6005530" y="4842284"/>
                  </a:lnTo>
                  <a:lnTo>
                    <a:pt x="5977432" y="4759973"/>
                  </a:lnTo>
                  <a:lnTo>
                    <a:pt x="5947666" y="4678057"/>
                  </a:lnTo>
                  <a:lnTo>
                    <a:pt x="5916155" y="4596777"/>
                  </a:lnTo>
                  <a:lnTo>
                    <a:pt x="5883055" y="4515894"/>
                  </a:lnTo>
                  <a:lnTo>
                    <a:pt x="5848526" y="4435566"/>
                  </a:lnTo>
                  <a:lnTo>
                    <a:pt x="5812491" y="4355636"/>
                  </a:lnTo>
                  <a:lnTo>
                    <a:pt x="5775105" y="4276182"/>
                  </a:lnTo>
                  <a:lnTo>
                    <a:pt x="5736449" y="4197204"/>
                  </a:lnTo>
                  <a:lnTo>
                    <a:pt x="5655725" y="4040439"/>
                  </a:lnTo>
                  <a:lnTo>
                    <a:pt x="5570794" y="3885339"/>
                  </a:lnTo>
                  <a:lnTo>
                    <a:pt x="5482370" y="3731828"/>
                  </a:lnTo>
                  <a:lnTo>
                    <a:pt x="5391167" y="3579588"/>
                  </a:lnTo>
                  <a:lnTo>
                    <a:pt x="5297664" y="3428775"/>
                  </a:lnTo>
                  <a:lnTo>
                    <a:pt x="5202652" y="3279073"/>
                  </a:lnTo>
                  <a:lnTo>
                    <a:pt x="5010326" y="2982925"/>
                  </a:lnTo>
                  <a:lnTo>
                    <a:pt x="4822367" y="2697016"/>
                  </a:lnTo>
                  <a:lnTo>
                    <a:pt x="4727037" y="2553982"/>
                  </a:lnTo>
                  <a:lnTo>
                    <a:pt x="4630597" y="2411345"/>
                  </a:lnTo>
                  <a:lnTo>
                    <a:pt x="4532886" y="2269344"/>
                  </a:lnTo>
                  <a:lnTo>
                    <a:pt x="4433747" y="2128215"/>
                  </a:lnTo>
                  <a:lnTo>
                    <a:pt x="4333020" y="1988356"/>
                  </a:lnTo>
                  <a:lnTo>
                    <a:pt x="4230468" y="1850085"/>
                  </a:lnTo>
                  <a:lnTo>
                    <a:pt x="4125931" y="1713560"/>
                  </a:lnTo>
                  <a:lnTo>
                    <a:pt x="4019251" y="1579178"/>
                  </a:lnTo>
                  <a:lnTo>
                    <a:pt x="3910269" y="1447256"/>
                  </a:lnTo>
                  <a:lnTo>
                    <a:pt x="3798826" y="1318034"/>
                  </a:lnTo>
                  <a:lnTo>
                    <a:pt x="3684765" y="1191828"/>
                  </a:lnTo>
                  <a:lnTo>
                    <a:pt x="3567845" y="1068877"/>
                  </a:lnTo>
                  <a:lnTo>
                    <a:pt x="3447910" y="949575"/>
                  </a:lnTo>
                  <a:lnTo>
                    <a:pt x="3324879" y="834163"/>
                  </a:lnTo>
                  <a:lnTo>
                    <a:pt x="3270745" y="785665"/>
                  </a:lnTo>
                  <a:lnTo>
                    <a:pt x="3216055" y="737962"/>
                  </a:lnTo>
                  <a:lnTo>
                    <a:pt x="3160651" y="691051"/>
                  </a:lnTo>
                  <a:lnTo>
                    <a:pt x="3104612" y="645014"/>
                  </a:lnTo>
                  <a:lnTo>
                    <a:pt x="3047860" y="599850"/>
                  </a:lnTo>
                  <a:lnTo>
                    <a:pt x="2990471" y="555637"/>
                  </a:lnTo>
                  <a:lnTo>
                    <a:pt x="2932290" y="512298"/>
                  </a:lnTo>
                  <a:lnTo>
                    <a:pt x="2873472" y="469912"/>
                  </a:lnTo>
                  <a:lnTo>
                    <a:pt x="2813941" y="428478"/>
                  </a:lnTo>
                  <a:lnTo>
                    <a:pt x="2753616" y="388076"/>
                  </a:lnTo>
                  <a:lnTo>
                    <a:pt x="2692497" y="348627"/>
                  </a:lnTo>
                  <a:lnTo>
                    <a:pt x="2630665" y="310288"/>
                  </a:lnTo>
                  <a:lnTo>
                    <a:pt x="2568037" y="272982"/>
                  </a:lnTo>
                  <a:lnTo>
                    <a:pt x="2504616" y="236787"/>
                  </a:lnTo>
                  <a:lnTo>
                    <a:pt x="2440322" y="201703"/>
                  </a:lnTo>
                  <a:lnTo>
                    <a:pt x="2375235" y="167811"/>
                  </a:lnTo>
                  <a:lnTo>
                    <a:pt x="2312291" y="136457"/>
                  </a:lnTo>
                  <a:lnTo>
                    <a:pt x="2248871" y="106295"/>
                  </a:lnTo>
                  <a:lnTo>
                    <a:pt x="2184974" y="77244"/>
                  </a:lnTo>
                  <a:lnTo>
                    <a:pt x="2120601" y="49145"/>
                  </a:lnTo>
                  <a:lnTo>
                    <a:pt x="2055830" y="22078"/>
                  </a:lnTo>
                  <a:lnTo>
                    <a:pt x="20009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9" name="Shape 156"/>
            <p:cNvSpPr/>
            <p:nvPr/>
          </p:nvSpPr>
          <p:spPr>
            <a:xfrm>
              <a:off x="397903" y="0"/>
              <a:ext cx="5611815" cy="7529366"/>
            </a:xfrm>
            <a:custGeom>
              <a:avLst/>
              <a:gdLst/>
              <a:ahLst/>
              <a:cxnLst/>
              <a:rect l="0" t="0" r="0" b="0"/>
              <a:pathLst>
                <a:path w="5611815" h="7529366">
                  <a:moveTo>
                    <a:pt x="0" y="0"/>
                  </a:moveTo>
                  <a:lnTo>
                    <a:pt x="56517" y="20728"/>
                  </a:lnTo>
                  <a:lnTo>
                    <a:pt x="149862" y="57480"/>
                  </a:lnTo>
                  <a:lnTo>
                    <a:pt x="242493" y="96453"/>
                  </a:lnTo>
                  <a:lnTo>
                    <a:pt x="334330" y="137569"/>
                  </a:lnTo>
                  <a:lnTo>
                    <a:pt x="425293" y="180828"/>
                  </a:lnTo>
                  <a:lnTo>
                    <a:pt x="515385" y="226151"/>
                  </a:lnTo>
                  <a:lnTo>
                    <a:pt x="604602" y="273460"/>
                  </a:lnTo>
                  <a:lnTo>
                    <a:pt x="692867" y="322751"/>
                  </a:lnTo>
                  <a:lnTo>
                    <a:pt x="780179" y="373947"/>
                  </a:lnTo>
                  <a:lnTo>
                    <a:pt x="866459" y="426970"/>
                  </a:lnTo>
                  <a:lnTo>
                    <a:pt x="951788" y="481818"/>
                  </a:lnTo>
                  <a:lnTo>
                    <a:pt x="1036004" y="538412"/>
                  </a:lnTo>
                  <a:lnTo>
                    <a:pt x="1119190" y="596595"/>
                  </a:lnTo>
                  <a:lnTo>
                    <a:pt x="1201263" y="656522"/>
                  </a:lnTo>
                  <a:lnTo>
                    <a:pt x="1282146" y="717960"/>
                  </a:lnTo>
                  <a:lnTo>
                    <a:pt x="1361918" y="780903"/>
                  </a:lnTo>
                  <a:lnTo>
                    <a:pt x="1440421" y="845356"/>
                  </a:lnTo>
                  <a:lnTo>
                    <a:pt x="1517732" y="911237"/>
                  </a:lnTo>
                  <a:lnTo>
                    <a:pt x="1593773" y="978468"/>
                  </a:lnTo>
                  <a:lnTo>
                    <a:pt x="1668465" y="1046968"/>
                  </a:lnTo>
                  <a:lnTo>
                    <a:pt x="1741886" y="1116739"/>
                  </a:lnTo>
                  <a:lnTo>
                    <a:pt x="1813880" y="1187700"/>
                  </a:lnTo>
                  <a:lnTo>
                    <a:pt x="1884523" y="1259852"/>
                  </a:lnTo>
                  <a:lnTo>
                    <a:pt x="1960327" y="1339941"/>
                  </a:lnTo>
                  <a:lnTo>
                    <a:pt x="2034621" y="1421301"/>
                  </a:lnTo>
                  <a:lnTo>
                    <a:pt x="2107488" y="1503771"/>
                  </a:lnTo>
                  <a:lnTo>
                    <a:pt x="2179005" y="1587354"/>
                  </a:lnTo>
                  <a:lnTo>
                    <a:pt x="2249172" y="1672046"/>
                  </a:lnTo>
                  <a:lnTo>
                    <a:pt x="2317991" y="1757771"/>
                  </a:lnTo>
                  <a:lnTo>
                    <a:pt x="2385538" y="1844529"/>
                  </a:lnTo>
                  <a:lnTo>
                    <a:pt x="2451817" y="1932237"/>
                  </a:lnTo>
                  <a:lnTo>
                    <a:pt x="2580722" y="2110435"/>
                  </a:lnTo>
                  <a:lnTo>
                    <a:pt x="2705102" y="2292045"/>
                  </a:lnTo>
                  <a:lnTo>
                    <a:pt x="2825197" y="2476909"/>
                  </a:lnTo>
                  <a:lnTo>
                    <a:pt x="2941243" y="2664551"/>
                  </a:lnTo>
                  <a:lnTo>
                    <a:pt x="3053478" y="2854814"/>
                  </a:lnTo>
                  <a:lnTo>
                    <a:pt x="3162302" y="3047298"/>
                  </a:lnTo>
                  <a:lnTo>
                    <a:pt x="3267871" y="3241846"/>
                  </a:lnTo>
                  <a:lnTo>
                    <a:pt x="3370502" y="3438061"/>
                  </a:lnTo>
                  <a:lnTo>
                    <a:pt x="3470515" y="3635626"/>
                  </a:lnTo>
                  <a:lnTo>
                    <a:pt x="3568146" y="3834381"/>
                  </a:lnTo>
                  <a:lnTo>
                    <a:pt x="3663715" y="4033929"/>
                  </a:lnTo>
                  <a:lnTo>
                    <a:pt x="3757456" y="4233954"/>
                  </a:lnTo>
                  <a:lnTo>
                    <a:pt x="3807224" y="4342063"/>
                  </a:lnTo>
                  <a:lnTo>
                    <a:pt x="3856120" y="4450727"/>
                  </a:lnTo>
                  <a:lnTo>
                    <a:pt x="3880011" y="4505257"/>
                  </a:lnTo>
                  <a:lnTo>
                    <a:pt x="3903427" y="4560026"/>
                  </a:lnTo>
                  <a:lnTo>
                    <a:pt x="3926207" y="4614953"/>
                  </a:lnTo>
                  <a:lnTo>
                    <a:pt x="3948432" y="4670120"/>
                  </a:lnTo>
                  <a:lnTo>
                    <a:pt x="3969943" y="4725603"/>
                  </a:lnTo>
                  <a:lnTo>
                    <a:pt x="3990660" y="4781324"/>
                  </a:lnTo>
                  <a:lnTo>
                    <a:pt x="4010504" y="4837283"/>
                  </a:lnTo>
                  <a:lnTo>
                    <a:pt x="4029395" y="4893560"/>
                  </a:lnTo>
                  <a:lnTo>
                    <a:pt x="4047253" y="4950155"/>
                  </a:lnTo>
                  <a:lnTo>
                    <a:pt x="4064002" y="5007066"/>
                  </a:lnTo>
                  <a:lnTo>
                    <a:pt x="4079560" y="5064376"/>
                  </a:lnTo>
                  <a:lnTo>
                    <a:pt x="4093847" y="5122081"/>
                  </a:lnTo>
                  <a:lnTo>
                    <a:pt x="4107262" y="5182167"/>
                  </a:lnTo>
                  <a:lnTo>
                    <a:pt x="4119247" y="5242492"/>
                  </a:lnTo>
                  <a:lnTo>
                    <a:pt x="4129883" y="5302976"/>
                  </a:lnTo>
                  <a:lnTo>
                    <a:pt x="4139328" y="5363778"/>
                  </a:lnTo>
                  <a:lnTo>
                    <a:pt x="4147663" y="5424658"/>
                  </a:lnTo>
                  <a:lnTo>
                    <a:pt x="4154966" y="5485699"/>
                  </a:lnTo>
                  <a:lnTo>
                    <a:pt x="4161316" y="5546976"/>
                  </a:lnTo>
                  <a:lnTo>
                    <a:pt x="4166793" y="5608253"/>
                  </a:lnTo>
                  <a:lnTo>
                    <a:pt x="4171476" y="5669769"/>
                  </a:lnTo>
                  <a:lnTo>
                    <a:pt x="4175524" y="5731284"/>
                  </a:lnTo>
                  <a:lnTo>
                    <a:pt x="4178937" y="5792800"/>
                  </a:lnTo>
                  <a:lnTo>
                    <a:pt x="4181874" y="5854474"/>
                  </a:lnTo>
                  <a:lnTo>
                    <a:pt x="4186637" y="5977744"/>
                  </a:lnTo>
                  <a:lnTo>
                    <a:pt x="4190446" y="6100933"/>
                  </a:lnTo>
                  <a:lnTo>
                    <a:pt x="4199416" y="6457327"/>
                  </a:lnTo>
                  <a:lnTo>
                    <a:pt x="4202273" y="6636000"/>
                  </a:lnTo>
                  <a:lnTo>
                    <a:pt x="4203543" y="6814911"/>
                  </a:lnTo>
                  <a:lnTo>
                    <a:pt x="4202828" y="6993822"/>
                  </a:lnTo>
                  <a:lnTo>
                    <a:pt x="4199892" y="7172575"/>
                  </a:lnTo>
                  <a:lnTo>
                    <a:pt x="4194257" y="7351170"/>
                  </a:lnTo>
                  <a:lnTo>
                    <a:pt x="4185526" y="7529366"/>
                  </a:lnTo>
                  <a:lnTo>
                    <a:pt x="5436079" y="7529366"/>
                  </a:lnTo>
                  <a:lnTo>
                    <a:pt x="5447032" y="7454038"/>
                  </a:lnTo>
                  <a:lnTo>
                    <a:pt x="5477274" y="7244092"/>
                  </a:lnTo>
                  <a:lnTo>
                    <a:pt x="5506563" y="7033907"/>
                  </a:lnTo>
                  <a:lnTo>
                    <a:pt x="5534027" y="6823485"/>
                  </a:lnTo>
                  <a:lnTo>
                    <a:pt x="5558792" y="6612824"/>
                  </a:lnTo>
                  <a:lnTo>
                    <a:pt x="5579827" y="6401923"/>
                  </a:lnTo>
                  <a:lnTo>
                    <a:pt x="5588717" y="6296355"/>
                  </a:lnTo>
                  <a:lnTo>
                    <a:pt x="5596337" y="6190706"/>
                  </a:lnTo>
                  <a:lnTo>
                    <a:pt x="5602528" y="6084978"/>
                  </a:lnTo>
                  <a:lnTo>
                    <a:pt x="5607291" y="5979173"/>
                  </a:lnTo>
                  <a:lnTo>
                    <a:pt x="5610386" y="5873286"/>
                  </a:lnTo>
                  <a:lnTo>
                    <a:pt x="5611815" y="5767320"/>
                  </a:lnTo>
                  <a:lnTo>
                    <a:pt x="5611338" y="5661673"/>
                  </a:lnTo>
                  <a:lnTo>
                    <a:pt x="5608878" y="5556104"/>
                  </a:lnTo>
                  <a:lnTo>
                    <a:pt x="5604433" y="5450613"/>
                  </a:lnTo>
                  <a:lnTo>
                    <a:pt x="5598004" y="5345364"/>
                  </a:lnTo>
                  <a:lnTo>
                    <a:pt x="5589748" y="5240191"/>
                  </a:lnTo>
                  <a:lnTo>
                    <a:pt x="5579510" y="5135257"/>
                  </a:lnTo>
                  <a:lnTo>
                    <a:pt x="5567365" y="5030561"/>
                  </a:lnTo>
                  <a:lnTo>
                    <a:pt x="5553395" y="4926103"/>
                  </a:lnTo>
                  <a:lnTo>
                    <a:pt x="5537441" y="4821963"/>
                  </a:lnTo>
                  <a:lnTo>
                    <a:pt x="5519740" y="4718062"/>
                  </a:lnTo>
                  <a:lnTo>
                    <a:pt x="5500213" y="4614557"/>
                  </a:lnTo>
                  <a:lnTo>
                    <a:pt x="5478782" y="4511370"/>
                  </a:lnTo>
                  <a:lnTo>
                    <a:pt x="5455604" y="4408578"/>
                  </a:lnTo>
                  <a:lnTo>
                    <a:pt x="5430602" y="4306185"/>
                  </a:lnTo>
                  <a:lnTo>
                    <a:pt x="5403852" y="4204189"/>
                  </a:lnTo>
                  <a:lnTo>
                    <a:pt x="5375357" y="4102748"/>
                  </a:lnTo>
                  <a:lnTo>
                    <a:pt x="5345115" y="4001703"/>
                  </a:lnTo>
                  <a:lnTo>
                    <a:pt x="5313206" y="3901214"/>
                  </a:lnTo>
                  <a:lnTo>
                    <a:pt x="5279472" y="3801281"/>
                  </a:lnTo>
                  <a:lnTo>
                    <a:pt x="5244150" y="3701904"/>
                  </a:lnTo>
                  <a:lnTo>
                    <a:pt x="5207082" y="3603161"/>
                  </a:lnTo>
                  <a:lnTo>
                    <a:pt x="5168426" y="3504975"/>
                  </a:lnTo>
                  <a:lnTo>
                    <a:pt x="5128024" y="3407423"/>
                  </a:lnTo>
                  <a:lnTo>
                    <a:pt x="5086115" y="3310585"/>
                  </a:lnTo>
                  <a:lnTo>
                    <a:pt x="5042537" y="3214463"/>
                  </a:lnTo>
                  <a:lnTo>
                    <a:pt x="4997374" y="3119053"/>
                  </a:lnTo>
                  <a:lnTo>
                    <a:pt x="4950621" y="3024359"/>
                  </a:lnTo>
                  <a:lnTo>
                    <a:pt x="4902282" y="2930457"/>
                  </a:lnTo>
                  <a:lnTo>
                    <a:pt x="4852435" y="2837351"/>
                  </a:lnTo>
                  <a:lnTo>
                    <a:pt x="4800999" y="2745118"/>
                  </a:lnTo>
                  <a:lnTo>
                    <a:pt x="4748134" y="2653677"/>
                  </a:lnTo>
                  <a:lnTo>
                    <a:pt x="4693684" y="2563110"/>
                  </a:lnTo>
                  <a:lnTo>
                    <a:pt x="4637803" y="2473496"/>
                  </a:lnTo>
                  <a:lnTo>
                    <a:pt x="4580496" y="2384834"/>
                  </a:lnTo>
                  <a:lnTo>
                    <a:pt x="4521679" y="2297125"/>
                  </a:lnTo>
                  <a:lnTo>
                    <a:pt x="4461433" y="2210367"/>
                  </a:lnTo>
                  <a:lnTo>
                    <a:pt x="4399758" y="2124642"/>
                  </a:lnTo>
                  <a:lnTo>
                    <a:pt x="4336735" y="2039950"/>
                  </a:lnTo>
                  <a:lnTo>
                    <a:pt x="4272282" y="1956289"/>
                  </a:lnTo>
                  <a:lnTo>
                    <a:pt x="4206481" y="1873817"/>
                  </a:lnTo>
                  <a:lnTo>
                    <a:pt x="4139328" y="1792379"/>
                  </a:lnTo>
                  <a:lnTo>
                    <a:pt x="4070829" y="1712051"/>
                  </a:lnTo>
                  <a:lnTo>
                    <a:pt x="4000979" y="1632994"/>
                  </a:lnTo>
                  <a:lnTo>
                    <a:pt x="3929858" y="1555048"/>
                  </a:lnTo>
                  <a:lnTo>
                    <a:pt x="3857390" y="1478371"/>
                  </a:lnTo>
                  <a:lnTo>
                    <a:pt x="3783728" y="1402965"/>
                  </a:lnTo>
                  <a:lnTo>
                    <a:pt x="3708799" y="1328829"/>
                  </a:lnTo>
                  <a:lnTo>
                    <a:pt x="3632599" y="1255962"/>
                  </a:lnTo>
                  <a:lnTo>
                    <a:pt x="3555128" y="1184446"/>
                  </a:lnTo>
                  <a:lnTo>
                    <a:pt x="3476547" y="1114200"/>
                  </a:lnTo>
                  <a:lnTo>
                    <a:pt x="3396696" y="1045460"/>
                  </a:lnTo>
                  <a:lnTo>
                    <a:pt x="3315734" y="978071"/>
                  </a:lnTo>
                  <a:lnTo>
                    <a:pt x="3233581" y="912110"/>
                  </a:lnTo>
                  <a:lnTo>
                    <a:pt x="3150237" y="847578"/>
                  </a:lnTo>
                  <a:lnTo>
                    <a:pt x="3065782" y="784555"/>
                  </a:lnTo>
                  <a:lnTo>
                    <a:pt x="2980296" y="723038"/>
                  </a:lnTo>
                  <a:lnTo>
                    <a:pt x="2893618" y="663111"/>
                  </a:lnTo>
                  <a:lnTo>
                    <a:pt x="2805908" y="604690"/>
                  </a:lnTo>
                  <a:lnTo>
                    <a:pt x="2717088" y="547858"/>
                  </a:lnTo>
                  <a:lnTo>
                    <a:pt x="2627236" y="492693"/>
                  </a:lnTo>
                  <a:lnTo>
                    <a:pt x="2536431" y="439115"/>
                  </a:lnTo>
                  <a:lnTo>
                    <a:pt x="2444515" y="387203"/>
                  </a:lnTo>
                  <a:lnTo>
                    <a:pt x="2351646" y="337039"/>
                  </a:lnTo>
                  <a:lnTo>
                    <a:pt x="2257745" y="288541"/>
                  </a:lnTo>
                  <a:lnTo>
                    <a:pt x="2189958" y="254885"/>
                  </a:lnTo>
                  <a:lnTo>
                    <a:pt x="2121855" y="222025"/>
                  </a:lnTo>
                  <a:lnTo>
                    <a:pt x="2053275" y="189956"/>
                  </a:lnTo>
                  <a:lnTo>
                    <a:pt x="1984457" y="158682"/>
                  </a:lnTo>
                  <a:lnTo>
                    <a:pt x="1915242" y="128044"/>
                  </a:lnTo>
                  <a:lnTo>
                    <a:pt x="1845788" y="98120"/>
                  </a:lnTo>
                  <a:lnTo>
                    <a:pt x="1775938" y="68909"/>
                  </a:lnTo>
                  <a:lnTo>
                    <a:pt x="1705930" y="40334"/>
                  </a:lnTo>
                  <a:lnTo>
                    <a:pt x="1635603" y="12236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157"/>
            <p:cNvSpPr/>
            <p:nvPr/>
          </p:nvSpPr>
          <p:spPr>
            <a:xfrm>
              <a:off x="0" y="0"/>
              <a:ext cx="4601447" cy="7529366"/>
            </a:xfrm>
            <a:custGeom>
              <a:avLst/>
              <a:gdLst/>
              <a:ahLst/>
              <a:cxnLst/>
              <a:rect l="0" t="0" r="0" b="0"/>
              <a:pathLst>
                <a:path w="4601447" h="7529366">
                  <a:moveTo>
                    <a:pt x="0" y="0"/>
                  </a:moveTo>
                  <a:lnTo>
                    <a:pt x="0" y="2898088"/>
                  </a:lnTo>
                  <a:lnTo>
                    <a:pt x="46592" y="2906010"/>
                  </a:lnTo>
                  <a:lnTo>
                    <a:pt x="124618" y="2921012"/>
                  </a:lnTo>
                  <a:lnTo>
                    <a:pt x="202247" y="2937601"/>
                  </a:lnTo>
                  <a:lnTo>
                    <a:pt x="279557" y="2955779"/>
                  </a:lnTo>
                  <a:lnTo>
                    <a:pt x="356393" y="2975544"/>
                  </a:lnTo>
                  <a:lnTo>
                    <a:pt x="432909" y="2996815"/>
                  </a:lnTo>
                  <a:lnTo>
                    <a:pt x="508951" y="3019596"/>
                  </a:lnTo>
                  <a:lnTo>
                    <a:pt x="584516" y="3043885"/>
                  </a:lnTo>
                  <a:lnTo>
                    <a:pt x="659684" y="3069602"/>
                  </a:lnTo>
                  <a:lnTo>
                    <a:pt x="734297" y="3096749"/>
                  </a:lnTo>
                  <a:lnTo>
                    <a:pt x="808433" y="3125403"/>
                  </a:lnTo>
                  <a:lnTo>
                    <a:pt x="882014" y="3155407"/>
                  </a:lnTo>
                  <a:lnTo>
                    <a:pt x="955118" y="3186760"/>
                  </a:lnTo>
                  <a:lnTo>
                    <a:pt x="1027588" y="3219462"/>
                  </a:lnTo>
                  <a:lnTo>
                    <a:pt x="1099581" y="3253514"/>
                  </a:lnTo>
                  <a:lnTo>
                    <a:pt x="1170860" y="3288836"/>
                  </a:lnTo>
                  <a:lnTo>
                    <a:pt x="1241583" y="3325507"/>
                  </a:lnTo>
                  <a:lnTo>
                    <a:pt x="1381203" y="3402501"/>
                  </a:lnTo>
                  <a:lnTo>
                    <a:pt x="1518046" y="3484257"/>
                  </a:lnTo>
                  <a:lnTo>
                    <a:pt x="1652111" y="3570696"/>
                  </a:lnTo>
                  <a:lnTo>
                    <a:pt x="1783237" y="3661660"/>
                  </a:lnTo>
                  <a:lnTo>
                    <a:pt x="1911269" y="3756831"/>
                  </a:lnTo>
                  <a:lnTo>
                    <a:pt x="2036047" y="3856050"/>
                  </a:lnTo>
                  <a:lnTo>
                    <a:pt x="2157491" y="3959157"/>
                  </a:lnTo>
                  <a:lnTo>
                    <a:pt x="2275442" y="4065918"/>
                  </a:lnTo>
                  <a:lnTo>
                    <a:pt x="2390059" y="4176090"/>
                  </a:lnTo>
                  <a:lnTo>
                    <a:pt x="2501343" y="4289596"/>
                  </a:lnTo>
                  <a:lnTo>
                    <a:pt x="2609373" y="4406197"/>
                  </a:lnTo>
                  <a:lnTo>
                    <a:pt x="2714068" y="4525816"/>
                  </a:lnTo>
                  <a:lnTo>
                    <a:pt x="2815509" y="4648212"/>
                  </a:lnTo>
                  <a:lnTo>
                    <a:pt x="2913697" y="4773386"/>
                  </a:lnTo>
                  <a:lnTo>
                    <a:pt x="3008788" y="4901021"/>
                  </a:lnTo>
                  <a:lnTo>
                    <a:pt x="3100625" y="5031117"/>
                  </a:lnTo>
                  <a:lnTo>
                    <a:pt x="3189366" y="5163436"/>
                  </a:lnTo>
                  <a:lnTo>
                    <a:pt x="3275012" y="5297896"/>
                  </a:lnTo>
                  <a:lnTo>
                    <a:pt x="3357641" y="5434342"/>
                  </a:lnTo>
                  <a:lnTo>
                    <a:pt x="3437175" y="5572534"/>
                  </a:lnTo>
                  <a:lnTo>
                    <a:pt x="3513692" y="5712473"/>
                  </a:lnTo>
                  <a:lnTo>
                    <a:pt x="3587273" y="5853838"/>
                  </a:lnTo>
                  <a:lnTo>
                    <a:pt x="3657837" y="5996635"/>
                  </a:lnTo>
                  <a:lnTo>
                    <a:pt x="3733641" y="6159274"/>
                  </a:lnTo>
                  <a:lnTo>
                    <a:pt x="3769914" y="6241586"/>
                  </a:lnTo>
                  <a:lnTo>
                    <a:pt x="3804681" y="6324612"/>
                  </a:lnTo>
                  <a:lnTo>
                    <a:pt x="3837938" y="6408194"/>
                  </a:lnTo>
                  <a:lnTo>
                    <a:pt x="3869372" y="6492411"/>
                  </a:lnTo>
                  <a:lnTo>
                    <a:pt x="3898900" y="6577183"/>
                  </a:lnTo>
                  <a:lnTo>
                    <a:pt x="3926283" y="6662511"/>
                  </a:lnTo>
                  <a:lnTo>
                    <a:pt x="3951287" y="6748395"/>
                  </a:lnTo>
                  <a:lnTo>
                    <a:pt x="3973829" y="6834835"/>
                  </a:lnTo>
                  <a:lnTo>
                    <a:pt x="3993673" y="6921830"/>
                  </a:lnTo>
                  <a:lnTo>
                    <a:pt x="4010580" y="7009301"/>
                  </a:lnTo>
                  <a:lnTo>
                    <a:pt x="4024391" y="7097248"/>
                  </a:lnTo>
                  <a:lnTo>
                    <a:pt x="4035027" y="7185673"/>
                  </a:lnTo>
                  <a:lnTo>
                    <a:pt x="4042092" y="7274573"/>
                  </a:lnTo>
                  <a:lnTo>
                    <a:pt x="4045584" y="7363870"/>
                  </a:lnTo>
                  <a:lnTo>
                    <a:pt x="4045901" y="7405382"/>
                  </a:lnTo>
                  <a:lnTo>
                    <a:pt x="4045425" y="7446816"/>
                  </a:lnTo>
                  <a:lnTo>
                    <a:pt x="4044156" y="7488170"/>
                  </a:lnTo>
                  <a:lnTo>
                    <a:pt x="4042092" y="7529366"/>
                  </a:lnTo>
                  <a:lnTo>
                    <a:pt x="4583429" y="7529366"/>
                  </a:lnTo>
                  <a:lnTo>
                    <a:pt x="4592161" y="7351170"/>
                  </a:lnTo>
                  <a:lnTo>
                    <a:pt x="4597796" y="7172575"/>
                  </a:lnTo>
                  <a:lnTo>
                    <a:pt x="4600732" y="6993822"/>
                  </a:lnTo>
                  <a:lnTo>
                    <a:pt x="4601447" y="6814911"/>
                  </a:lnTo>
                  <a:lnTo>
                    <a:pt x="4600177" y="6636000"/>
                  </a:lnTo>
                  <a:lnTo>
                    <a:pt x="4597320" y="6457327"/>
                  </a:lnTo>
                  <a:lnTo>
                    <a:pt x="4588350" y="6100933"/>
                  </a:lnTo>
                  <a:lnTo>
                    <a:pt x="4584541" y="5977744"/>
                  </a:lnTo>
                  <a:lnTo>
                    <a:pt x="4579778" y="5854474"/>
                  </a:lnTo>
                  <a:lnTo>
                    <a:pt x="4576841" y="5792800"/>
                  </a:lnTo>
                  <a:lnTo>
                    <a:pt x="4573428" y="5731284"/>
                  </a:lnTo>
                  <a:lnTo>
                    <a:pt x="4569380" y="5669769"/>
                  </a:lnTo>
                  <a:lnTo>
                    <a:pt x="4564697" y="5608253"/>
                  </a:lnTo>
                  <a:lnTo>
                    <a:pt x="4559220" y="5546976"/>
                  </a:lnTo>
                  <a:lnTo>
                    <a:pt x="4552870" y="5485699"/>
                  </a:lnTo>
                  <a:lnTo>
                    <a:pt x="4545567" y="5424658"/>
                  </a:lnTo>
                  <a:lnTo>
                    <a:pt x="4537232" y="5363778"/>
                  </a:lnTo>
                  <a:lnTo>
                    <a:pt x="4527787" y="5302976"/>
                  </a:lnTo>
                  <a:lnTo>
                    <a:pt x="4517151" y="5242492"/>
                  </a:lnTo>
                  <a:lnTo>
                    <a:pt x="4505166" y="5182167"/>
                  </a:lnTo>
                  <a:lnTo>
                    <a:pt x="4491751" y="5122081"/>
                  </a:lnTo>
                  <a:lnTo>
                    <a:pt x="4477463" y="5064376"/>
                  </a:lnTo>
                  <a:lnTo>
                    <a:pt x="4461906" y="5007066"/>
                  </a:lnTo>
                  <a:lnTo>
                    <a:pt x="4445157" y="4950155"/>
                  </a:lnTo>
                  <a:lnTo>
                    <a:pt x="4427298" y="4893560"/>
                  </a:lnTo>
                  <a:lnTo>
                    <a:pt x="4408407" y="4837283"/>
                  </a:lnTo>
                  <a:lnTo>
                    <a:pt x="4388563" y="4781324"/>
                  </a:lnTo>
                  <a:lnTo>
                    <a:pt x="4367847" y="4725603"/>
                  </a:lnTo>
                  <a:lnTo>
                    <a:pt x="4346336" y="4670120"/>
                  </a:lnTo>
                  <a:lnTo>
                    <a:pt x="4324111" y="4614953"/>
                  </a:lnTo>
                  <a:lnTo>
                    <a:pt x="4301331" y="4560026"/>
                  </a:lnTo>
                  <a:lnTo>
                    <a:pt x="4277914" y="4505257"/>
                  </a:lnTo>
                  <a:lnTo>
                    <a:pt x="4254023" y="4450727"/>
                  </a:lnTo>
                  <a:lnTo>
                    <a:pt x="4205128" y="4342063"/>
                  </a:lnTo>
                  <a:lnTo>
                    <a:pt x="4155359" y="4233954"/>
                  </a:lnTo>
                  <a:lnTo>
                    <a:pt x="4061618" y="4033929"/>
                  </a:lnTo>
                  <a:lnTo>
                    <a:pt x="3966050" y="3834381"/>
                  </a:lnTo>
                  <a:lnTo>
                    <a:pt x="3868418" y="3635626"/>
                  </a:lnTo>
                  <a:lnTo>
                    <a:pt x="3768406" y="3438061"/>
                  </a:lnTo>
                  <a:lnTo>
                    <a:pt x="3665775" y="3241846"/>
                  </a:lnTo>
                  <a:lnTo>
                    <a:pt x="3560206" y="3047298"/>
                  </a:lnTo>
                  <a:lnTo>
                    <a:pt x="3451382" y="2854814"/>
                  </a:lnTo>
                  <a:lnTo>
                    <a:pt x="3339147" y="2664551"/>
                  </a:lnTo>
                  <a:lnTo>
                    <a:pt x="3223101" y="2476909"/>
                  </a:lnTo>
                  <a:lnTo>
                    <a:pt x="3103006" y="2292045"/>
                  </a:lnTo>
                  <a:lnTo>
                    <a:pt x="2978626" y="2110435"/>
                  </a:lnTo>
                  <a:lnTo>
                    <a:pt x="2849721" y="1932237"/>
                  </a:lnTo>
                  <a:lnTo>
                    <a:pt x="2783442" y="1844529"/>
                  </a:lnTo>
                  <a:lnTo>
                    <a:pt x="2715895" y="1757771"/>
                  </a:lnTo>
                  <a:lnTo>
                    <a:pt x="2647076" y="1672046"/>
                  </a:lnTo>
                  <a:lnTo>
                    <a:pt x="2576908" y="1587354"/>
                  </a:lnTo>
                  <a:lnTo>
                    <a:pt x="2505392" y="1503771"/>
                  </a:lnTo>
                  <a:lnTo>
                    <a:pt x="2432524" y="1421301"/>
                  </a:lnTo>
                  <a:lnTo>
                    <a:pt x="2358231" y="1339941"/>
                  </a:lnTo>
                  <a:lnTo>
                    <a:pt x="2282427" y="1259852"/>
                  </a:lnTo>
                  <a:lnTo>
                    <a:pt x="2211783" y="1187700"/>
                  </a:lnTo>
                  <a:lnTo>
                    <a:pt x="2139789" y="1116739"/>
                  </a:lnTo>
                  <a:lnTo>
                    <a:pt x="2066368" y="1046968"/>
                  </a:lnTo>
                  <a:lnTo>
                    <a:pt x="1991677" y="978468"/>
                  </a:lnTo>
                  <a:lnTo>
                    <a:pt x="1915636" y="911237"/>
                  </a:lnTo>
                  <a:lnTo>
                    <a:pt x="1838325" y="845356"/>
                  </a:lnTo>
                  <a:lnTo>
                    <a:pt x="1759822" y="780903"/>
                  </a:lnTo>
                  <a:lnTo>
                    <a:pt x="1680049" y="717960"/>
                  </a:lnTo>
                  <a:lnTo>
                    <a:pt x="1599167" y="656522"/>
                  </a:lnTo>
                  <a:lnTo>
                    <a:pt x="1517093" y="596595"/>
                  </a:lnTo>
                  <a:lnTo>
                    <a:pt x="1433908" y="538412"/>
                  </a:lnTo>
                  <a:lnTo>
                    <a:pt x="1349692" y="481818"/>
                  </a:lnTo>
                  <a:lnTo>
                    <a:pt x="1264363" y="426970"/>
                  </a:lnTo>
                  <a:lnTo>
                    <a:pt x="1178083" y="373947"/>
                  </a:lnTo>
                  <a:lnTo>
                    <a:pt x="1090771" y="322751"/>
                  </a:lnTo>
                  <a:lnTo>
                    <a:pt x="1002506" y="273460"/>
                  </a:lnTo>
                  <a:lnTo>
                    <a:pt x="913288" y="226151"/>
                  </a:lnTo>
                  <a:lnTo>
                    <a:pt x="823197" y="180828"/>
                  </a:lnTo>
                  <a:lnTo>
                    <a:pt x="732233" y="137569"/>
                  </a:lnTo>
                  <a:lnTo>
                    <a:pt x="640397" y="96453"/>
                  </a:lnTo>
                  <a:lnTo>
                    <a:pt x="547766" y="57480"/>
                  </a:lnTo>
                  <a:lnTo>
                    <a:pt x="454421" y="20728"/>
                  </a:lnTo>
                  <a:lnTo>
                    <a:pt x="3979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1" name="Shape 158"/>
            <p:cNvSpPr/>
            <p:nvPr/>
          </p:nvSpPr>
          <p:spPr>
            <a:xfrm>
              <a:off x="0" y="2898088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319"/>
                  </a:lnTo>
                  <a:lnTo>
                    <a:pt x="2931636" y="4497769"/>
                  </a:lnTo>
                  <a:lnTo>
                    <a:pt x="2934176" y="454229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2" name="Shape 159"/>
            <p:cNvSpPr/>
            <p:nvPr/>
          </p:nvSpPr>
          <p:spPr>
            <a:xfrm>
              <a:off x="0" y="3728104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83"/>
                  </a:lnTo>
                  <a:lnTo>
                    <a:pt x="2931636" y="3667753"/>
                  </a:lnTo>
                  <a:lnTo>
                    <a:pt x="2928381" y="362330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3" name="Shape 160"/>
            <p:cNvSpPr/>
            <p:nvPr/>
          </p:nvSpPr>
          <p:spPr>
            <a:xfrm>
              <a:off x="0" y="5122267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4" name="Shape 161"/>
            <p:cNvSpPr/>
            <p:nvPr/>
          </p:nvSpPr>
          <p:spPr>
            <a:xfrm>
              <a:off x="0" y="6170392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5" name="Shape 162"/>
            <p:cNvSpPr/>
            <p:nvPr/>
          </p:nvSpPr>
          <p:spPr>
            <a:xfrm>
              <a:off x="0" y="7271198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6" name="Shape 163"/>
            <p:cNvSpPr/>
            <p:nvPr/>
          </p:nvSpPr>
          <p:spPr>
            <a:xfrm>
              <a:off x="601344" y="1373835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7" name="Picture 1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59"/>
              <a:ext cx="933211" cy="933212"/>
            </a:xfrm>
            <a:prstGeom prst="rect">
              <a:avLst/>
            </a:prstGeom>
            <a:noFill/>
          </p:spPr>
        </p:pic>
      </p:grpSp>
      <p:sp>
        <p:nvSpPr>
          <p:cNvPr id="18" name="Rectangle 17"/>
          <p:cNvSpPr/>
          <p:nvPr/>
        </p:nvSpPr>
        <p:spPr>
          <a:xfrm>
            <a:off x="643869" y="1829845"/>
            <a:ext cx="10820634" cy="3198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3600" b="1" spc="-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>
              <a:lnSpc>
                <a:spcPts val="600"/>
              </a:lnSpc>
              <a:spcAft>
                <a:spcPts val="55"/>
              </a:spcAft>
            </a:pPr>
            <a:r>
              <a:rPr lang="en-US" sz="6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marL="3508375" marR="0" indent="0">
              <a:spcBef>
                <a:spcPts val="0"/>
              </a:spcBef>
              <a:spcAft>
                <a:spcPts val="0"/>
              </a:spcAft>
            </a:pPr>
            <a:r>
              <a:rPr lang="en-US" sz="8400" b="1" spc="5" dirty="0" err="1">
                <a:solidFill>
                  <a:srgbClr val="E20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br>
              <a:rPr lang="en-US" sz="8400" dirty="0">
                <a:solidFill>
                  <a:srgbClr val="E2086D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16842" y="1671378"/>
            <a:ext cx="415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49"/>
          <p:cNvGrpSpPr/>
          <p:nvPr/>
        </p:nvGrpSpPr>
        <p:grpSpPr>
          <a:xfrm>
            <a:off x="1" y="0"/>
            <a:ext cx="12191999" cy="7193600"/>
            <a:chOff x="0" y="0"/>
            <a:chExt cx="10692382" cy="7529366"/>
          </a:xfrm>
          <a:noFill/>
        </p:grpSpPr>
        <p:sp>
          <p:nvSpPr>
            <p:cNvPr id="3" name="Shape 150"/>
            <p:cNvSpPr/>
            <p:nvPr/>
          </p:nvSpPr>
          <p:spPr>
            <a:xfrm>
              <a:off x="10218841" y="0"/>
              <a:ext cx="473541" cy="1292859"/>
            </a:xfrm>
            <a:custGeom>
              <a:avLst/>
              <a:gdLst/>
              <a:ahLst/>
              <a:cxnLst/>
              <a:rect l="0" t="0" r="0" b="0"/>
              <a:pathLst>
                <a:path w="473541" h="1292859">
                  <a:moveTo>
                    <a:pt x="0" y="0"/>
                  </a:moveTo>
                  <a:lnTo>
                    <a:pt x="39424" y="77323"/>
                  </a:lnTo>
                  <a:lnTo>
                    <a:pt x="80699" y="162731"/>
                  </a:lnTo>
                  <a:lnTo>
                    <a:pt x="120148" y="248932"/>
                  </a:lnTo>
                  <a:lnTo>
                    <a:pt x="157931" y="335927"/>
                  </a:lnTo>
                  <a:lnTo>
                    <a:pt x="194047" y="423557"/>
                  </a:lnTo>
                  <a:lnTo>
                    <a:pt x="228655" y="511901"/>
                  </a:lnTo>
                  <a:lnTo>
                    <a:pt x="261753" y="600801"/>
                  </a:lnTo>
                  <a:lnTo>
                    <a:pt x="293503" y="690337"/>
                  </a:lnTo>
                  <a:lnTo>
                    <a:pt x="323825" y="780268"/>
                  </a:lnTo>
                  <a:lnTo>
                    <a:pt x="353035" y="870756"/>
                  </a:lnTo>
                  <a:lnTo>
                    <a:pt x="407962" y="1052683"/>
                  </a:lnTo>
                  <a:lnTo>
                    <a:pt x="458842" y="1235881"/>
                  </a:lnTo>
                  <a:lnTo>
                    <a:pt x="473541" y="1292859"/>
                  </a:lnTo>
                  <a:lnTo>
                    <a:pt x="473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4" name="Shape 151"/>
            <p:cNvSpPr/>
            <p:nvPr/>
          </p:nvSpPr>
          <p:spPr>
            <a:xfrm>
              <a:off x="8797228" y="0"/>
              <a:ext cx="1895154" cy="6131839"/>
            </a:xfrm>
            <a:custGeom>
              <a:avLst/>
              <a:gdLst/>
              <a:ahLst/>
              <a:cxnLst/>
              <a:rect l="0" t="0" r="0" b="0"/>
              <a:pathLst>
                <a:path w="1895154" h="6131839">
                  <a:moveTo>
                    <a:pt x="0" y="0"/>
                  </a:moveTo>
                  <a:lnTo>
                    <a:pt x="59434" y="112169"/>
                  </a:lnTo>
                  <a:lnTo>
                    <a:pt x="133887" y="258695"/>
                  </a:lnTo>
                  <a:lnTo>
                    <a:pt x="206357" y="406571"/>
                  </a:lnTo>
                  <a:lnTo>
                    <a:pt x="276683" y="555796"/>
                  </a:lnTo>
                  <a:lnTo>
                    <a:pt x="345104" y="706290"/>
                  </a:lnTo>
                  <a:lnTo>
                    <a:pt x="411620" y="857976"/>
                  </a:lnTo>
                  <a:lnTo>
                    <a:pt x="476310" y="1010694"/>
                  </a:lnTo>
                  <a:lnTo>
                    <a:pt x="539335" y="1164364"/>
                  </a:lnTo>
                  <a:lnTo>
                    <a:pt x="600612" y="1318907"/>
                  </a:lnTo>
                  <a:lnTo>
                    <a:pt x="660303" y="1474165"/>
                  </a:lnTo>
                  <a:lnTo>
                    <a:pt x="718484" y="1630136"/>
                  </a:lnTo>
                  <a:lnTo>
                    <a:pt x="775237" y="1786664"/>
                  </a:lnTo>
                  <a:lnTo>
                    <a:pt x="830641" y="1943748"/>
                  </a:lnTo>
                  <a:lnTo>
                    <a:pt x="884695" y="2101148"/>
                  </a:lnTo>
                  <a:lnTo>
                    <a:pt x="937559" y="2258866"/>
                  </a:lnTo>
                  <a:lnTo>
                    <a:pt x="1039872" y="2574700"/>
                  </a:lnTo>
                  <a:lnTo>
                    <a:pt x="1138140" y="2890613"/>
                  </a:lnTo>
                  <a:lnTo>
                    <a:pt x="1232992" y="3205651"/>
                  </a:lnTo>
                  <a:lnTo>
                    <a:pt x="1326416" y="3523865"/>
                  </a:lnTo>
                  <a:lnTo>
                    <a:pt x="1417460" y="3843350"/>
                  </a:lnTo>
                  <a:lnTo>
                    <a:pt x="1504853" y="4163945"/>
                  </a:lnTo>
                  <a:lnTo>
                    <a:pt x="1546842" y="4324680"/>
                  </a:lnTo>
                  <a:lnTo>
                    <a:pt x="1587560" y="4485731"/>
                  </a:lnTo>
                  <a:lnTo>
                    <a:pt x="1626851" y="4647021"/>
                  </a:lnTo>
                  <a:lnTo>
                    <a:pt x="1664555" y="4808708"/>
                  </a:lnTo>
                  <a:lnTo>
                    <a:pt x="1700511" y="4970553"/>
                  </a:lnTo>
                  <a:lnTo>
                    <a:pt x="1734642" y="5132796"/>
                  </a:lnTo>
                  <a:lnTo>
                    <a:pt x="1766790" y="5295277"/>
                  </a:lnTo>
                  <a:lnTo>
                    <a:pt x="1796873" y="5458076"/>
                  </a:lnTo>
                  <a:lnTo>
                    <a:pt x="1824575" y="5621191"/>
                  </a:lnTo>
                  <a:lnTo>
                    <a:pt x="1849975" y="5784545"/>
                  </a:lnTo>
                  <a:lnTo>
                    <a:pt x="1861087" y="5861856"/>
                  </a:lnTo>
                  <a:lnTo>
                    <a:pt x="1871644" y="5939326"/>
                  </a:lnTo>
                  <a:lnTo>
                    <a:pt x="1881647" y="6016796"/>
                  </a:lnTo>
                  <a:lnTo>
                    <a:pt x="1890933" y="6094345"/>
                  </a:lnTo>
                  <a:lnTo>
                    <a:pt x="1895154" y="6131839"/>
                  </a:lnTo>
                  <a:lnTo>
                    <a:pt x="1895154" y="1292859"/>
                  </a:lnTo>
                  <a:lnTo>
                    <a:pt x="1880455" y="1235881"/>
                  </a:lnTo>
                  <a:lnTo>
                    <a:pt x="1829575" y="1052683"/>
                  </a:lnTo>
                  <a:lnTo>
                    <a:pt x="1774648" y="870756"/>
                  </a:lnTo>
                  <a:lnTo>
                    <a:pt x="1745438" y="780268"/>
                  </a:lnTo>
                  <a:lnTo>
                    <a:pt x="1715117" y="690337"/>
                  </a:lnTo>
                  <a:lnTo>
                    <a:pt x="1683367" y="600801"/>
                  </a:lnTo>
                  <a:lnTo>
                    <a:pt x="1650268" y="511901"/>
                  </a:lnTo>
                  <a:lnTo>
                    <a:pt x="1615660" y="423557"/>
                  </a:lnTo>
                  <a:lnTo>
                    <a:pt x="1579544" y="335927"/>
                  </a:lnTo>
                  <a:lnTo>
                    <a:pt x="1541761" y="248932"/>
                  </a:lnTo>
                  <a:lnTo>
                    <a:pt x="1502312" y="162731"/>
                  </a:lnTo>
                  <a:lnTo>
                    <a:pt x="1461037" y="77323"/>
                  </a:lnTo>
                  <a:lnTo>
                    <a:pt x="14216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5" name="Shape 152"/>
            <p:cNvSpPr/>
            <p:nvPr/>
          </p:nvSpPr>
          <p:spPr>
            <a:xfrm>
              <a:off x="6536135" y="0"/>
              <a:ext cx="4156247" cy="7529366"/>
            </a:xfrm>
            <a:custGeom>
              <a:avLst/>
              <a:gdLst/>
              <a:ahLst/>
              <a:cxnLst/>
              <a:rect l="0" t="0" r="0" b="0"/>
              <a:pathLst>
                <a:path w="4156247" h="7529366">
                  <a:moveTo>
                    <a:pt x="0" y="0"/>
                  </a:moveTo>
                  <a:lnTo>
                    <a:pt x="19524" y="24459"/>
                  </a:lnTo>
                  <a:lnTo>
                    <a:pt x="169146" y="215595"/>
                  </a:lnTo>
                  <a:lnTo>
                    <a:pt x="317497" y="407840"/>
                  </a:lnTo>
                  <a:lnTo>
                    <a:pt x="464500" y="601119"/>
                  </a:lnTo>
                  <a:lnTo>
                    <a:pt x="609915" y="795587"/>
                  </a:lnTo>
                  <a:lnTo>
                    <a:pt x="753664" y="991168"/>
                  </a:lnTo>
                  <a:lnTo>
                    <a:pt x="895665" y="1187859"/>
                  </a:lnTo>
                  <a:lnTo>
                    <a:pt x="1035841" y="1385900"/>
                  </a:lnTo>
                  <a:lnTo>
                    <a:pt x="1173953" y="1585131"/>
                  </a:lnTo>
                  <a:lnTo>
                    <a:pt x="1309923" y="1785632"/>
                  </a:lnTo>
                  <a:lnTo>
                    <a:pt x="1443590" y="1987404"/>
                  </a:lnTo>
                  <a:lnTo>
                    <a:pt x="1574956" y="2190524"/>
                  </a:lnTo>
                  <a:lnTo>
                    <a:pt x="1703782" y="2394994"/>
                  </a:lnTo>
                  <a:lnTo>
                    <a:pt x="1829989" y="2600894"/>
                  </a:lnTo>
                  <a:lnTo>
                    <a:pt x="1953416" y="2808220"/>
                  </a:lnTo>
                  <a:lnTo>
                    <a:pt x="2073986" y="3017056"/>
                  </a:lnTo>
                  <a:lnTo>
                    <a:pt x="2191541" y="3227241"/>
                  </a:lnTo>
                  <a:lnTo>
                    <a:pt x="2306000" y="3439014"/>
                  </a:lnTo>
                  <a:lnTo>
                    <a:pt x="2417205" y="3652374"/>
                  </a:lnTo>
                  <a:lnTo>
                    <a:pt x="2525075" y="3867241"/>
                  </a:lnTo>
                  <a:lnTo>
                    <a:pt x="2629374" y="4083776"/>
                  </a:lnTo>
                  <a:lnTo>
                    <a:pt x="2730180" y="4301900"/>
                  </a:lnTo>
                  <a:lnTo>
                    <a:pt x="2827176" y="4521689"/>
                  </a:lnTo>
                  <a:lnTo>
                    <a:pt x="2920283" y="4743145"/>
                  </a:lnTo>
                  <a:lnTo>
                    <a:pt x="3009501" y="4966348"/>
                  </a:lnTo>
                  <a:lnTo>
                    <a:pt x="3094511" y="5191296"/>
                  </a:lnTo>
                  <a:lnTo>
                    <a:pt x="3175395" y="5418070"/>
                  </a:lnTo>
                  <a:lnTo>
                    <a:pt x="3251911" y="5646591"/>
                  </a:lnTo>
                  <a:lnTo>
                    <a:pt x="3323905" y="5877018"/>
                  </a:lnTo>
                  <a:lnTo>
                    <a:pt x="3348590" y="5960520"/>
                  </a:lnTo>
                  <a:lnTo>
                    <a:pt x="3402010" y="6152527"/>
                  </a:lnTo>
                  <a:lnTo>
                    <a:pt x="3427014" y="6249365"/>
                  </a:lnTo>
                  <a:lnTo>
                    <a:pt x="3450667" y="6346757"/>
                  </a:lnTo>
                  <a:lnTo>
                    <a:pt x="3472812" y="6444549"/>
                  </a:lnTo>
                  <a:lnTo>
                    <a:pt x="3493371" y="6542654"/>
                  </a:lnTo>
                  <a:lnTo>
                    <a:pt x="3512261" y="6641160"/>
                  </a:lnTo>
                  <a:lnTo>
                    <a:pt x="3529248" y="6739824"/>
                  </a:lnTo>
                  <a:lnTo>
                    <a:pt x="3544250" y="6838645"/>
                  </a:lnTo>
                  <a:lnTo>
                    <a:pt x="3557189" y="6937546"/>
                  </a:lnTo>
                  <a:lnTo>
                    <a:pt x="3567903" y="7036526"/>
                  </a:lnTo>
                  <a:lnTo>
                    <a:pt x="3576239" y="7135428"/>
                  </a:lnTo>
                  <a:lnTo>
                    <a:pt x="3582111" y="7234250"/>
                  </a:lnTo>
                  <a:lnTo>
                    <a:pt x="3585366" y="7332833"/>
                  </a:lnTo>
                  <a:lnTo>
                    <a:pt x="3585843" y="7431258"/>
                  </a:lnTo>
                  <a:lnTo>
                    <a:pt x="3583540" y="7529366"/>
                  </a:lnTo>
                  <a:lnTo>
                    <a:pt x="4156247" y="7529366"/>
                  </a:lnTo>
                  <a:lnTo>
                    <a:pt x="4156247" y="6131839"/>
                  </a:lnTo>
                  <a:lnTo>
                    <a:pt x="4152025" y="6094345"/>
                  </a:lnTo>
                  <a:lnTo>
                    <a:pt x="4142739" y="6016796"/>
                  </a:lnTo>
                  <a:lnTo>
                    <a:pt x="4132736" y="5939326"/>
                  </a:lnTo>
                  <a:lnTo>
                    <a:pt x="4122180" y="5861856"/>
                  </a:lnTo>
                  <a:lnTo>
                    <a:pt x="4111067" y="5784545"/>
                  </a:lnTo>
                  <a:lnTo>
                    <a:pt x="4085667" y="5621191"/>
                  </a:lnTo>
                  <a:lnTo>
                    <a:pt x="4057965" y="5458076"/>
                  </a:lnTo>
                  <a:lnTo>
                    <a:pt x="4027882" y="5295277"/>
                  </a:lnTo>
                  <a:lnTo>
                    <a:pt x="3995735" y="5132796"/>
                  </a:lnTo>
                  <a:lnTo>
                    <a:pt x="3961603" y="4970553"/>
                  </a:lnTo>
                  <a:lnTo>
                    <a:pt x="3925647" y="4808708"/>
                  </a:lnTo>
                  <a:lnTo>
                    <a:pt x="3887944" y="4647021"/>
                  </a:lnTo>
                  <a:lnTo>
                    <a:pt x="3848652" y="4485731"/>
                  </a:lnTo>
                  <a:lnTo>
                    <a:pt x="3807934" y="4324680"/>
                  </a:lnTo>
                  <a:lnTo>
                    <a:pt x="3765945" y="4163945"/>
                  </a:lnTo>
                  <a:lnTo>
                    <a:pt x="3678552" y="3843350"/>
                  </a:lnTo>
                  <a:lnTo>
                    <a:pt x="3587508" y="3523865"/>
                  </a:lnTo>
                  <a:lnTo>
                    <a:pt x="3494085" y="3205651"/>
                  </a:lnTo>
                  <a:lnTo>
                    <a:pt x="3399232" y="2890613"/>
                  </a:lnTo>
                  <a:lnTo>
                    <a:pt x="3300965" y="2574700"/>
                  </a:lnTo>
                  <a:lnTo>
                    <a:pt x="3198651" y="2258866"/>
                  </a:lnTo>
                  <a:lnTo>
                    <a:pt x="3145787" y="2101148"/>
                  </a:lnTo>
                  <a:lnTo>
                    <a:pt x="3091733" y="1943748"/>
                  </a:lnTo>
                  <a:lnTo>
                    <a:pt x="3036330" y="1786664"/>
                  </a:lnTo>
                  <a:lnTo>
                    <a:pt x="2979576" y="1630136"/>
                  </a:lnTo>
                  <a:lnTo>
                    <a:pt x="2921395" y="1474165"/>
                  </a:lnTo>
                  <a:lnTo>
                    <a:pt x="2861705" y="1318907"/>
                  </a:lnTo>
                  <a:lnTo>
                    <a:pt x="2800427" y="1164364"/>
                  </a:lnTo>
                  <a:lnTo>
                    <a:pt x="2737402" y="1010694"/>
                  </a:lnTo>
                  <a:lnTo>
                    <a:pt x="2672712" y="857976"/>
                  </a:lnTo>
                  <a:lnTo>
                    <a:pt x="2606196" y="706290"/>
                  </a:lnTo>
                  <a:lnTo>
                    <a:pt x="2537775" y="555796"/>
                  </a:lnTo>
                  <a:lnTo>
                    <a:pt x="2467449" y="406571"/>
                  </a:lnTo>
                  <a:lnTo>
                    <a:pt x="2394980" y="258695"/>
                  </a:lnTo>
                  <a:lnTo>
                    <a:pt x="2320526" y="112169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" name="Shape 153"/>
            <p:cNvSpPr/>
            <p:nvPr/>
          </p:nvSpPr>
          <p:spPr>
            <a:xfrm>
              <a:off x="6058057" y="0"/>
              <a:ext cx="4063921" cy="7529366"/>
            </a:xfrm>
            <a:custGeom>
              <a:avLst/>
              <a:gdLst/>
              <a:ahLst/>
              <a:cxnLst/>
              <a:rect l="0" t="0" r="0" b="0"/>
              <a:pathLst>
                <a:path w="4063921" h="7529366">
                  <a:moveTo>
                    <a:pt x="0" y="0"/>
                  </a:moveTo>
                  <a:lnTo>
                    <a:pt x="20480" y="22396"/>
                  </a:lnTo>
                  <a:lnTo>
                    <a:pt x="69057" y="76610"/>
                  </a:lnTo>
                  <a:lnTo>
                    <a:pt x="168355" y="190910"/>
                  </a:lnTo>
                  <a:lnTo>
                    <a:pt x="265272" y="306956"/>
                  </a:lnTo>
                  <a:lnTo>
                    <a:pt x="359807" y="424747"/>
                  </a:lnTo>
                  <a:lnTo>
                    <a:pt x="452121" y="544207"/>
                  </a:lnTo>
                  <a:lnTo>
                    <a:pt x="542131" y="665333"/>
                  </a:lnTo>
                  <a:lnTo>
                    <a:pt x="629921" y="787968"/>
                  </a:lnTo>
                  <a:lnTo>
                    <a:pt x="715487" y="912190"/>
                  </a:lnTo>
                  <a:lnTo>
                    <a:pt x="798910" y="1037920"/>
                  </a:lnTo>
                  <a:lnTo>
                    <a:pt x="880268" y="1164999"/>
                  </a:lnTo>
                  <a:lnTo>
                    <a:pt x="959486" y="1293507"/>
                  </a:lnTo>
                  <a:lnTo>
                    <a:pt x="1036637" y="1423285"/>
                  </a:lnTo>
                  <a:lnTo>
                    <a:pt x="1111806" y="1554334"/>
                  </a:lnTo>
                  <a:lnTo>
                    <a:pt x="1184990" y="1686651"/>
                  </a:lnTo>
                  <a:lnTo>
                    <a:pt x="1256269" y="1820081"/>
                  </a:lnTo>
                  <a:lnTo>
                    <a:pt x="1325642" y="1954621"/>
                  </a:lnTo>
                  <a:lnTo>
                    <a:pt x="1393111" y="2090194"/>
                  </a:lnTo>
                  <a:lnTo>
                    <a:pt x="1458755" y="2226799"/>
                  </a:lnTo>
                  <a:lnTo>
                    <a:pt x="1522651" y="2364435"/>
                  </a:lnTo>
                  <a:lnTo>
                    <a:pt x="1584722" y="2502865"/>
                  </a:lnTo>
                  <a:lnTo>
                    <a:pt x="1645127" y="2642169"/>
                  </a:lnTo>
                  <a:lnTo>
                    <a:pt x="1703864" y="2782345"/>
                  </a:lnTo>
                  <a:lnTo>
                    <a:pt x="1760935" y="2923235"/>
                  </a:lnTo>
                  <a:lnTo>
                    <a:pt x="1816338" y="3064760"/>
                  </a:lnTo>
                  <a:lnTo>
                    <a:pt x="1870233" y="3207001"/>
                  </a:lnTo>
                  <a:lnTo>
                    <a:pt x="1922542" y="3349796"/>
                  </a:lnTo>
                  <a:lnTo>
                    <a:pt x="1973421" y="3493148"/>
                  </a:lnTo>
                  <a:lnTo>
                    <a:pt x="2022793" y="3636975"/>
                  </a:lnTo>
                  <a:lnTo>
                    <a:pt x="2070656" y="3781200"/>
                  </a:lnTo>
                  <a:lnTo>
                    <a:pt x="2117249" y="3925900"/>
                  </a:lnTo>
                  <a:lnTo>
                    <a:pt x="2162413" y="4070839"/>
                  </a:lnTo>
                  <a:lnTo>
                    <a:pt x="2206308" y="4216095"/>
                  </a:lnTo>
                  <a:lnTo>
                    <a:pt x="2248852" y="4361588"/>
                  </a:lnTo>
                  <a:lnTo>
                    <a:pt x="2304098" y="4558042"/>
                  </a:lnTo>
                  <a:lnTo>
                    <a:pt x="2356882" y="4755924"/>
                  </a:lnTo>
                  <a:lnTo>
                    <a:pt x="2406888" y="4955076"/>
                  </a:lnTo>
                  <a:lnTo>
                    <a:pt x="2453799" y="5155338"/>
                  </a:lnTo>
                  <a:lnTo>
                    <a:pt x="2497376" y="5356555"/>
                  </a:lnTo>
                  <a:lnTo>
                    <a:pt x="2537222" y="5558563"/>
                  </a:lnTo>
                  <a:lnTo>
                    <a:pt x="2573100" y="5761130"/>
                  </a:lnTo>
                  <a:lnTo>
                    <a:pt x="2604691" y="5964250"/>
                  </a:lnTo>
                  <a:lnTo>
                    <a:pt x="2630726" y="6160385"/>
                  </a:lnTo>
                  <a:lnTo>
                    <a:pt x="2652237" y="6356680"/>
                  </a:lnTo>
                  <a:lnTo>
                    <a:pt x="2661127" y="6454787"/>
                  </a:lnTo>
                  <a:lnTo>
                    <a:pt x="2668826" y="6552895"/>
                  </a:lnTo>
                  <a:lnTo>
                    <a:pt x="2675256" y="6651002"/>
                  </a:lnTo>
                  <a:lnTo>
                    <a:pt x="2680336" y="6749029"/>
                  </a:lnTo>
                  <a:lnTo>
                    <a:pt x="2684066" y="6846978"/>
                  </a:lnTo>
                  <a:lnTo>
                    <a:pt x="2686447" y="6944928"/>
                  </a:lnTo>
                  <a:lnTo>
                    <a:pt x="2687400" y="7042639"/>
                  </a:lnTo>
                  <a:lnTo>
                    <a:pt x="2686923" y="7140350"/>
                  </a:lnTo>
                  <a:lnTo>
                    <a:pt x="2684939" y="7237822"/>
                  </a:lnTo>
                  <a:lnTo>
                    <a:pt x="2681446" y="7335215"/>
                  </a:lnTo>
                  <a:lnTo>
                    <a:pt x="2676367" y="7432370"/>
                  </a:lnTo>
                  <a:lnTo>
                    <a:pt x="2669699" y="7529366"/>
                  </a:lnTo>
                  <a:lnTo>
                    <a:pt x="4061618" y="7529366"/>
                  </a:lnTo>
                  <a:lnTo>
                    <a:pt x="4063921" y="7431258"/>
                  </a:lnTo>
                  <a:lnTo>
                    <a:pt x="4063444" y="7332833"/>
                  </a:lnTo>
                  <a:lnTo>
                    <a:pt x="4060190" y="7234250"/>
                  </a:lnTo>
                  <a:lnTo>
                    <a:pt x="4054317" y="7135428"/>
                  </a:lnTo>
                  <a:lnTo>
                    <a:pt x="4045982" y="7036526"/>
                  </a:lnTo>
                  <a:lnTo>
                    <a:pt x="4035267" y="6937546"/>
                  </a:lnTo>
                  <a:lnTo>
                    <a:pt x="4022328" y="6838645"/>
                  </a:lnTo>
                  <a:lnTo>
                    <a:pt x="4007327" y="6739824"/>
                  </a:lnTo>
                  <a:lnTo>
                    <a:pt x="3990340" y="6641160"/>
                  </a:lnTo>
                  <a:lnTo>
                    <a:pt x="3971449" y="6542654"/>
                  </a:lnTo>
                  <a:lnTo>
                    <a:pt x="3950891" y="6444549"/>
                  </a:lnTo>
                  <a:lnTo>
                    <a:pt x="3928746" y="6346757"/>
                  </a:lnTo>
                  <a:lnTo>
                    <a:pt x="3905092" y="6249365"/>
                  </a:lnTo>
                  <a:lnTo>
                    <a:pt x="3880088" y="6152527"/>
                  </a:lnTo>
                  <a:lnTo>
                    <a:pt x="3826668" y="5960520"/>
                  </a:lnTo>
                  <a:lnTo>
                    <a:pt x="3801984" y="5877018"/>
                  </a:lnTo>
                  <a:lnTo>
                    <a:pt x="3729990" y="5646591"/>
                  </a:lnTo>
                  <a:lnTo>
                    <a:pt x="3653473" y="5418070"/>
                  </a:lnTo>
                  <a:lnTo>
                    <a:pt x="3572590" y="5191296"/>
                  </a:lnTo>
                  <a:lnTo>
                    <a:pt x="3487580" y="4966348"/>
                  </a:lnTo>
                  <a:lnTo>
                    <a:pt x="3398362" y="4743145"/>
                  </a:lnTo>
                  <a:lnTo>
                    <a:pt x="3305254" y="4521689"/>
                  </a:lnTo>
                  <a:lnTo>
                    <a:pt x="3208259" y="4301900"/>
                  </a:lnTo>
                  <a:lnTo>
                    <a:pt x="3107452" y="4083776"/>
                  </a:lnTo>
                  <a:lnTo>
                    <a:pt x="3003153" y="3867241"/>
                  </a:lnTo>
                  <a:lnTo>
                    <a:pt x="2895283" y="3652374"/>
                  </a:lnTo>
                  <a:lnTo>
                    <a:pt x="2784078" y="3439014"/>
                  </a:lnTo>
                  <a:lnTo>
                    <a:pt x="2669619" y="3227241"/>
                  </a:lnTo>
                  <a:lnTo>
                    <a:pt x="2552065" y="3017056"/>
                  </a:lnTo>
                  <a:lnTo>
                    <a:pt x="2431494" y="2808220"/>
                  </a:lnTo>
                  <a:lnTo>
                    <a:pt x="2308067" y="2600894"/>
                  </a:lnTo>
                  <a:lnTo>
                    <a:pt x="2181861" y="2394994"/>
                  </a:lnTo>
                  <a:lnTo>
                    <a:pt x="2053035" y="2190524"/>
                  </a:lnTo>
                  <a:lnTo>
                    <a:pt x="1921668" y="1987404"/>
                  </a:lnTo>
                  <a:lnTo>
                    <a:pt x="1788002" y="1785632"/>
                  </a:lnTo>
                  <a:lnTo>
                    <a:pt x="1652032" y="1585131"/>
                  </a:lnTo>
                  <a:lnTo>
                    <a:pt x="1513919" y="1385900"/>
                  </a:lnTo>
                  <a:lnTo>
                    <a:pt x="1373744" y="1187859"/>
                  </a:lnTo>
                  <a:lnTo>
                    <a:pt x="1231742" y="991168"/>
                  </a:lnTo>
                  <a:lnTo>
                    <a:pt x="1087994" y="795587"/>
                  </a:lnTo>
                  <a:lnTo>
                    <a:pt x="942578" y="601119"/>
                  </a:lnTo>
                  <a:lnTo>
                    <a:pt x="795576" y="407840"/>
                  </a:lnTo>
                  <a:lnTo>
                    <a:pt x="647224" y="215595"/>
                  </a:lnTo>
                  <a:lnTo>
                    <a:pt x="497602" y="24459"/>
                  </a:lnTo>
                  <a:lnTo>
                    <a:pt x="4780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7" name="Shape 154"/>
            <p:cNvSpPr/>
            <p:nvPr/>
          </p:nvSpPr>
          <p:spPr>
            <a:xfrm>
              <a:off x="4002878" y="0"/>
              <a:ext cx="4742579" cy="7529366"/>
            </a:xfrm>
            <a:custGeom>
              <a:avLst/>
              <a:gdLst/>
              <a:ahLst/>
              <a:cxnLst/>
              <a:rect l="0" t="0" r="0" b="0"/>
              <a:pathLst>
                <a:path w="4742579" h="7529366">
                  <a:moveTo>
                    <a:pt x="0" y="0"/>
                  </a:moveTo>
                  <a:lnTo>
                    <a:pt x="54928" y="22078"/>
                  </a:lnTo>
                  <a:lnTo>
                    <a:pt x="119700" y="49145"/>
                  </a:lnTo>
                  <a:lnTo>
                    <a:pt x="184072" y="77244"/>
                  </a:lnTo>
                  <a:lnTo>
                    <a:pt x="247970" y="106295"/>
                  </a:lnTo>
                  <a:lnTo>
                    <a:pt x="311390" y="136457"/>
                  </a:lnTo>
                  <a:lnTo>
                    <a:pt x="374334" y="167811"/>
                  </a:lnTo>
                  <a:lnTo>
                    <a:pt x="439421" y="201703"/>
                  </a:lnTo>
                  <a:lnTo>
                    <a:pt x="503715" y="236787"/>
                  </a:lnTo>
                  <a:lnTo>
                    <a:pt x="567136" y="272982"/>
                  </a:lnTo>
                  <a:lnTo>
                    <a:pt x="629763" y="310288"/>
                  </a:lnTo>
                  <a:lnTo>
                    <a:pt x="691596" y="348627"/>
                  </a:lnTo>
                  <a:lnTo>
                    <a:pt x="752715" y="388076"/>
                  </a:lnTo>
                  <a:lnTo>
                    <a:pt x="813040" y="428478"/>
                  </a:lnTo>
                  <a:lnTo>
                    <a:pt x="872571" y="469912"/>
                  </a:lnTo>
                  <a:lnTo>
                    <a:pt x="931388" y="512298"/>
                  </a:lnTo>
                  <a:lnTo>
                    <a:pt x="989570" y="555637"/>
                  </a:lnTo>
                  <a:lnTo>
                    <a:pt x="1046958" y="599850"/>
                  </a:lnTo>
                  <a:lnTo>
                    <a:pt x="1103711" y="645014"/>
                  </a:lnTo>
                  <a:lnTo>
                    <a:pt x="1159750" y="691051"/>
                  </a:lnTo>
                  <a:lnTo>
                    <a:pt x="1215154" y="737962"/>
                  </a:lnTo>
                  <a:lnTo>
                    <a:pt x="1269843" y="785665"/>
                  </a:lnTo>
                  <a:lnTo>
                    <a:pt x="1323977" y="834163"/>
                  </a:lnTo>
                  <a:lnTo>
                    <a:pt x="1447008" y="949575"/>
                  </a:lnTo>
                  <a:lnTo>
                    <a:pt x="1566943" y="1068877"/>
                  </a:lnTo>
                  <a:lnTo>
                    <a:pt x="1683863" y="1191828"/>
                  </a:lnTo>
                  <a:lnTo>
                    <a:pt x="1797925" y="1318034"/>
                  </a:lnTo>
                  <a:lnTo>
                    <a:pt x="1909367" y="1447256"/>
                  </a:lnTo>
                  <a:lnTo>
                    <a:pt x="2018350" y="1579178"/>
                  </a:lnTo>
                  <a:lnTo>
                    <a:pt x="2125030" y="1713560"/>
                  </a:lnTo>
                  <a:lnTo>
                    <a:pt x="2229566" y="1850085"/>
                  </a:lnTo>
                  <a:lnTo>
                    <a:pt x="2332118" y="1988356"/>
                  </a:lnTo>
                  <a:lnTo>
                    <a:pt x="2432846" y="2128215"/>
                  </a:lnTo>
                  <a:lnTo>
                    <a:pt x="2531985" y="2269344"/>
                  </a:lnTo>
                  <a:lnTo>
                    <a:pt x="2629696" y="2411345"/>
                  </a:lnTo>
                  <a:lnTo>
                    <a:pt x="2726136" y="2553982"/>
                  </a:lnTo>
                  <a:lnTo>
                    <a:pt x="2821466" y="2697016"/>
                  </a:lnTo>
                  <a:lnTo>
                    <a:pt x="3009425" y="2982925"/>
                  </a:lnTo>
                  <a:lnTo>
                    <a:pt x="3201751" y="3279073"/>
                  </a:lnTo>
                  <a:lnTo>
                    <a:pt x="3296762" y="3428775"/>
                  </a:lnTo>
                  <a:lnTo>
                    <a:pt x="3390266" y="3579588"/>
                  </a:lnTo>
                  <a:lnTo>
                    <a:pt x="3481469" y="3731828"/>
                  </a:lnTo>
                  <a:lnTo>
                    <a:pt x="3569892" y="3885339"/>
                  </a:lnTo>
                  <a:lnTo>
                    <a:pt x="3654823" y="4040439"/>
                  </a:lnTo>
                  <a:lnTo>
                    <a:pt x="3735547" y="4197204"/>
                  </a:lnTo>
                  <a:lnTo>
                    <a:pt x="3774204" y="4276182"/>
                  </a:lnTo>
                  <a:lnTo>
                    <a:pt x="3811590" y="4355636"/>
                  </a:lnTo>
                  <a:lnTo>
                    <a:pt x="3847625" y="4435566"/>
                  </a:lnTo>
                  <a:lnTo>
                    <a:pt x="3882154" y="4515894"/>
                  </a:lnTo>
                  <a:lnTo>
                    <a:pt x="3915253" y="4596777"/>
                  </a:lnTo>
                  <a:lnTo>
                    <a:pt x="3946764" y="4678057"/>
                  </a:lnTo>
                  <a:lnTo>
                    <a:pt x="3976531" y="4759973"/>
                  </a:lnTo>
                  <a:lnTo>
                    <a:pt x="4004628" y="4842284"/>
                  </a:lnTo>
                  <a:lnTo>
                    <a:pt x="4030902" y="4925231"/>
                  </a:lnTo>
                  <a:lnTo>
                    <a:pt x="4055191" y="5008653"/>
                  </a:lnTo>
                  <a:lnTo>
                    <a:pt x="4077575" y="5092712"/>
                  </a:lnTo>
                  <a:lnTo>
                    <a:pt x="4097816" y="5177326"/>
                  </a:lnTo>
                  <a:lnTo>
                    <a:pt x="4115912" y="5262495"/>
                  </a:lnTo>
                  <a:lnTo>
                    <a:pt x="4131867" y="5348220"/>
                  </a:lnTo>
                  <a:lnTo>
                    <a:pt x="4145441" y="5434660"/>
                  </a:lnTo>
                  <a:lnTo>
                    <a:pt x="4156632" y="5521655"/>
                  </a:lnTo>
                  <a:lnTo>
                    <a:pt x="4160997" y="5561899"/>
                  </a:lnTo>
                  <a:lnTo>
                    <a:pt x="4164729" y="5602220"/>
                  </a:lnTo>
                  <a:lnTo>
                    <a:pt x="4168063" y="5642542"/>
                  </a:lnTo>
                  <a:lnTo>
                    <a:pt x="4170841" y="5682865"/>
                  </a:lnTo>
                  <a:lnTo>
                    <a:pt x="4173062" y="5723267"/>
                  </a:lnTo>
                  <a:lnTo>
                    <a:pt x="4174888" y="5763670"/>
                  </a:lnTo>
                  <a:lnTo>
                    <a:pt x="4177111" y="5844474"/>
                  </a:lnTo>
                  <a:lnTo>
                    <a:pt x="4177666" y="5897336"/>
                  </a:lnTo>
                  <a:lnTo>
                    <a:pt x="4177588" y="5950280"/>
                  </a:lnTo>
                  <a:lnTo>
                    <a:pt x="4176794" y="6003224"/>
                  </a:lnTo>
                  <a:lnTo>
                    <a:pt x="4175443" y="6056166"/>
                  </a:lnTo>
                  <a:lnTo>
                    <a:pt x="4173381" y="6109108"/>
                  </a:lnTo>
                  <a:lnTo>
                    <a:pt x="4170841" y="6162052"/>
                  </a:lnTo>
                  <a:lnTo>
                    <a:pt x="4167745" y="6214916"/>
                  </a:lnTo>
                  <a:lnTo>
                    <a:pt x="4164094" y="6267858"/>
                  </a:lnTo>
                  <a:lnTo>
                    <a:pt x="4159966" y="6320722"/>
                  </a:lnTo>
                  <a:lnTo>
                    <a:pt x="4155441" y="6373586"/>
                  </a:lnTo>
                  <a:lnTo>
                    <a:pt x="4145044" y="6479155"/>
                  </a:lnTo>
                  <a:lnTo>
                    <a:pt x="4133296" y="6584566"/>
                  </a:lnTo>
                  <a:lnTo>
                    <a:pt x="4120438" y="6689818"/>
                  </a:lnTo>
                  <a:lnTo>
                    <a:pt x="4106308" y="6795703"/>
                  </a:lnTo>
                  <a:lnTo>
                    <a:pt x="4090751" y="6901747"/>
                  </a:lnTo>
                  <a:lnTo>
                    <a:pt x="4082338" y="6954850"/>
                  </a:lnTo>
                  <a:lnTo>
                    <a:pt x="4073447" y="7007873"/>
                  </a:lnTo>
                  <a:lnTo>
                    <a:pt x="4064081" y="7060816"/>
                  </a:lnTo>
                  <a:lnTo>
                    <a:pt x="4054159" y="7113600"/>
                  </a:lnTo>
                  <a:lnTo>
                    <a:pt x="4043602" y="7166385"/>
                  </a:lnTo>
                  <a:lnTo>
                    <a:pt x="4032489" y="7218931"/>
                  </a:lnTo>
                  <a:lnTo>
                    <a:pt x="4020742" y="7271317"/>
                  </a:lnTo>
                  <a:lnTo>
                    <a:pt x="4008281" y="7323467"/>
                  </a:lnTo>
                  <a:lnTo>
                    <a:pt x="3995103" y="7375379"/>
                  </a:lnTo>
                  <a:lnTo>
                    <a:pt x="3981213" y="7427051"/>
                  </a:lnTo>
                  <a:lnTo>
                    <a:pt x="3966528" y="7478407"/>
                  </a:lnTo>
                  <a:lnTo>
                    <a:pt x="3950972" y="7529366"/>
                  </a:lnTo>
                  <a:lnTo>
                    <a:pt x="4724878" y="7529366"/>
                  </a:lnTo>
                  <a:lnTo>
                    <a:pt x="4731546" y="7432370"/>
                  </a:lnTo>
                  <a:lnTo>
                    <a:pt x="4736625" y="7335215"/>
                  </a:lnTo>
                  <a:lnTo>
                    <a:pt x="4740118" y="7237822"/>
                  </a:lnTo>
                  <a:lnTo>
                    <a:pt x="4742102" y="7140350"/>
                  </a:lnTo>
                  <a:lnTo>
                    <a:pt x="4742579" y="7042639"/>
                  </a:lnTo>
                  <a:lnTo>
                    <a:pt x="4741626" y="6944928"/>
                  </a:lnTo>
                  <a:lnTo>
                    <a:pt x="4739245" y="6846978"/>
                  </a:lnTo>
                  <a:lnTo>
                    <a:pt x="4735515" y="6749029"/>
                  </a:lnTo>
                  <a:lnTo>
                    <a:pt x="4730434" y="6651002"/>
                  </a:lnTo>
                  <a:lnTo>
                    <a:pt x="4724005" y="6552895"/>
                  </a:lnTo>
                  <a:lnTo>
                    <a:pt x="4716306" y="6454787"/>
                  </a:lnTo>
                  <a:lnTo>
                    <a:pt x="4707416" y="6356680"/>
                  </a:lnTo>
                  <a:lnTo>
                    <a:pt x="4685905" y="6160385"/>
                  </a:lnTo>
                  <a:lnTo>
                    <a:pt x="4659870" y="5964250"/>
                  </a:lnTo>
                  <a:lnTo>
                    <a:pt x="4628279" y="5761130"/>
                  </a:lnTo>
                  <a:lnTo>
                    <a:pt x="4592401" y="5558563"/>
                  </a:lnTo>
                  <a:lnTo>
                    <a:pt x="4552555" y="5356555"/>
                  </a:lnTo>
                  <a:lnTo>
                    <a:pt x="4508978" y="5155338"/>
                  </a:lnTo>
                  <a:lnTo>
                    <a:pt x="4462067" y="4955076"/>
                  </a:lnTo>
                  <a:lnTo>
                    <a:pt x="4412061" y="4755924"/>
                  </a:lnTo>
                  <a:lnTo>
                    <a:pt x="4359277" y="4558042"/>
                  </a:lnTo>
                  <a:lnTo>
                    <a:pt x="4304031" y="4361588"/>
                  </a:lnTo>
                  <a:lnTo>
                    <a:pt x="4261487" y="4216095"/>
                  </a:lnTo>
                  <a:lnTo>
                    <a:pt x="4217592" y="4070839"/>
                  </a:lnTo>
                  <a:lnTo>
                    <a:pt x="4172428" y="3925900"/>
                  </a:lnTo>
                  <a:lnTo>
                    <a:pt x="4125835" y="3781200"/>
                  </a:lnTo>
                  <a:lnTo>
                    <a:pt x="4077972" y="3636975"/>
                  </a:lnTo>
                  <a:lnTo>
                    <a:pt x="4028600" y="3493148"/>
                  </a:lnTo>
                  <a:lnTo>
                    <a:pt x="3977721" y="3349796"/>
                  </a:lnTo>
                  <a:lnTo>
                    <a:pt x="3925412" y="3207001"/>
                  </a:lnTo>
                  <a:lnTo>
                    <a:pt x="3871517" y="3064760"/>
                  </a:lnTo>
                  <a:lnTo>
                    <a:pt x="3816113" y="2923235"/>
                  </a:lnTo>
                  <a:lnTo>
                    <a:pt x="3759043" y="2782345"/>
                  </a:lnTo>
                  <a:lnTo>
                    <a:pt x="3700306" y="2642169"/>
                  </a:lnTo>
                  <a:lnTo>
                    <a:pt x="3639901" y="2502865"/>
                  </a:lnTo>
                  <a:lnTo>
                    <a:pt x="3577830" y="2364435"/>
                  </a:lnTo>
                  <a:lnTo>
                    <a:pt x="3513933" y="2226799"/>
                  </a:lnTo>
                  <a:lnTo>
                    <a:pt x="3448289" y="2090194"/>
                  </a:lnTo>
                  <a:lnTo>
                    <a:pt x="3380821" y="1954621"/>
                  </a:lnTo>
                  <a:lnTo>
                    <a:pt x="3311447" y="1820081"/>
                  </a:lnTo>
                  <a:lnTo>
                    <a:pt x="3240169" y="1686651"/>
                  </a:lnTo>
                  <a:lnTo>
                    <a:pt x="3166985" y="1554334"/>
                  </a:lnTo>
                  <a:lnTo>
                    <a:pt x="3091816" y="1423285"/>
                  </a:lnTo>
                  <a:lnTo>
                    <a:pt x="3014665" y="1293507"/>
                  </a:lnTo>
                  <a:lnTo>
                    <a:pt x="2935447" y="1164999"/>
                  </a:lnTo>
                  <a:lnTo>
                    <a:pt x="2854088" y="1037920"/>
                  </a:lnTo>
                  <a:lnTo>
                    <a:pt x="2770666" y="912190"/>
                  </a:lnTo>
                  <a:lnTo>
                    <a:pt x="2685100" y="787968"/>
                  </a:lnTo>
                  <a:lnTo>
                    <a:pt x="2597310" y="665333"/>
                  </a:lnTo>
                  <a:lnTo>
                    <a:pt x="2507300" y="544207"/>
                  </a:lnTo>
                  <a:lnTo>
                    <a:pt x="2414986" y="424747"/>
                  </a:lnTo>
                  <a:lnTo>
                    <a:pt x="2320451" y="306956"/>
                  </a:lnTo>
                  <a:lnTo>
                    <a:pt x="2223534" y="190910"/>
                  </a:lnTo>
                  <a:lnTo>
                    <a:pt x="2124236" y="76610"/>
                  </a:lnTo>
                  <a:lnTo>
                    <a:pt x="2075658" y="22396"/>
                  </a:lnTo>
                  <a:lnTo>
                    <a:pt x="20551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8" name="Shape 155"/>
            <p:cNvSpPr/>
            <p:nvPr/>
          </p:nvSpPr>
          <p:spPr>
            <a:xfrm>
              <a:off x="2001977" y="0"/>
              <a:ext cx="6178567" cy="7529366"/>
            </a:xfrm>
            <a:custGeom>
              <a:avLst/>
              <a:gdLst/>
              <a:ahLst/>
              <a:cxnLst/>
              <a:rect l="0" t="0" r="0" b="0"/>
              <a:pathLst>
                <a:path w="6178567" h="7529366">
                  <a:moveTo>
                    <a:pt x="0" y="0"/>
                  </a:moveTo>
                  <a:lnTo>
                    <a:pt x="31530" y="12236"/>
                  </a:lnTo>
                  <a:lnTo>
                    <a:pt x="101856" y="40256"/>
                  </a:lnTo>
                  <a:lnTo>
                    <a:pt x="171865" y="68909"/>
                  </a:lnTo>
                  <a:lnTo>
                    <a:pt x="241715" y="98120"/>
                  </a:lnTo>
                  <a:lnTo>
                    <a:pt x="311168" y="128044"/>
                  </a:lnTo>
                  <a:lnTo>
                    <a:pt x="380383" y="158682"/>
                  </a:lnTo>
                  <a:lnTo>
                    <a:pt x="449201" y="189956"/>
                  </a:lnTo>
                  <a:lnTo>
                    <a:pt x="517781" y="222025"/>
                  </a:lnTo>
                  <a:lnTo>
                    <a:pt x="585885" y="254885"/>
                  </a:lnTo>
                  <a:lnTo>
                    <a:pt x="653671" y="288541"/>
                  </a:lnTo>
                  <a:lnTo>
                    <a:pt x="747572" y="337039"/>
                  </a:lnTo>
                  <a:lnTo>
                    <a:pt x="840441" y="387203"/>
                  </a:lnTo>
                  <a:lnTo>
                    <a:pt x="932357" y="439115"/>
                  </a:lnTo>
                  <a:lnTo>
                    <a:pt x="1023162" y="492693"/>
                  </a:lnTo>
                  <a:lnTo>
                    <a:pt x="1113015" y="547858"/>
                  </a:lnTo>
                  <a:lnTo>
                    <a:pt x="1201835" y="604690"/>
                  </a:lnTo>
                  <a:lnTo>
                    <a:pt x="1289545" y="663111"/>
                  </a:lnTo>
                  <a:lnTo>
                    <a:pt x="1376222" y="723038"/>
                  </a:lnTo>
                  <a:lnTo>
                    <a:pt x="1461709" y="784555"/>
                  </a:lnTo>
                  <a:lnTo>
                    <a:pt x="1546163" y="847578"/>
                  </a:lnTo>
                  <a:lnTo>
                    <a:pt x="1629507" y="912110"/>
                  </a:lnTo>
                  <a:lnTo>
                    <a:pt x="1711660" y="978071"/>
                  </a:lnTo>
                  <a:lnTo>
                    <a:pt x="1792622" y="1045460"/>
                  </a:lnTo>
                  <a:lnTo>
                    <a:pt x="1872473" y="1114200"/>
                  </a:lnTo>
                  <a:lnTo>
                    <a:pt x="1951055" y="1184446"/>
                  </a:lnTo>
                  <a:lnTo>
                    <a:pt x="2028526" y="1255962"/>
                  </a:lnTo>
                  <a:lnTo>
                    <a:pt x="2104726" y="1328829"/>
                  </a:lnTo>
                  <a:lnTo>
                    <a:pt x="2179655" y="1402965"/>
                  </a:lnTo>
                  <a:lnTo>
                    <a:pt x="2253316" y="1478371"/>
                  </a:lnTo>
                  <a:lnTo>
                    <a:pt x="2325785" y="1555048"/>
                  </a:lnTo>
                  <a:lnTo>
                    <a:pt x="2396905" y="1632994"/>
                  </a:lnTo>
                  <a:lnTo>
                    <a:pt x="2466755" y="1712051"/>
                  </a:lnTo>
                  <a:lnTo>
                    <a:pt x="2535255" y="1792379"/>
                  </a:lnTo>
                  <a:lnTo>
                    <a:pt x="2602407" y="1873817"/>
                  </a:lnTo>
                  <a:lnTo>
                    <a:pt x="2668209" y="1956289"/>
                  </a:lnTo>
                  <a:lnTo>
                    <a:pt x="2732661" y="2039950"/>
                  </a:lnTo>
                  <a:lnTo>
                    <a:pt x="2795685" y="2124642"/>
                  </a:lnTo>
                  <a:lnTo>
                    <a:pt x="2857360" y="2210367"/>
                  </a:lnTo>
                  <a:lnTo>
                    <a:pt x="2917605" y="2297125"/>
                  </a:lnTo>
                  <a:lnTo>
                    <a:pt x="2976422" y="2384834"/>
                  </a:lnTo>
                  <a:lnTo>
                    <a:pt x="3033730" y="2473496"/>
                  </a:lnTo>
                  <a:lnTo>
                    <a:pt x="3089610" y="2563110"/>
                  </a:lnTo>
                  <a:lnTo>
                    <a:pt x="3144061" y="2653677"/>
                  </a:lnTo>
                  <a:lnTo>
                    <a:pt x="3196926" y="2745118"/>
                  </a:lnTo>
                  <a:lnTo>
                    <a:pt x="3248361" y="2837351"/>
                  </a:lnTo>
                  <a:lnTo>
                    <a:pt x="3298208" y="2930457"/>
                  </a:lnTo>
                  <a:lnTo>
                    <a:pt x="3346547" y="3024359"/>
                  </a:lnTo>
                  <a:lnTo>
                    <a:pt x="3393300" y="3119053"/>
                  </a:lnTo>
                  <a:lnTo>
                    <a:pt x="3438463" y="3214463"/>
                  </a:lnTo>
                  <a:lnTo>
                    <a:pt x="3482041" y="3310585"/>
                  </a:lnTo>
                  <a:lnTo>
                    <a:pt x="3523951" y="3407423"/>
                  </a:lnTo>
                  <a:lnTo>
                    <a:pt x="3564352" y="3504975"/>
                  </a:lnTo>
                  <a:lnTo>
                    <a:pt x="3603008" y="3603161"/>
                  </a:lnTo>
                  <a:lnTo>
                    <a:pt x="3640076" y="3701904"/>
                  </a:lnTo>
                  <a:lnTo>
                    <a:pt x="3675398" y="3801281"/>
                  </a:lnTo>
                  <a:lnTo>
                    <a:pt x="3709132" y="3901214"/>
                  </a:lnTo>
                  <a:lnTo>
                    <a:pt x="3741041" y="4001703"/>
                  </a:lnTo>
                  <a:lnTo>
                    <a:pt x="3771283" y="4102748"/>
                  </a:lnTo>
                  <a:lnTo>
                    <a:pt x="3799778" y="4204189"/>
                  </a:lnTo>
                  <a:lnTo>
                    <a:pt x="3826529" y="4306185"/>
                  </a:lnTo>
                  <a:lnTo>
                    <a:pt x="3851531" y="4408578"/>
                  </a:lnTo>
                  <a:lnTo>
                    <a:pt x="3874709" y="4511370"/>
                  </a:lnTo>
                  <a:lnTo>
                    <a:pt x="3896140" y="4614557"/>
                  </a:lnTo>
                  <a:lnTo>
                    <a:pt x="3915666" y="4718062"/>
                  </a:lnTo>
                  <a:lnTo>
                    <a:pt x="3933367" y="4821963"/>
                  </a:lnTo>
                  <a:lnTo>
                    <a:pt x="3949321" y="4926103"/>
                  </a:lnTo>
                  <a:lnTo>
                    <a:pt x="3963291" y="5030561"/>
                  </a:lnTo>
                  <a:lnTo>
                    <a:pt x="3975436" y="5135257"/>
                  </a:lnTo>
                  <a:lnTo>
                    <a:pt x="3985675" y="5240191"/>
                  </a:lnTo>
                  <a:lnTo>
                    <a:pt x="3993930" y="5345364"/>
                  </a:lnTo>
                  <a:lnTo>
                    <a:pt x="4000360" y="5450613"/>
                  </a:lnTo>
                  <a:lnTo>
                    <a:pt x="4004805" y="5556104"/>
                  </a:lnTo>
                  <a:lnTo>
                    <a:pt x="4007265" y="5661673"/>
                  </a:lnTo>
                  <a:lnTo>
                    <a:pt x="4007741" y="5767320"/>
                  </a:lnTo>
                  <a:lnTo>
                    <a:pt x="4006312" y="5873286"/>
                  </a:lnTo>
                  <a:lnTo>
                    <a:pt x="4003217" y="5979173"/>
                  </a:lnTo>
                  <a:lnTo>
                    <a:pt x="3998455" y="6084978"/>
                  </a:lnTo>
                  <a:lnTo>
                    <a:pt x="3992264" y="6190706"/>
                  </a:lnTo>
                  <a:lnTo>
                    <a:pt x="3984644" y="6296355"/>
                  </a:lnTo>
                  <a:lnTo>
                    <a:pt x="3975754" y="6401923"/>
                  </a:lnTo>
                  <a:lnTo>
                    <a:pt x="3954719" y="6612824"/>
                  </a:lnTo>
                  <a:lnTo>
                    <a:pt x="3929953" y="6823485"/>
                  </a:lnTo>
                  <a:lnTo>
                    <a:pt x="3902490" y="7033907"/>
                  </a:lnTo>
                  <a:lnTo>
                    <a:pt x="3873201" y="7244092"/>
                  </a:lnTo>
                  <a:lnTo>
                    <a:pt x="3842959" y="7454038"/>
                  </a:lnTo>
                  <a:lnTo>
                    <a:pt x="3832005" y="7529366"/>
                  </a:lnTo>
                  <a:lnTo>
                    <a:pt x="5951873" y="7529366"/>
                  </a:lnTo>
                  <a:lnTo>
                    <a:pt x="5967430" y="7478407"/>
                  </a:lnTo>
                  <a:lnTo>
                    <a:pt x="5982115" y="7427051"/>
                  </a:lnTo>
                  <a:lnTo>
                    <a:pt x="5996005" y="7375379"/>
                  </a:lnTo>
                  <a:lnTo>
                    <a:pt x="6009182" y="7323467"/>
                  </a:lnTo>
                  <a:lnTo>
                    <a:pt x="6021644" y="7271317"/>
                  </a:lnTo>
                  <a:lnTo>
                    <a:pt x="6033391" y="7218931"/>
                  </a:lnTo>
                  <a:lnTo>
                    <a:pt x="6044503" y="7166385"/>
                  </a:lnTo>
                  <a:lnTo>
                    <a:pt x="6055061" y="7113678"/>
                  </a:lnTo>
                  <a:lnTo>
                    <a:pt x="6064983" y="7060816"/>
                  </a:lnTo>
                  <a:lnTo>
                    <a:pt x="6074349" y="7007873"/>
                  </a:lnTo>
                  <a:lnTo>
                    <a:pt x="6083239" y="6954850"/>
                  </a:lnTo>
                  <a:lnTo>
                    <a:pt x="6091652" y="6901747"/>
                  </a:lnTo>
                  <a:lnTo>
                    <a:pt x="6107210" y="6795703"/>
                  </a:lnTo>
                  <a:lnTo>
                    <a:pt x="6121339" y="6689818"/>
                  </a:lnTo>
                  <a:lnTo>
                    <a:pt x="6134276" y="6584566"/>
                  </a:lnTo>
                  <a:lnTo>
                    <a:pt x="6145945" y="6479155"/>
                  </a:lnTo>
                  <a:lnTo>
                    <a:pt x="6156342" y="6373586"/>
                  </a:lnTo>
                  <a:lnTo>
                    <a:pt x="6160868" y="6320722"/>
                  </a:lnTo>
                  <a:lnTo>
                    <a:pt x="6164995" y="6267858"/>
                  </a:lnTo>
                  <a:lnTo>
                    <a:pt x="6168646" y="6214916"/>
                  </a:lnTo>
                  <a:lnTo>
                    <a:pt x="6171742" y="6162052"/>
                  </a:lnTo>
                  <a:lnTo>
                    <a:pt x="6174282" y="6109108"/>
                  </a:lnTo>
                  <a:lnTo>
                    <a:pt x="6176345" y="6056166"/>
                  </a:lnTo>
                  <a:lnTo>
                    <a:pt x="6177695" y="6003224"/>
                  </a:lnTo>
                  <a:lnTo>
                    <a:pt x="6178489" y="5950280"/>
                  </a:lnTo>
                  <a:lnTo>
                    <a:pt x="6178567" y="5897336"/>
                  </a:lnTo>
                  <a:lnTo>
                    <a:pt x="6178012" y="5844474"/>
                  </a:lnTo>
                  <a:lnTo>
                    <a:pt x="6175790" y="5763670"/>
                  </a:lnTo>
                  <a:lnTo>
                    <a:pt x="6173964" y="5723267"/>
                  </a:lnTo>
                  <a:lnTo>
                    <a:pt x="6171742" y="5682865"/>
                  </a:lnTo>
                  <a:lnTo>
                    <a:pt x="6168964" y="5642542"/>
                  </a:lnTo>
                  <a:lnTo>
                    <a:pt x="6165630" y="5602220"/>
                  </a:lnTo>
                  <a:lnTo>
                    <a:pt x="6161899" y="5561899"/>
                  </a:lnTo>
                  <a:lnTo>
                    <a:pt x="6157534" y="5521655"/>
                  </a:lnTo>
                  <a:lnTo>
                    <a:pt x="6146342" y="5434660"/>
                  </a:lnTo>
                  <a:lnTo>
                    <a:pt x="6132769" y="5348220"/>
                  </a:lnTo>
                  <a:lnTo>
                    <a:pt x="6116814" y="5262495"/>
                  </a:lnTo>
                  <a:lnTo>
                    <a:pt x="6098717" y="5177326"/>
                  </a:lnTo>
                  <a:lnTo>
                    <a:pt x="6078477" y="5092712"/>
                  </a:lnTo>
                  <a:lnTo>
                    <a:pt x="6056093" y="5008653"/>
                  </a:lnTo>
                  <a:lnTo>
                    <a:pt x="6031803" y="4925231"/>
                  </a:lnTo>
                  <a:lnTo>
                    <a:pt x="6005530" y="4842284"/>
                  </a:lnTo>
                  <a:lnTo>
                    <a:pt x="5977432" y="4759973"/>
                  </a:lnTo>
                  <a:lnTo>
                    <a:pt x="5947666" y="4678057"/>
                  </a:lnTo>
                  <a:lnTo>
                    <a:pt x="5916155" y="4596777"/>
                  </a:lnTo>
                  <a:lnTo>
                    <a:pt x="5883055" y="4515894"/>
                  </a:lnTo>
                  <a:lnTo>
                    <a:pt x="5848526" y="4435566"/>
                  </a:lnTo>
                  <a:lnTo>
                    <a:pt x="5812491" y="4355636"/>
                  </a:lnTo>
                  <a:lnTo>
                    <a:pt x="5775105" y="4276182"/>
                  </a:lnTo>
                  <a:lnTo>
                    <a:pt x="5736449" y="4197204"/>
                  </a:lnTo>
                  <a:lnTo>
                    <a:pt x="5655725" y="4040439"/>
                  </a:lnTo>
                  <a:lnTo>
                    <a:pt x="5570794" y="3885339"/>
                  </a:lnTo>
                  <a:lnTo>
                    <a:pt x="5482370" y="3731828"/>
                  </a:lnTo>
                  <a:lnTo>
                    <a:pt x="5391167" y="3579588"/>
                  </a:lnTo>
                  <a:lnTo>
                    <a:pt x="5297664" y="3428775"/>
                  </a:lnTo>
                  <a:lnTo>
                    <a:pt x="5202652" y="3279073"/>
                  </a:lnTo>
                  <a:lnTo>
                    <a:pt x="5010326" y="2982925"/>
                  </a:lnTo>
                  <a:lnTo>
                    <a:pt x="4822367" y="2697016"/>
                  </a:lnTo>
                  <a:lnTo>
                    <a:pt x="4727037" y="2553982"/>
                  </a:lnTo>
                  <a:lnTo>
                    <a:pt x="4630597" y="2411345"/>
                  </a:lnTo>
                  <a:lnTo>
                    <a:pt x="4532886" y="2269344"/>
                  </a:lnTo>
                  <a:lnTo>
                    <a:pt x="4433747" y="2128215"/>
                  </a:lnTo>
                  <a:lnTo>
                    <a:pt x="4333020" y="1988356"/>
                  </a:lnTo>
                  <a:lnTo>
                    <a:pt x="4230468" y="1850085"/>
                  </a:lnTo>
                  <a:lnTo>
                    <a:pt x="4125931" y="1713560"/>
                  </a:lnTo>
                  <a:lnTo>
                    <a:pt x="4019251" y="1579178"/>
                  </a:lnTo>
                  <a:lnTo>
                    <a:pt x="3910269" y="1447256"/>
                  </a:lnTo>
                  <a:lnTo>
                    <a:pt x="3798826" y="1318034"/>
                  </a:lnTo>
                  <a:lnTo>
                    <a:pt x="3684765" y="1191828"/>
                  </a:lnTo>
                  <a:lnTo>
                    <a:pt x="3567845" y="1068877"/>
                  </a:lnTo>
                  <a:lnTo>
                    <a:pt x="3447910" y="949575"/>
                  </a:lnTo>
                  <a:lnTo>
                    <a:pt x="3324879" y="834163"/>
                  </a:lnTo>
                  <a:lnTo>
                    <a:pt x="3270745" y="785665"/>
                  </a:lnTo>
                  <a:lnTo>
                    <a:pt x="3216055" y="737962"/>
                  </a:lnTo>
                  <a:lnTo>
                    <a:pt x="3160651" y="691051"/>
                  </a:lnTo>
                  <a:lnTo>
                    <a:pt x="3104612" y="645014"/>
                  </a:lnTo>
                  <a:lnTo>
                    <a:pt x="3047860" y="599850"/>
                  </a:lnTo>
                  <a:lnTo>
                    <a:pt x="2990471" y="555637"/>
                  </a:lnTo>
                  <a:lnTo>
                    <a:pt x="2932290" y="512298"/>
                  </a:lnTo>
                  <a:lnTo>
                    <a:pt x="2873472" y="469912"/>
                  </a:lnTo>
                  <a:lnTo>
                    <a:pt x="2813941" y="428478"/>
                  </a:lnTo>
                  <a:lnTo>
                    <a:pt x="2753616" y="388076"/>
                  </a:lnTo>
                  <a:lnTo>
                    <a:pt x="2692497" y="348627"/>
                  </a:lnTo>
                  <a:lnTo>
                    <a:pt x="2630665" y="310288"/>
                  </a:lnTo>
                  <a:lnTo>
                    <a:pt x="2568037" y="272982"/>
                  </a:lnTo>
                  <a:lnTo>
                    <a:pt x="2504616" y="236787"/>
                  </a:lnTo>
                  <a:lnTo>
                    <a:pt x="2440322" y="201703"/>
                  </a:lnTo>
                  <a:lnTo>
                    <a:pt x="2375235" y="167811"/>
                  </a:lnTo>
                  <a:lnTo>
                    <a:pt x="2312291" y="136457"/>
                  </a:lnTo>
                  <a:lnTo>
                    <a:pt x="2248871" y="106295"/>
                  </a:lnTo>
                  <a:lnTo>
                    <a:pt x="2184974" y="77244"/>
                  </a:lnTo>
                  <a:lnTo>
                    <a:pt x="2120601" y="49145"/>
                  </a:lnTo>
                  <a:lnTo>
                    <a:pt x="2055830" y="22078"/>
                  </a:lnTo>
                  <a:lnTo>
                    <a:pt x="20009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9" name="Shape 156"/>
            <p:cNvSpPr/>
            <p:nvPr/>
          </p:nvSpPr>
          <p:spPr>
            <a:xfrm>
              <a:off x="397903" y="0"/>
              <a:ext cx="5611815" cy="7529366"/>
            </a:xfrm>
            <a:custGeom>
              <a:avLst/>
              <a:gdLst/>
              <a:ahLst/>
              <a:cxnLst/>
              <a:rect l="0" t="0" r="0" b="0"/>
              <a:pathLst>
                <a:path w="5611815" h="7529366">
                  <a:moveTo>
                    <a:pt x="0" y="0"/>
                  </a:moveTo>
                  <a:lnTo>
                    <a:pt x="56517" y="20728"/>
                  </a:lnTo>
                  <a:lnTo>
                    <a:pt x="149862" y="57480"/>
                  </a:lnTo>
                  <a:lnTo>
                    <a:pt x="242493" y="96453"/>
                  </a:lnTo>
                  <a:lnTo>
                    <a:pt x="334330" y="137569"/>
                  </a:lnTo>
                  <a:lnTo>
                    <a:pt x="425293" y="180828"/>
                  </a:lnTo>
                  <a:lnTo>
                    <a:pt x="515385" y="226151"/>
                  </a:lnTo>
                  <a:lnTo>
                    <a:pt x="604602" y="273460"/>
                  </a:lnTo>
                  <a:lnTo>
                    <a:pt x="692867" y="322751"/>
                  </a:lnTo>
                  <a:lnTo>
                    <a:pt x="780179" y="373947"/>
                  </a:lnTo>
                  <a:lnTo>
                    <a:pt x="866459" y="426970"/>
                  </a:lnTo>
                  <a:lnTo>
                    <a:pt x="951788" y="481818"/>
                  </a:lnTo>
                  <a:lnTo>
                    <a:pt x="1036004" y="538412"/>
                  </a:lnTo>
                  <a:lnTo>
                    <a:pt x="1119190" y="596595"/>
                  </a:lnTo>
                  <a:lnTo>
                    <a:pt x="1201263" y="656522"/>
                  </a:lnTo>
                  <a:lnTo>
                    <a:pt x="1282146" y="717960"/>
                  </a:lnTo>
                  <a:lnTo>
                    <a:pt x="1361918" y="780903"/>
                  </a:lnTo>
                  <a:lnTo>
                    <a:pt x="1440421" y="845356"/>
                  </a:lnTo>
                  <a:lnTo>
                    <a:pt x="1517732" y="911237"/>
                  </a:lnTo>
                  <a:lnTo>
                    <a:pt x="1593773" y="978468"/>
                  </a:lnTo>
                  <a:lnTo>
                    <a:pt x="1668465" y="1046968"/>
                  </a:lnTo>
                  <a:lnTo>
                    <a:pt x="1741886" y="1116739"/>
                  </a:lnTo>
                  <a:lnTo>
                    <a:pt x="1813880" y="1187700"/>
                  </a:lnTo>
                  <a:lnTo>
                    <a:pt x="1884523" y="1259852"/>
                  </a:lnTo>
                  <a:lnTo>
                    <a:pt x="1960327" y="1339941"/>
                  </a:lnTo>
                  <a:lnTo>
                    <a:pt x="2034621" y="1421301"/>
                  </a:lnTo>
                  <a:lnTo>
                    <a:pt x="2107488" y="1503771"/>
                  </a:lnTo>
                  <a:lnTo>
                    <a:pt x="2179005" y="1587354"/>
                  </a:lnTo>
                  <a:lnTo>
                    <a:pt x="2249172" y="1672046"/>
                  </a:lnTo>
                  <a:lnTo>
                    <a:pt x="2317991" y="1757771"/>
                  </a:lnTo>
                  <a:lnTo>
                    <a:pt x="2385538" y="1844529"/>
                  </a:lnTo>
                  <a:lnTo>
                    <a:pt x="2451817" y="1932237"/>
                  </a:lnTo>
                  <a:lnTo>
                    <a:pt x="2580722" y="2110435"/>
                  </a:lnTo>
                  <a:lnTo>
                    <a:pt x="2705102" y="2292045"/>
                  </a:lnTo>
                  <a:lnTo>
                    <a:pt x="2825197" y="2476909"/>
                  </a:lnTo>
                  <a:lnTo>
                    <a:pt x="2941243" y="2664551"/>
                  </a:lnTo>
                  <a:lnTo>
                    <a:pt x="3053478" y="2854814"/>
                  </a:lnTo>
                  <a:lnTo>
                    <a:pt x="3162302" y="3047298"/>
                  </a:lnTo>
                  <a:lnTo>
                    <a:pt x="3267871" y="3241846"/>
                  </a:lnTo>
                  <a:lnTo>
                    <a:pt x="3370502" y="3438061"/>
                  </a:lnTo>
                  <a:lnTo>
                    <a:pt x="3470515" y="3635626"/>
                  </a:lnTo>
                  <a:lnTo>
                    <a:pt x="3568146" y="3834381"/>
                  </a:lnTo>
                  <a:lnTo>
                    <a:pt x="3663715" y="4033929"/>
                  </a:lnTo>
                  <a:lnTo>
                    <a:pt x="3757456" y="4233954"/>
                  </a:lnTo>
                  <a:lnTo>
                    <a:pt x="3807224" y="4342063"/>
                  </a:lnTo>
                  <a:lnTo>
                    <a:pt x="3856120" y="4450727"/>
                  </a:lnTo>
                  <a:lnTo>
                    <a:pt x="3880011" y="4505257"/>
                  </a:lnTo>
                  <a:lnTo>
                    <a:pt x="3903427" y="4560026"/>
                  </a:lnTo>
                  <a:lnTo>
                    <a:pt x="3926207" y="4614953"/>
                  </a:lnTo>
                  <a:lnTo>
                    <a:pt x="3948432" y="4670120"/>
                  </a:lnTo>
                  <a:lnTo>
                    <a:pt x="3969943" y="4725603"/>
                  </a:lnTo>
                  <a:lnTo>
                    <a:pt x="3990660" y="4781324"/>
                  </a:lnTo>
                  <a:lnTo>
                    <a:pt x="4010504" y="4837283"/>
                  </a:lnTo>
                  <a:lnTo>
                    <a:pt x="4029395" y="4893560"/>
                  </a:lnTo>
                  <a:lnTo>
                    <a:pt x="4047253" y="4950155"/>
                  </a:lnTo>
                  <a:lnTo>
                    <a:pt x="4064002" y="5007066"/>
                  </a:lnTo>
                  <a:lnTo>
                    <a:pt x="4079560" y="5064376"/>
                  </a:lnTo>
                  <a:lnTo>
                    <a:pt x="4093847" y="5122081"/>
                  </a:lnTo>
                  <a:lnTo>
                    <a:pt x="4107262" y="5182167"/>
                  </a:lnTo>
                  <a:lnTo>
                    <a:pt x="4119247" y="5242492"/>
                  </a:lnTo>
                  <a:lnTo>
                    <a:pt x="4129883" y="5302976"/>
                  </a:lnTo>
                  <a:lnTo>
                    <a:pt x="4139328" y="5363778"/>
                  </a:lnTo>
                  <a:lnTo>
                    <a:pt x="4147663" y="5424658"/>
                  </a:lnTo>
                  <a:lnTo>
                    <a:pt x="4154966" y="5485699"/>
                  </a:lnTo>
                  <a:lnTo>
                    <a:pt x="4161316" y="5546976"/>
                  </a:lnTo>
                  <a:lnTo>
                    <a:pt x="4166793" y="5608253"/>
                  </a:lnTo>
                  <a:lnTo>
                    <a:pt x="4171476" y="5669769"/>
                  </a:lnTo>
                  <a:lnTo>
                    <a:pt x="4175524" y="5731284"/>
                  </a:lnTo>
                  <a:lnTo>
                    <a:pt x="4178937" y="5792800"/>
                  </a:lnTo>
                  <a:lnTo>
                    <a:pt x="4181874" y="5854474"/>
                  </a:lnTo>
                  <a:lnTo>
                    <a:pt x="4186637" y="5977744"/>
                  </a:lnTo>
                  <a:lnTo>
                    <a:pt x="4190446" y="6100933"/>
                  </a:lnTo>
                  <a:lnTo>
                    <a:pt x="4199416" y="6457327"/>
                  </a:lnTo>
                  <a:lnTo>
                    <a:pt x="4202273" y="6636000"/>
                  </a:lnTo>
                  <a:lnTo>
                    <a:pt x="4203543" y="6814911"/>
                  </a:lnTo>
                  <a:lnTo>
                    <a:pt x="4202828" y="6993822"/>
                  </a:lnTo>
                  <a:lnTo>
                    <a:pt x="4199892" y="7172575"/>
                  </a:lnTo>
                  <a:lnTo>
                    <a:pt x="4194257" y="7351170"/>
                  </a:lnTo>
                  <a:lnTo>
                    <a:pt x="4185526" y="7529366"/>
                  </a:lnTo>
                  <a:lnTo>
                    <a:pt x="5436079" y="7529366"/>
                  </a:lnTo>
                  <a:lnTo>
                    <a:pt x="5447032" y="7454038"/>
                  </a:lnTo>
                  <a:lnTo>
                    <a:pt x="5477274" y="7244092"/>
                  </a:lnTo>
                  <a:lnTo>
                    <a:pt x="5506563" y="7033907"/>
                  </a:lnTo>
                  <a:lnTo>
                    <a:pt x="5534027" y="6823485"/>
                  </a:lnTo>
                  <a:lnTo>
                    <a:pt x="5558792" y="6612824"/>
                  </a:lnTo>
                  <a:lnTo>
                    <a:pt x="5579827" y="6401923"/>
                  </a:lnTo>
                  <a:lnTo>
                    <a:pt x="5588717" y="6296355"/>
                  </a:lnTo>
                  <a:lnTo>
                    <a:pt x="5596337" y="6190706"/>
                  </a:lnTo>
                  <a:lnTo>
                    <a:pt x="5602528" y="6084978"/>
                  </a:lnTo>
                  <a:lnTo>
                    <a:pt x="5607291" y="5979173"/>
                  </a:lnTo>
                  <a:lnTo>
                    <a:pt x="5610386" y="5873286"/>
                  </a:lnTo>
                  <a:lnTo>
                    <a:pt x="5611815" y="5767320"/>
                  </a:lnTo>
                  <a:lnTo>
                    <a:pt x="5611338" y="5661673"/>
                  </a:lnTo>
                  <a:lnTo>
                    <a:pt x="5608878" y="5556104"/>
                  </a:lnTo>
                  <a:lnTo>
                    <a:pt x="5604433" y="5450613"/>
                  </a:lnTo>
                  <a:lnTo>
                    <a:pt x="5598004" y="5345364"/>
                  </a:lnTo>
                  <a:lnTo>
                    <a:pt x="5589748" y="5240191"/>
                  </a:lnTo>
                  <a:lnTo>
                    <a:pt x="5579510" y="5135257"/>
                  </a:lnTo>
                  <a:lnTo>
                    <a:pt x="5567365" y="5030561"/>
                  </a:lnTo>
                  <a:lnTo>
                    <a:pt x="5553395" y="4926103"/>
                  </a:lnTo>
                  <a:lnTo>
                    <a:pt x="5537441" y="4821963"/>
                  </a:lnTo>
                  <a:lnTo>
                    <a:pt x="5519740" y="4718062"/>
                  </a:lnTo>
                  <a:lnTo>
                    <a:pt x="5500213" y="4614557"/>
                  </a:lnTo>
                  <a:lnTo>
                    <a:pt x="5478782" y="4511370"/>
                  </a:lnTo>
                  <a:lnTo>
                    <a:pt x="5455604" y="4408578"/>
                  </a:lnTo>
                  <a:lnTo>
                    <a:pt x="5430602" y="4306185"/>
                  </a:lnTo>
                  <a:lnTo>
                    <a:pt x="5403852" y="4204189"/>
                  </a:lnTo>
                  <a:lnTo>
                    <a:pt x="5375357" y="4102748"/>
                  </a:lnTo>
                  <a:lnTo>
                    <a:pt x="5345115" y="4001703"/>
                  </a:lnTo>
                  <a:lnTo>
                    <a:pt x="5313206" y="3901214"/>
                  </a:lnTo>
                  <a:lnTo>
                    <a:pt x="5279472" y="3801281"/>
                  </a:lnTo>
                  <a:lnTo>
                    <a:pt x="5244150" y="3701904"/>
                  </a:lnTo>
                  <a:lnTo>
                    <a:pt x="5207082" y="3603161"/>
                  </a:lnTo>
                  <a:lnTo>
                    <a:pt x="5168426" y="3504975"/>
                  </a:lnTo>
                  <a:lnTo>
                    <a:pt x="5128024" y="3407423"/>
                  </a:lnTo>
                  <a:lnTo>
                    <a:pt x="5086115" y="3310585"/>
                  </a:lnTo>
                  <a:lnTo>
                    <a:pt x="5042537" y="3214463"/>
                  </a:lnTo>
                  <a:lnTo>
                    <a:pt x="4997374" y="3119053"/>
                  </a:lnTo>
                  <a:lnTo>
                    <a:pt x="4950621" y="3024359"/>
                  </a:lnTo>
                  <a:lnTo>
                    <a:pt x="4902282" y="2930457"/>
                  </a:lnTo>
                  <a:lnTo>
                    <a:pt x="4852435" y="2837351"/>
                  </a:lnTo>
                  <a:lnTo>
                    <a:pt x="4800999" y="2745118"/>
                  </a:lnTo>
                  <a:lnTo>
                    <a:pt x="4748134" y="2653677"/>
                  </a:lnTo>
                  <a:lnTo>
                    <a:pt x="4693684" y="2563110"/>
                  </a:lnTo>
                  <a:lnTo>
                    <a:pt x="4637803" y="2473496"/>
                  </a:lnTo>
                  <a:lnTo>
                    <a:pt x="4580496" y="2384834"/>
                  </a:lnTo>
                  <a:lnTo>
                    <a:pt x="4521679" y="2297125"/>
                  </a:lnTo>
                  <a:lnTo>
                    <a:pt x="4461433" y="2210367"/>
                  </a:lnTo>
                  <a:lnTo>
                    <a:pt x="4399758" y="2124642"/>
                  </a:lnTo>
                  <a:lnTo>
                    <a:pt x="4336735" y="2039950"/>
                  </a:lnTo>
                  <a:lnTo>
                    <a:pt x="4272282" y="1956289"/>
                  </a:lnTo>
                  <a:lnTo>
                    <a:pt x="4206481" y="1873817"/>
                  </a:lnTo>
                  <a:lnTo>
                    <a:pt x="4139328" y="1792379"/>
                  </a:lnTo>
                  <a:lnTo>
                    <a:pt x="4070829" y="1712051"/>
                  </a:lnTo>
                  <a:lnTo>
                    <a:pt x="4000979" y="1632994"/>
                  </a:lnTo>
                  <a:lnTo>
                    <a:pt x="3929858" y="1555048"/>
                  </a:lnTo>
                  <a:lnTo>
                    <a:pt x="3857390" y="1478371"/>
                  </a:lnTo>
                  <a:lnTo>
                    <a:pt x="3783728" y="1402965"/>
                  </a:lnTo>
                  <a:lnTo>
                    <a:pt x="3708799" y="1328829"/>
                  </a:lnTo>
                  <a:lnTo>
                    <a:pt x="3632599" y="1255962"/>
                  </a:lnTo>
                  <a:lnTo>
                    <a:pt x="3555128" y="1184446"/>
                  </a:lnTo>
                  <a:lnTo>
                    <a:pt x="3476547" y="1114200"/>
                  </a:lnTo>
                  <a:lnTo>
                    <a:pt x="3396696" y="1045460"/>
                  </a:lnTo>
                  <a:lnTo>
                    <a:pt x="3315734" y="978071"/>
                  </a:lnTo>
                  <a:lnTo>
                    <a:pt x="3233581" y="912110"/>
                  </a:lnTo>
                  <a:lnTo>
                    <a:pt x="3150237" y="847578"/>
                  </a:lnTo>
                  <a:lnTo>
                    <a:pt x="3065782" y="784555"/>
                  </a:lnTo>
                  <a:lnTo>
                    <a:pt x="2980296" y="723038"/>
                  </a:lnTo>
                  <a:lnTo>
                    <a:pt x="2893618" y="663111"/>
                  </a:lnTo>
                  <a:lnTo>
                    <a:pt x="2805908" y="604690"/>
                  </a:lnTo>
                  <a:lnTo>
                    <a:pt x="2717088" y="547858"/>
                  </a:lnTo>
                  <a:lnTo>
                    <a:pt x="2627236" y="492693"/>
                  </a:lnTo>
                  <a:lnTo>
                    <a:pt x="2536431" y="439115"/>
                  </a:lnTo>
                  <a:lnTo>
                    <a:pt x="2444515" y="387203"/>
                  </a:lnTo>
                  <a:lnTo>
                    <a:pt x="2351646" y="337039"/>
                  </a:lnTo>
                  <a:lnTo>
                    <a:pt x="2257745" y="288541"/>
                  </a:lnTo>
                  <a:lnTo>
                    <a:pt x="2189958" y="254885"/>
                  </a:lnTo>
                  <a:lnTo>
                    <a:pt x="2121855" y="222025"/>
                  </a:lnTo>
                  <a:lnTo>
                    <a:pt x="2053275" y="189956"/>
                  </a:lnTo>
                  <a:lnTo>
                    <a:pt x="1984457" y="158682"/>
                  </a:lnTo>
                  <a:lnTo>
                    <a:pt x="1915242" y="128044"/>
                  </a:lnTo>
                  <a:lnTo>
                    <a:pt x="1845788" y="98120"/>
                  </a:lnTo>
                  <a:lnTo>
                    <a:pt x="1775938" y="68909"/>
                  </a:lnTo>
                  <a:lnTo>
                    <a:pt x="1705930" y="40334"/>
                  </a:lnTo>
                  <a:lnTo>
                    <a:pt x="1635603" y="12236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157"/>
            <p:cNvSpPr/>
            <p:nvPr/>
          </p:nvSpPr>
          <p:spPr>
            <a:xfrm>
              <a:off x="0" y="0"/>
              <a:ext cx="4601447" cy="7529366"/>
            </a:xfrm>
            <a:custGeom>
              <a:avLst/>
              <a:gdLst/>
              <a:ahLst/>
              <a:cxnLst/>
              <a:rect l="0" t="0" r="0" b="0"/>
              <a:pathLst>
                <a:path w="4601447" h="7529366">
                  <a:moveTo>
                    <a:pt x="0" y="0"/>
                  </a:moveTo>
                  <a:lnTo>
                    <a:pt x="0" y="2898088"/>
                  </a:lnTo>
                  <a:lnTo>
                    <a:pt x="46592" y="2906010"/>
                  </a:lnTo>
                  <a:lnTo>
                    <a:pt x="124618" y="2921012"/>
                  </a:lnTo>
                  <a:lnTo>
                    <a:pt x="202247" y="2937601"/>
                  </a:lnTo>
                  <a:lnTo>
                    <a:pt x="279557" y="2955779"/>
                  </a:lnTo>
                  <a:lnTo>
                    <a:pt x="356393" y="2975544"/>
                  </a:lnTo>
                  <a:lnTo>
                    <a:pt x="432909" y="2996815"/>
                  </a:lnTo>
                  <a:lnTo>
                    <a:pt x="508951" y="3019596"/>
                  </a:lnTo>
                  <a:lnTo>
                    <a:pt x="584516" y="3043885"/>
                  </a:lnTo>
                  <a:lnTo>
                    <a:pt x="659684" y="3069602"/>
                  </a:lnTo>
                  <a:lnTo>
                    <a:pt x="734297" y="3096749"/>
                  </a:lnTo>
                  <a:lnTo>
                    <a:pt x="808433" y="3125403"/>
                  </a:lnTo>
                  <a:lnTo>
                    <a:pt x="882014" y="3155407"/>
                  </a:lnTo>
                  <a:lnTo>
                    <a:pt x="955118" y="3186760"/>
                  </a:lnTo>
                  <a:lnTo>
                    <a:pt x="1027588" y="3219462"/>
                  </a:lnTo>
                  <a:lnTo>
                    <a:pt x="1099581" y="3253514"/>
                  </a:lnTo>
                  <a:lnTo>
                    <a:pt x="1170860" y="3288836"/>
                  </a:lnTo>
                  <a:lnTo>
                    <a:pt x="1241583" y="3325507"/>
                  </a:lnTo>
                  <a:lnTo>
                    <a:pt x="1381203" y="3402501"/>
                  </a:lnTo>
                  <a:lnTo>
                    <a:pt x="1518046" y="3484257"/>
                  </a:lnTo>
                  <a:lnTo>
                    <a:pt x="1652111" y="3570696"/>
                  </a:lnTo>
                  <a:lnTo>
                    <a:pt x="1783237" y="3661660"/>
                  </a:lnTo>
                  <a:lnTo>
                    <a:pt x="1911269" y="3756831"/>
                  </a:lnTo>
                  <a:lnTo>
                    <a:pt x="2036047" y="3856050"/>
                  </a:lnTo>
                  <a:lnTo>
                    <a:pt x="2157491" y="3959157"/>
                  </a:lnTo>
                  <a:lnTo>
                    <a:pt x="2275442" y="4065918"/>
                  </a:lnTo>
                  <a:lnTo>
                    <a:pt x="2390059" y="4176090"/>
                  </a:lnTo>
                  <a:lnTo>
                    <a:pt x="2501343" y="4289596"/>
                  </a:lnTo>
                  <a:lnTo>
                    <a:pt x="2609373" y="4406197"/>
                  </a:lnTo>
                  <a:lnTo>
                    <a:pt x="2714068" y="4525816"/>
                  </a:lnTo>
                  <a:lnTo>
                    <a:pt x="2815509" y="4648212"/>
                  </a:lnTo>
                  <a:lnTo>
                    <a:pt x="2913697" y="4773386"/>
                  </a:lnTo>
                  <a:lnTo>
                    <a:pt x="3008788" y="4901021"/>
                  </a:lnTo>
                  <a:lnTo>
                    <a:pt x="3100625" y="5031117"/>
                  </a:lnTo>
                  <a:lnTo>
                    <a:pt x="3189366" y="5163436"/>
                  </a:lnTo>
                  <a:lnTo>
                    <a:pt x="3275012" y="5297896"/>
                  </a:lnTo>
                  <a:lnTo>
                    <a:pt x="3357641" y="5434342"/>
                  </a:lnTo>
                  <a:lnTo>
                    <a:pt x="3437175" y="5572534"/>
                  </a:lnTo>
                  <a:lnTo>
                    <a:pt x="3513692" y="5712473"/>
                  </a:lnTo>
                  <a:lnTo>
                    <a:pt x="3587273" y="5853838"/>
                  </a:lnTo>
                  <a:lnTo>
                    <a:pt x="3657837" y="5996635"/>
                  </a:lnTo>
                  <a:lnTo>
                    <a:pt x="3733641" y="6159274"/>
                  </a:lnTo>
                  <a:lnTo>
                    <a:pt x="3769914" y="6241586"/>
                  </a:lnTo>
                  <a:lnTo>
                    <a:pt x="3804681" y="6324612"/>
                  </a:lnTo>
                  <a:lnTo>
                    <a:pt x="3837938" y="6408194"/>
                  </a:lnTo>
                  <a:lnTo>
                    <a:pt x="3869372" y="6492411"/>
                  </a:lnTo>
                  <a:lnTo>
                    <a:pt x="3898900" y="6577183"/>
                  </a:lnTo>
                  <a:lnTo>
                    <a:pt x="3926283" y="6662511"/>
                  </a:lnTo>
                  <a:lnTo>
                    <a:pt x="3951287" y="6748395"/>
                  </a:lnTo>
                  <a:lnTo>
                    <a:pt x="3973829" y="6834835"/>
                  </a:lnTo>
                  <a:lnTo>
                    <a:pt x="3993673" y="6921830"/>
                  </a:lnTo>
                  <a:lnTo>
                    <a:pt x="4010580" y="7009301"/>
                  </a:lnTo>
                  <a:lnTo>
                    <a:pt x="4024391" y="7097248"/>
                  </a:lnTo>
                  <a:lnTo>
                    <a:pt x="4035027" y="7185673"/>
                  </a:lnTo>
                  <a:lnTo>
                    <a:pt x="4042092" y="7274573"/>
                  </a:lnTo>
                  <a:lnTo>
                    <a:pt x="4045584" y="7363870"/>
                  </a:lnTo>
                  <a:lnTo>
                    <a:pt x="4045901" y="7405382"/>
                  </a:lnTo>
                  <a:lnTo>
                    <a:pt x="4045425" y="7446816"/>
                  </a:lnTo>
                  <a:lnTo>
                    <a:pt x="4044156" y="7488170"/>
                  </a:lnTo>
                  <a:lnTo>
                    <a:pt x="4042092" y="7529366"/>
                  </a:lnTo>
                  <a:lnTo>
                    <a:pt x="4583429" y="7529366"/>
                  </a:lnTo>
                  <a:lnTo>
                    <a:pt x="4592161" y="7351170"/>
                  </a:lnTo>
                  <a:lnTo>
                    <a:pt x="4597796" y="7172575"/>
                  </a:lnTo>
                  <a:lnTo>
                    <a:pt x="4600732" y="6993822"/>
                  </a:lnTo>
                  <a:lnTo>
                    <a:pt x="4601447" y="6814911"/>
                  </a:lnTo>
                  <a:lnTo>
                    <a:pt x="4600177" y="6636000"/>
                  </a:lnTo>
                  <a:lnTo>
                    <a:pt x="4597320" y="6457327"/>
                  </a:lnTo>
                  <a:lnTo>
                    <a:pt x="4588350" y="6100933"/>
                  </a:lnTo>
                  <a:lnTo>
                    <a:pt x="4584541" y="5977744"/>
                  </a:lnTo>
                  <a:lnTo>
                    <a:pt x="4579778" y="5854474"/>
                  </a:lnTo>
                  <a:lnTo>
                    <a:pt x="4576841" y="5792800"/>
                  </a:lnTo>
                  <a:lnTo>
                    <a:pt x="4573428" y="5731284"/>
                  </a:lnTo>
                  <a:lnTo>
                    <a:pt x="4569380" y="5669769"/>
                  </a:lnTo>
                  <a:lnTo>
                    <a:pt x="4564697" y="5608253"/>
                  </a:lnTo>
                  <a:lnTo>
                    <a:pt x="4559220" y="5546976"/>
                  </a:lnTo>
                  <a:lnTo>
                    <a:pt x="4552870" y="5485699"/>
                  </a:lnTo>
                  <a:lnTo>
                    <a:pt x="4545567" y="5424658"/>
                  </a:lnTo>
                  <a:lnTo>
                    <a:pt x="4537232" y="5363778"/>
                  </a:lnTo>
                  <a:lnTo>
                    <a:pt x="4527787" y="5302976"/>
                  </a:lnTo>
                  <a:lnTo>
                    <a:pt x="4517151" y="5242492"/>
                  </a:lnTo>
                  <a:lnTo>
                    <a:pt x="4505166" y="5182167"/>
                  </a:lnTo>
                  <a:lnTo>
                    <a:pt x="4491751" y="5122081"/>
                  </a:lnTo>
                  <a:lnTo>
                    <a:pt x="4477463" y="5064376"/>
                  </a:lnTo>
                  <a:lnTo>
                    <a:pt x="4461906" y="5007066"/>
                  </a:lnTo>
                  <a:lnTo>
                    <a:pt x="4445157" y="4950155"/>
                  </a:lnTo>
                  <a:lnTo>
                    <a:pt x="4427298" y="4893560"/>
                  </a:lnTo>
                  <a:lnTo>
                    <a:pt x="4408407" y="4837283"/>
                  </a:lnTo>
                  <a:lnTo>
                    <a:pt x="4388563" y="4781324"/>
                  </a:lnTo>
                  <a:lnTo>
                    <a:pt x="4367847" y="4725603"/>
                  </a:lnTo>
                  <a:lnTo>
                    <a:pt x="4346336" y="4670120"/>
                  </a:lnTo>
                  <a:lnTo>
                    <a:pt x="4324111" y="4614953"/>
                  </a:lnTo>
                  <a:lnTo>
                    <a:pt x="4301331" y="4560026"/>
                  </a:lnTo>
                  <a:lnTo>
                    <a:pt x="4277914" y="4505257"/>
                  </a:lnTo>
                  <a:lnTo>
                    <a:pt x="4254023" y="4450727"/>
                  </a:lnTo>
                  <a:lnTo>
                    <a:pt x="4205128" y="4342063"/>
                  </a:lnTo>
                  <a:lnTo>
                    <a:pt x="4155359" y="4233954"/>
                  </a:lnTo>
                  <a:lnTo>
                    <a:pt x="4061618" y="4033929"/>
                  </a:lnTo>
                  <a:lnTo>
                    <a:pt x="3966050" y="3834381"/>
                  </a:lnTo>
                  <a:lnTo>
                    <a:pt x="3868418" y="3635626"/>
                  </a:lnTo>
                  <a:lnTo>
                    <a:pt x="3768406" y="3438061"/>
                  </a:lnTo>
                  <a:lnTo>
                    <a:pt x="3665775" y="3241846"/>
                  </a:lnTo>
                  <a:lnTo>
                    <a:pt x="3560206" y="3047298"/>
                  </a:lnTo>
                  <a:lnTo>
                    <a:pt x="3451382" y="2854814"/>
                  </a:lnTo>
                  <a:lnTo>
                    <a:pt x="3339147" y="2664551"/>
                  </a:lnTo>
                  <a:lnTo>
                    <a:pt x="3223101" y="2476909"/>
                  </a:lnTo>
                  <a:lnTo>
                    <a:pt x="3103006" y="2292045"/>
                  </a:lnTo>
                  <a:lnTo>
                    <a:pt x="2978626" y="2110435"/>
                  </a:lnTo>
                  <a:lnTo>
                    <a:pt x="2849721" y="1932237"/>
                  </a:lnTo>
                  <a:lnTo>
                    <a:pt x="2783442" y="1844529"/>
                  </a:lnTo>
                  <a:lnTo>
                    <a:pt x="2715895" y="1757771"/>
                  </a:lnTo>
                  <a:lnTo>
                    <a:pt x="2647076" y="1672046"/>
                  </a:lnTo>
                  <a:lnTo>
                    <a:pt x="2576908" y="1587354"/>
                  </a:lnTo>
                  <a:lnTo>
                    <a:pt x="2505392" y="1503771"/>
                  </a:lnTo>
                  <a:lnTo>
                    <a:pt x="2432524" y="1421301"/>
                  </a:lnTo>
                  <a:lnTo>
                    <a:pt x="2358231" y="1339941"/>
                  </a:lnTo>
                  <a:lnTo>
                    <a:pt x="2282427" y="1259852"/>
                  </a:lnTo>
                  <a:lnTo>
                    <a:pt x="2211783" y="1187700"/>
                  </a:lnTo>
                  <a:lnTo>
                    <a:pt x="2139789" y="1116739"/>
                  </a:lnTo>
                  <a:lnTo>
                    <a:pt x="2066368" y="1046968"/>
                  </a:lnTo>
                  <a:lnTo>
                    <a:pt x="1991677" y="978468"/>
                  </a:lnTo>
                  <a:lnTo>
                    <a:pt x="1915636" y="911237"/>
                  </a:lnTo>
                  <a:lnTo>
                    <a:pt x="1838325" y="845356"/>
                  </a:lnTo>
                  <a:lnTo>
                    <a:pt x="1759822" y="780903"/>
                  </a:lnTo>
                  <a:lnTo>
                    <a:pt x="1680049" y="717960"/>
                  </a:lnTo>
                  <a:lnTo>
                    <a:pt x="1599167" y="656522"/>
                  </a:lnTo>
                  <a:lnTo>
                    <a:pt x="1517093" y="596595"/>
                  </a:lnTo>
                  <a:lnTo>
                    <a:pt x="1433908" y="538412"/>
                  </a:lnTo>
                  <a:lnTo>
                    <a:pt x="1349692" y="481818"/>
                  </a:lnTo>
                  <a:lnTo>
                    <a:pt x="1264363" y="426970"/>
                  </a:lnTo>
                  <a:lnTo>
                    <a:pt x="1178083" y="373947"/>
                  </a:lnTo>
                  <a:lnTo>
                    <a:pt x="1090771" y="322751"/>
                  </a:lnTo>
                  <a:lnTo>
                    <a:pt x="1002506" y="273460"/>
                  </a:lnTo>
                  <a:lnTo>
                    <a:pt x="913288" y="226151"/>
                  </a:lnTo>
                  <a:lnTo>
                    <a:pt x="823197" y="180828"/>
                  </a:lnTo>
                  <a:lnTo>
                    <a:pt x="732233" y="137569"/>
                  </a:lnTo>
                  <a:lnTo>
                    <a:pt x="640397" y="96453"/>
                  </a:lnTo>
                  <a:lnTo>
                    <a:pt x="547766" y="57480"/>
                  </a:lnTo>
                  <a:lnTo>
                    <a:pt x="454421" y="20728"/>
                  </a:lnTo>
                  <a:lnTo>
                    <a:pt x="3979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1" name="Shape 158"/>
            <p:cNvSpPr/>
            <p:nvPr/>
          </p:nvSpPr>
          <p:spPr>
            <a:xfrm>
              <a:off x="0" y="2898088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319"/>
                  </a:lnTo>
                  <a:lnTo>
                    <a:pt x="2931636" y="4497769"/>
                  </a:lnTo>
                  <a:lnTo>
                    <a:pt x="2934176" y="454229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2" name="Shape 159"/>
            <p:cNvSpPr/>
            <p:nvPr/>
          </p:nvSpPr>
          <p:spPr>
            <a:xfrm>
              <a:off x="0" y="3728104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83"/>
                  </a:lnTo>
                  <a:lnTo>
                    <a:pt x="2931636" y="3667753"/>
                  </a:lnTo>
                  <a:lnTo>
                    <a:pt x="2928381" y="362330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3" name="Shape 160"/>
            <p:cNvSpPr/>
            <p:nvPr/>
          </p:nvSpPr>
          <p:spPr>
            <a:xfrm>
              <a:off x="0" y="5122267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4" name="Shape 161"/>
            <p:cNvSpPr/>
            <p:nvPr/>
          </p:nvSpPr>
          <p:spPr>
            <a:xfrm>
              <a:off x="0" y="6170392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5" name="Shape 162"/>
            <p:cNvSpPr/>
            <p:nvPr/>
          </p:nvSpPr>
          <p:spPr>
            <a:xfrm>
              <a:off x="0" y="7271198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6" name="Shape 163"/>
            <p:cNvSpPr/>
            <p:nvPr/>
          </p:nvSpPr>
          <p:spPr>
            <a:xfrm>
              <a:off x="601344" y="1373835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7" name="Picture 1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59"/>
              <a:ext cx="933211" cy="933212"/>
            </a:xfrm>
            <a:prstGeom prst="rect">
              <a:avLst/>
            </a:prstGeom>
            <a:noFill/>
          </p:spPr>
        </p:pic>
      </p:grpSp>
      <p:pic>
        <p:nvPicPr>
          <p:cNvPr id="18" name="Picture 17"/>
          <p:cNvPicPr/>
          <p:nvPr/>
        </p:nvPicPr>
        <p:blipFill>
          <a:blip r:embed="rId2"/>
          <a:stretch>
            <a:fillRect/>
          </a:stretch>
        </p:blipFill>
        <p:spPr>
          <a:xfrm>
            <a:off x="3270884" y="2907030"/>
            <a:ext cx="1087755" cy="1043940"/>
          </a:xfrm>
          <a:prstGeom prst="rect">
            <a:avLst/>
          </a:prstGeom>
          <a:noFill/>
        </p:spPr>
      </p:pic>
      <p:pic>
        <p:nvPicPr>
          <p:cNvPr id="19" name="Picture 18"/>
          <p:cNvPicPr/>
          <p:nvPr/>
        </p:nvPicPr>
        <p:blipFill>
          <a:blip r:embed="rId3"/>
          <a:stretch>
            <a:fillRect/>
          </a:stretch>
        </p:blipFill>
        <p:spPr>
          <a:xfrm>
            <a:off x="7833360" y="2907030"/>
            <a:ext cx="1087755" cy="1043940"/>
          </a:xfrm>
          <a:prstGeom prst="rect">
            <a:avLst/>
          </a:prstGeom>
          <a:noFill/>
        </p:spPr>
      </p:pic>
      <p:pic>
        <p:nvPicPr>
          <p:cNvPr id="20" name="Picture 19"/>
          <p:cNvPicPr/>
          <p:nvPr/>
        </p:nvPicPr>
        <p:blipFill>
          <a:blip r:embed="rId2"/>
          <a:stretch>
            <a:fillRect/>
          </a:stretch>
        </p:blipFill>
        <p:spPr>
          <a:xfrm>
            <a:off x="1554846" y="2907030"/>
            <a:ext cx="1087755" cy="1043940"/>
          </a:xfrm>
          <a:prstGeom prst="rect">
            <a:avLst/>
          </a:prstGeom>
          <a:noFill/>
        </p:spPr>
      </p:pic>
      <p:sp>
        <p:nvSpPr>
          <p:cNvPr id="22" name="Rectangle 21"/>
          <p:cNvSpPr/>
          <p:nvPr/>
        </p:nvSpPr>
        <p:spPr>
          <a:xfrm>
            <a:off x="5613496" y="2444115"/>
            <a:ext cx="965008" cy="19697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200" spc="10" dirty="0">
                <a:solidFill>
                  <a:srgbClr val="000000"/>
                </a:solidFill>
                <a:latin typeface="WWJYK+ABeeZee"/>
              </a:rPr>
              <a:t>+</a:t>
            </a:r>
            <a:endParaRPr lang="en-US" sz="1100" dirty="0">
              <a:latin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028349" y="1833819"/>
            <a:ext cx="5110053" cy="6694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760" marR="0" indent="0">
              <a:spcBef>
                <a:spcPts val="0"/>
              </a:spcBef>
              <a:spcAft>
                <a:spcPts val="0"/>
              </a:spcAft>
            </a:pPr>
            <a:r>
              <a:rPr lang="fr-FR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fr-FR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fr-FR" sz="375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fr-FR" sz="375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fr-FR" sz="375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fr-FR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32454" y="1603605"/>
            <a:ext cx="399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49"/>
          <p:cNvGrpSpPr/>
          <p:nvPr/>
        </p:nvGrpSpPr>
        <p:grpSpPr>
          <a:xfrm>
            <a:off x="0" y="0"/>
            <a:ext cx="12191999" cy="7193600"/>
            <a:chOff x="0" y="0"/>
            <a:chExt cx="10692382" cy="7529366"/>
          </a:xfrm>
          <a:noFill/>
        </p:grpSpPr>
        <p:sp>
          <p:nvSpPr>
            <p:cNvPr id="3" name="Shape 150"/>
            <p:cNvSpPr/>
            <p:nvPr/>
          </p:nvSpPr>
          <p:spPr>
            <a:xfrm>
              <a:off x="10218841" y="0"/>
              <a:ext cx="473541" cy="1292859"/>
            </a:xfrm>
            <a:custGeom>
              <a:avLst/>
              <a:gdLst/>
              <a:ahLst/>
              <a:cxnLst/>
              <a:rect l="0" t="0" r="0" b="0"/>
              <a:pathLst>
                <a:path w="473541" h="1292859">
                  <a:moveTo>
                    <a:pt x="0" y="0"/>
                  </a:moveTo>
                  <a:lnTo>
                    <a:pt x="39424" y="77323"/>
                  </a:lnTo>
                  <a:lnTo>
                    <a:pt x="80699" y="162731"/>
                  </a:lnTo>
                  <a:lnTo>
                    <a:pt x="120148" y="248932"/>
                  </a:lnTo>
                  <a:lnTo>
                    <a:pt x="157931" y="335927"/>
                  </a:lnTo>
                  <a:lnTo>
                    <a:pt x="194047" y="423557"/>
                  </a:lnTo>
                  <a:lnTo>
                    <a:pt x="228655" y="511901"/>
                  </a:lnTo>
                  <a:lnTo>
                    <a:pt x="261753" y="600801"/>
                  </a:lnTo>
                  <a:lnTo>
                    <a:pt x="293503" y="690337"/>
                  </a:lnTo>
                  <a:lnTo>
                    <a:pt x="323825" y="780268"/>
                  </a:lnTo>
                  <a:lnTo>
                    <a:pt x="353035" y="870756"/>
                  </a:lnTo>
                  <a:lnTo>
                    <a:pt x="407962" y="1052683"/>
                  </a:lnTo>
                  <a:lnTo>
                    <a:pt x="458842" y="1235881"/>
                  </a:lnTo>
                  <a:lnTo>
                    <a:pt x="473541" y="1292859"/>
                  </a:lnTo>
                  <a:lnTo>
                    <a:pt x="473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4" name="Shape 151"/>
            <p:cNvSpPr/>
            <p:nvPr/>
          </p:nvSpPr>
          <p:spPr>
            <a:xfrm>
              <a:off x="8797228" y="0"/>
              <a:ext cx="1895154" cy="6131839"/>
            </a:xfrm>
            <a:custGeom>
              <a:avLst/>
              <a:gdLst/>
              <a:ahLst/>
              <a:cxnLst/>
              <a:rect l="0" t="0" r="0" b="0"/>
              <a:pathLst>
                <a:path w="1895154" h="6131839">
                  <a:moveTo>
                    <a:pt x="0" y="0"/>
                  </a:moveTo>
                  <a:lnTo>
                    <a:pt x="59434" y="112169"/>
                  </a:lnTo>
                  <a:lnTo>
                    <a:pt x="133887" y="258695"/>
                  </a:lnTo>
                  <a:lnTo>
                    <a:pt x="206357" y="406571"/>
                  </a:lnTo>
                  <a:lnTo>
                    <a:pt x="276683" y="555796"/>
                  </a:lnTo>
                  <a:lnTo>
                    <a:pt x="345104" y="706290"/>
                  </a:lnTo>
                  <a:lnTo>
                    <a:pt x="411620" y="857976"/>
                  </a:lnTo>
                  <a:lnTo>
                    <a:pt x="476310" y="1010694"/>
                  </a:lnTo>
                  <a:lnTo>
                    <a:pt x="539335" y="1164364"/>
                  </a:lnTo>
                  <a:lnTo>
                    <a:pt x="600612" y="1318907"/>
                  </a:lnTo>
                  <a:lnTo>
                    <a:pt x="660303" y="1474165"/>
                  </a:lnTo>
                  <a:lnTo>
                    <a:pt x="718484" y="1630136"/>
                  </a:lnTo>
                  <a:lnTo>
                    <a:pt x="775237" y="1786664"/>
                  </a:lnTo>
                  <a:lnTo>
                    <a:pt x="830641" y="1943748"/>
                  </a:lnTo>
                  <a:lnTo>
                    <a:pt x="884695" y="2101148"/>
                  </a:lnTo>
                  <a:lnTo>
                    <a:pt x="937559" y="2258866"/>
                  </a:lnTo>
                  <a:lnTo>
                    <a:pt x="1039872" y="2574700"/>
                  </a:lnTo>
                  <a:lnTo>
                    <a:pt x="1138140" y="2890613"/>
                  </a:lnTo>
                  <a:lnTo>
                    <a:pt x="1232992" y="3205651"/>
                  </a:lnTo>
                  <a:lnTo>
                    <a:pt x="1326416" y="3523865"/>
                  </a:lnTo>
                  <a:lnTo>
                    <a:pt x="1417460" y="3843350"/>
                  </a:lnTo>
                  <a:lnTo>
                    <a:pt x="1504853" y="4163945"/>
                  </a:lnTo>
                  <a:lnTo>
                    <a:pt x="1546842" y="4324680"/>
                  </a:lnTo>
                  <a:lnTo>
                    <a:pt x="1587560" y="4485731"/>
                  </a:lnTo>
                  <a:lnTo>
                    <a:pt x="1626851" y="4647021"/>
                  </a:lnTo>
                  <a:lnTo>
                    <a:pt x="1664555" y="4808708"/>
                  </a:lnTo>
                  <a:lnTo>
                    <a:pt x="1700511" y="4970553"/>
                  </a:lnTo>
                  <a:lnTo>
                    <a:pt x="1734642" y="5132796"/>
                  </a:lnTo>
                  <a:lnTo>
                    <a:pt x="1766790" y="5295277"/>
                  </a:lnTo>
                  <a:lnTo>
                    <a:pt x="1796873" y="5458076"/>
                  </a:lnTo>
                  <a:lnTo>
                    <a:pt x="1824575" y="5621191"/>
                  </a:lnTo>
                  <a:lnTo>
                    <a:pt x="1849975" y="5784545"/>
                  </a:lnTo>
                  <a:lnTo>
                    <a:pt x="1861087" y="5861856"/>
                  </a:lnTo>
                  <a:lnTo>
                    <a:pt x="1871644" y="5939326"/>
                  </a:lnTo>
                  <a:lnTo>
                    <a:pt x="1881647" y="6016796"/>
                  </a:lnTo>
                  <a:lnTo>
                    <a:pt x="1890933" y="6094345"/>
                  </a:lnTo>
                  <a:lnTo>
                    <a:pt x="1895154" y="6131839"/>
                  </a:lnTo>
                  <a:lnTo>
                    <a:pt x="1895154" y="1292859"/>
                  </a:lnTo>
                  <a:lnTo>
                    <a:pt x="1880455" y="1235881"/>
                  </a:lnTo>
                  <a:lnTo>
                    <a:pt x="1829575" y="1052683"/>
                  </a:lnTo>
                  <a:lnTo>
                    <a:pt x="1774648" y="870756"/>
                  </a:lnTo>
                  <a:lnTo>
                    <a:pt x="1745438" y="780268"/>
                  </a:lnTo>
                  <a:lnTo>
                    <a:pt x="1715117" y="690337"/>
                  </a:lnTo>
                  <a:lnTo>
                    <a:pt x="1683367" y="600801"/>
                  </a:lnTo>
                  <a:lnTo>
                    <a:pt x="1650268" y="511901"/>
                  </a:lnTo>
                  <a:lnTo>
                    <a:pt x="1615660" y="423557"/>
                  </a:lnTo>
                  <a:lnTo>
                    <a:pt x="1579544" y="335927"/>
                  </a:lnTo>
                  <a:lnTo>
                    <a:pt x="1541761" y="248932"/>
                  </a:lnTo>
                  <a:lnTo>
                    <a:pt x="1502312" y="162731"/>
                  </a:lnTo>
                  <a:lnTo>
                    <a:pt x="1461037" y="77323"/>
                  </a:lnTo>
                  <a:lnTo>
                    <a:pt x="14216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5" name="Shape 152"/>
            <p:cNvSpPr/>
            <p:nvPr/>
          </p:nvSpPr>
          <p:spPr>
            <a:xfrm>
              <a:off x="6536135" y="0"/>
              <a:ext cx="4156247" cy="7529366"/>
            </a:xfrm>
            <a:custGeom>
              <a:avLst/>
              <a:gdLst/>
              <a:ahLst/>
              <a:cxnLst/>
              <a:rect l="0" t="0" r="0" b="0"/>
              <a:pathLst>
                <a:path w="4156247" h="7529366">
                  <a:moveTo>
                    <a:pt x="0" y="0"/>
                  </a:moveTo>
                  <a:lnTo>
                    <a:pt x="19524" y="24459"/>
                  </a:lnTo>
                  <a:lnTo>
                    <a:pt x="169146" y="215595"/>
                  </a:lnTo>
                  <a:lnTo>
                    <a:pt x="317497" y="407840"/>
                  </a:lnTo>
                  <a:lnTo>
                    <a:pt x="464500" y="601119"/>
                  </a:lnTo>
                  <a:lnTo>
                    <a:pt x="609915" y="795587"/>
                  </a:lnTo>
                  <a:lnTo>
                    <a:pt x="753664" y="991168"/>
                  </a:lnTo>
                  <a:lnTo>
                    <a:pt x="895665" y="1187859"/>
                  </a:lnTo>
                  <a:lnTo>
                    <a:pt x="1035841" y="1385900"/>
                  </a:lnTo>
                  <a:lnTo>
                    <a:pt x="1173953" y="1585131"/>
                  </a:lnTo>
                  <a:lnTo>
                    <a:pt x="1309923" y="1785632"/>
                  </a:lnTo>
                  <a:lnTo>
                    <a:pt x="1443590" y="1987404"/>
                  </a:lnTo>
                  <a:lnTo>
                    <a:pt x="1574956" y="2190524"/>
                  </a:lnTo>
                  <a:lnTo>
                    <a:pt x="1703782" y="2394994"/>
                  </a:lnTo>
                  <a:lnTo>
                    <a:pt x="1829989" y="2600894"/>
                  </a:lnTo>
                  <a:lnTo>
                    <a:pt x="1953416" y="2808220"/>
                  </a:lnTo>
                  <a:lnTo>
                    <a:pt x="2073986" y="3017056"/>
                  </a:lnTo>
                  <a:lnTo>
                    <a:pt x="2191541" y="3227241"/>
                  </a:lnTo>
                  <a:lnTo>
                    <a:pt x="2306000" y="3439014"/>
                  </a:lnTo>
                  <a:lnTo>
                    <a:pt x="2417205" y="3652374"/>
                  </a:lnTo>
                  <a:lnTo>
                    <a:pt x="2525075" y="3867241"/>
                  </a:lnTo>
                  <a:lnTo>
                    <a:pt x="2629374" y="4083776"/>
                  </a:lnTo>
                  <a:lnTo>
                    <a:pt x="2730180" y="4301900"/>
                  </a:lnTo>
                  <a:lnTo>
                    <a:pt x="2827176" y="4521689"/>
                  </a:lnTo>
                  <a:lnTo>
                    <a:pt x="2920283" y="4743145"/>
                  </a:lnTo>
                  <a:lnTo>
                    <a:pt x="3009501" y="4966348"/>
                  </a:lnTo>
                  <a:lnTo>
                    <a:pt x="3094511" y="5191296"/>
                  </a:lnTo>
                  <a:lnTo>
                    <a:pt x="3175395" y="5418070"/>
                  </a:lnTo>
                  <a:lnTo>
                    <a:pt x="3251911" y="5646591"/>
                  </a:lnTo>
                  <a:lnTo>
                    <a:pt x="3323905" y="5877018"/>
                  </a:lnTo>
                  <a:lnTo>
                    <a:pt x="3348590" y="5960520"/>
                  </a:lnTo>
                  <a:lnTo>
                    <a:pt x="3402010" y="6152527"/>
                  </a:lnTo>
                  <a:lnTo>
                    <a:pt x="3427014" y="6249365"/>
                  </a:lnTo>
                  <a:lnTo>
                    <a:pt x="3450667" y="6346757"/>
                  </a:lnTo>
                  <a:lnTo>
                    <a:pt x="3472812" y="6444549"/>
                  </a:lnTo>
                  <a:lnTo>
                    <a:pt x="3493371" y="6542654"/>
                  </a:lnTo>
                  <a:lnTo>
                    <a:pt x="3512261" y="6641160"/>
                  </a:lnTo>
                  <a:lnTo>
                    <a:pt x="3529248" y="6739824"/>
                  </a:lnTo>
                  <a:lnTo>
                    <a:pt x="3544250" y="6838645"/>
                  </a:lnTo>
                  <a:lnTo>
                    <a:pt x="3557189" y="6937546"/>
                  </a:lnTo>
                  <a:lnTo>
                    <a:pt x="3567903" y="7036526"/>
                  </a:lnTo>
                  <a:lnTo>
                    <a:pt x="3576239" y="7135428"/>
                  </a:lnTo>
                  <a:lnTo>
                    <a:pt x="3582111" y="7234250"/>
                  </a:lnTo>
                  <a:lnTo>
                    <a:pt x="3585366" y="7332833"/>
                  </a:lnTo>
                  <a:lnTo>
                    <a:pt x="3585843" y="7431258"/>
                  </a:lnTo>
                  <a:lnTo>
                    <a:pt x="3583540" y="7529366"/>
                  </a:lnTo>
                  <a:lnTo>
                    <a:pt x="4156247" y="7529366"/>
                  </a:lnTo>
                  <a:lnTo>
                    <a:pt x="4156247" y="6131839"/>
                  </a:lnTo>
                  <a:lnTo>
                    <a:pt x="4152025" y="6094345"/>
                  </a:lnTo>
                  <a:lnTo>
                    <a:pt x="4142739" y="6016796"/>
                  </a:lnTo>
                  <a:lnTo>
                    <a:pt x="4132736" y="5939326"/>
                  </a:lnTo>
                  <a:lnTo>
                    <a:pt x="4122180" y="5861856"/>
                  </a:lnTo>
                  <a:lnTo>
                    <a:pt x="4111067" y="5784545"/>
                  </a:lnTo>
                  <a:lnTo>
                    <a:pt x="4085667" y="5621191"/>
                  </a:lnTo>
                  <a:lnTo>
                    <a:pt x="4057965" y="5458076"/>
                  </a:lnTo>
                  <a:lnTo>
                    <a:pt x="4027882" y="5295277"/>
                  </a:lnTo>
                  <a:lnTo>
                    <a:pt x="3995735" y="5132796"/>
                  </a:lnTo>
                  <a:lnTo>
                    <a:pt x="3961603" y="4970553"/>
                  </a:lnTo>
                  <a:lnTo>
                    <a:pt x="3925647" y="4808708"/>
                  </a:lnTo>
                  <a:lnTo>
                    <a:pt x="3887944" y="4647021"/>
                  </a:lnTo>
                  <a:lnTo>
                    <a:pt x="3848652" y="4485731"/>
                  </a:lnTo>
                  <a:lnTo>
                    <a:pt x="3807934" y="4324680"/>
                  </a:lnTo>
                  <a:lnTo>
                    <a:pt x="3765945" y="4163945"/>
                  </a:lnTo>
                  <a:lnTo>
                    <a:pt x="3678552" y="3843350"/>
                  </a:lnTo>
                  <a:lnTo>
                    <a:pt x="3587508" y="3523865"/>
                  </a:lnTo>
                  <a:lnTo>
                    <a:pt x="3494085" y="3205651"/>
                  </a:lnTo>
                  <a:lnTo>
                    <a:pt x="3399232" y="2890613"/>
                  </a:lnTo>
                  <a:lnTo>
                    <a:pt x="3300965" y="2574700"/>
                  </a:lnTo>
                  <a:lnTo>
                    <a:pt x="3198651" y="2258866"/>
                  </a:lnTo>
                  <a:lnTo>
                    <a:pt x="3145787" y="2101148"/>
                  </a:lnTo>
                  <a:lnTo>
                    <a:pt x="3091733" y="1943748"/>
                  </a:lnTo>
                  <a:lnTo>
                    <a:pt x="3036330" y="1786664"/>
                  </a:lnTo>
                  <a:lnTo>
                    <a:pt x="2979576" y="1630136"/>
                  </a:lnTo>
                  <a:lnTo>
                    <a:pt x="2921395" y="1474165"/>
                  </a:lnTo>
                  <a:lnTo>
                    <a:pt x="2861705" y="1318907"/>
                  </a:lnTo>
                  <a:lnTo>
                    <a:pt x="2800427" y="1164364"/>
                  </a:lnTo>
                  <a:lnTo>
                    <a:pt x="2737402" y="1010694"/>
                  </a:lnTo>
                  <a:lnTo>
                    <a:pt x="2672712" y="857976"/>
                  </a:lnTo>
                  <a:lnTo>
                    <a:pt x="2606196" y="706290"/>
                  </a:lnTo>
                  <a:lnTo>
                    <a:pt x="2537775" y="555796"/>
                  </a:lnTo>
                  <a:lnTo>
                    <a:pt x="2467449" y="406571"/>
                  </a:lnTo>
                  <a:lnTo>
                    <a:pt x="2394980" y="258695"/>
                  </a:lnTo>
                  <a:lnTo>
                    <a:pt x="2320526" y="112169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" name="Shape 153"/>
            <p:cNvSpPr/>
            <p:nvPr/>
          </p:nvSpPr>
          <p:spPr>
            <a:xfrm>
              <a:off x="6058057" y="0"/>
              <a:ext cx="4063921" cy="7529366"/>
            </a:xfrm>
            <a:custGeom>
              <a:avLst/>
              <a:gdLst/>
              <a:ahLst/>
              <a:cxnLst/>
              <a:rect l="0" t="0" r="0" b="0"/>
              <a:pathLst>
                <a:path w="4063921" h="7529366">
                  <a:moveTo>
                    <a:pt x="0" y="0"/>
                  </a:moveTo>
                  <a:lnTo>
                    <a:pt x="20480" y="22396"/>
                  </a:lnTo>
                  <a:lnTo>
                    <a:pt x="69057" y="76610"/>
                  </a:lnTo>
                  <a:lnTo>
                    <a:pt x="168355" y="190910"/>
                  </a:lnTo>
                  <a:lnTo>
                    <a:pt x="265272" y="306956"/>
                  </a:lnTo>
                  <a:lnTo>
                    <a:pt x="359807" y="424747"/>
                  </a:lnTo>
                  <a:lnTo>
                    <a:pt x="452121" y="544207"/>
                  </a:lnTo>
                  <a:lnTo>
                    <a:pt x="542131" y="665333"/>
                  </a:lnTo>
                  <a:lnTo>
                    <a:pt x="629921" y="787968"/>
                  </a:lnTo>
                  <a:lnTo>
                    <a:pt x="715487" y="912190"/>
                  </a:lnTo>
                  <a:lnTo>
                    <a:pt x="798910" y="1037920"/>
                  </a:lnTo>
                  <a:lnTo>
                    <a:pt x="880268" y="1164999"/>
                  </a:lnTo>
                  <a:lnTo>
                    <a:pt x="959486" y="1293507"/>
                  </a:lnTo>
                  <a:lnTo>
                    <a:pt x="1036637" y="1423285"/>
                  </a:lnTo>
                  <a:lnTo>
                    <a:pt x="1111806" y="1554334"/>
                  </a:lnTo>
                  <a:lnTo>
                    <a:pt x="1184990" y="1686651"/>
                  </a:lnTo>
                  <a:lnTo>
                    <a:pt x="1256269" y="1820081"/>
                  </a:lnTo>
                  <a:lnTo>
                    <a:pt x="1325642" y="1954621"/>
                  </a:lnTo>
                  <a:lnTo>
                    <a:pt x="1393111" y="2090194"/>
                  </a:lnTo>
                  <a:lnTo>
                    <a:pt x="1458755" y="2226799"/>
                  </a:lnTo>
                  <a:lnTo>
                    <a:pt x="1522651" y="2364435"/>
                  </a:lnTo>
                  <a:lnTo>
                    <a:pt x="1584722" y="2502865"/>
                  </a:lnTo>
                  <a:lnTo>
                    <a:pt x="1645127" y="2642169"/>
                  </a:lnTo>
                  <a:lnTo>
                    <a:pt x="1703864" y="2782345"/>
                  </a:lnTo>
                  <a:lnTo>
                    <a:pt x="1760935" y="2923235"/>
                  </a:lnTo>
                  <a:lnTo>
                    <a:pt x="1816338" y="3064760"/>
                  </a:lnTo>
                  <a:lnTo>
                    <a:pt x="1870233" y="3207001"/>
                  </a:lnTo>
                  <a:lnTo>
                    <a:pt x="1922542" y="3349796"/>
                  </a:lnTo>
                  <a:lnTo>
                    <a:pt x="1973421" y="3493148"/>
                  </a:lnTo>
                  <a:lnTo>
                    <a:pt x="2022793" y="3636975"/>
                  </a:lnTo>
                  <a:lnTo>
                    <a:pt x="2070656" y="3781200"/>
                  </a:lnTo>
                  <a:lnTo>
                    <a:pt x="2117249" y="3925900"/>
                  </a:lnTo>
                  <a:lnTo>
                    <a:pt x="2162413" y="4070839"/>
                  </a:lnTo>
                  <a:lnTo>
                    <a:pt x="2206308" y="4216095"/>
                  </a:lnTo>
                  <a:lnTo>
                    <a:pt x="2248852" y="4361588"/>
                  </a:lnTo>
                  <a:lnTo>
                    <a:pt x="2304098" y="4558042"/>
                  </a:lnTo>
                  <a:lnTo>
                    <a:pt x="2356882" y="4755924"/>
                  </a:lnTo>
                  <a:lnTo>
                    <a:pt x="2406888" y="4955076"/>
                  </a:lnTo>
                  <a:lnTo>
                    <a:pt x="2453799" y="5155338"/>
                  </a:lnTo>
                  <a:lnTo>
                    <a:pt x="2497376" y="5356555"/>
                  </a:lnTo>
                  <a:lnTo>
                    <a:pt x="2537222" y="5558563"/>
                  </a:lnTo>
                  <a:lnTo>
                    <a:pt x="2573100" y="5761130"/>
                  </a:lnTo>
                  <a:lnTo>
                    <a:pt x="2604691" y="5964250"/>
                  </a:lnTo>
                  <a:lnTo>
                    <a:pt x="2630726" y="6160385"/>
                  </a:lnTo>
                  <a:lnTo>
                    <a:pt x="2652237" y="6356680"/>
                  </a:lnTo>
                  <a:lnTo>
                    <a:pt x="2661127" y="6454787"/>
                  </a:lnTo>
                  <a:lnTo>
                    <a:pt x="2668826" y="6552895"/>
                  </a:lnTo>
                  <a:lnTo>
                    <a:pt x="2675256" y="6651002"/>
                  </a:lnTo>
                  <a:lnTo>
                    <a:pt x="2680336" y="6749029"/>
                  </a:lnTo>
                  <a:lnTo>
                    <a:pt x="2684066" y="6846978"/>
                  </a:lnTo>
                  <a:lnTo>
                    <a:pt x="2686447" y="6944928"/>
                  </a:lnTo>
                  <a:lnTo>
                    <a:pt x="2687400" y="7042639"/>
                  </a:lnTo>
                  <a:lnTo>
                    <a:pt x="2686923" y="7140350"/>
                  </a:lnTo>
                  <a:lnTo>
                    <a:pt x="2684939" y="7237822"/>
                  </a:lnTo>
                  <a:lnTo>
                    <a:pt x="2681446" y="7335215"/>
                  </a:lnTo>
                  <a:lnTo>
                    <a:pt x="2676367" y="7432370"/>
                  </a:lnTo>
                  <a:lnTo>
                    <a:pt x="2669699" y="7529366"/>
                  </a:lnTo>
                  <a:lnTo>
                    <a:pt x="4061618" y="7529366"/>
                  </a:lnTo>
                  <a:lnTo>
                    <a:pt x="4063921" y="7431258"/>
                  </a:lnTo>
                  <a:lnTo>
                    <a:pt x="4063444" y="7332833"/>
                  </a:lnTo>
                  <a:lnTo>
                    <a:pt x="4060190" y="7234250"/>
                  </a:lnTo>
                  <a:lnTo>
                    <a:pt x="4054317" y="7135428"/>
                  </a:lnTo>
                  <a:lnTo>
                    <a:pt x="4045982" y="7036526"/>
                  </a:lnTo>
                  <a:lnTo>
                    <a:pt x="4035267" y="6937546"/>
                  </a:lnTo>
                  <a:lnTo>
                    <a:pt x="4022328" y="6838645"/>
                  </a:lnTo>
                  <a:lnTo>
                    <a:pt x="4007327" y="6739824"/>
                  </a:lnTo>
                  <a:lnTo>
                    <a:pt x="3990340" y="6641160"/>
                  </a:lnTo>
                  <a:lnTo>
                    <a:pt x="3971449" y="6542654"/>
                  </a:lnTo>
                  <a:lnTo>
                    <a:pt x="3950891" y="6444549"/>
                  </a:lnTo>
                  <a:lnTo>
                    <a:pt x="3928746" y="6346757"/>
                  </a:lnTo>
                  <a:lnTo>
                    <a:pt x="3905092" y="6249365"/>
                  </a:lnTo>
                  <a:lnTo>
                    <a:pt x="3880088" y="6152527"/>
                  </a:lnTo>
                  <a:lnTo>
                    <a:pt x="3826668" y="5960520"/>
                  </a:lnTo>
                  <a:lnTo>
                    <a:pt x="3801984" y="5877018"/>
                  </a:lnTo>
                  <a:lnTo>
                    <a:pt x="3729990" y="5646591"/>
                  </a:lnTo>
                  <a:lnTo>
                    <a:pt x="3653473" y="5418070"/>
                  </a:lnTo>
                  <a:lnTo>
                    <a:pt x="3572590" y="5191296"/>
                  </a:lnTo>
                  <a:lnTo>
                    <a:pt x="3487580" y="4966348"/>
                  </a:lnTo>
                  <a:lnTo>
                    <a:pt x="3398362" y="4743145"/>
                  </a:lnTo>
                  <a:lnTo>
                    <a:pt x="3305254" y="4521689"/>
                  </a:lnTo>
                  <a:lnTo>
                    <a:pt x="3208259" y="4301900"/>
                  </a:lnTo>
                  <a:lnTo>
                    <a:pt x="3107452" y="4083776"/>
                  </a:lnTo>
                  <a:lnTo>
                    <a:pt x="3003153" y="3867241"/>
                  </a:lnTo>
                  <a:lnTo>
                    <a:pt x="2895283" y="3652374"/>
                  </a:lnTo>
                  <a:lnTo>
                    <a:pt x="2784078" y="3439014"/>
                  </a:lnTo>
                  <a:lnTo>
                    <a:pt x="2669619" y="3227241"/>
                  </a:lnTo>
                  <a:lnTo>
                    <a:pt x="2552065" y="3017056"/>
                  </a:lnTo>
                  <a:lnTo>
                    <a:pt x="2431494" y="2808220"/>
                  </a:lnTo>
                  <a:lnTo>
                    <a:pt x="2308067" y="2600894"/>
                  </a:lnTo>
                  <a:lnTo>
                    <a:pt x="2181861" y="2394994"/>
                  </a:lnTo>
                  <a:lnTo>
                    <a:pt x="2053035" y="2190524"/>
                  </a:lnTo>
                  <a:lnTo>
                    <a:pt x="1921668" y="1987404"/>
                  </a:lnTo>
                  <a:lnTo>
                    <a:pt x="1788002" y="1785632"/>
                  </a:lnTo>
                  <a:lnTo>
                    <a:pt x="1652032" y="1585131"/>
                  </a:lnTo>
                  <a:lnTo>
                    <a:pt x="1513919" y="1385900"/>
                  </a:lnTo>
                  <a:lnTo>
                    <a:pt x="1373744" y="1187859"/>
                  </a:lnTo>
                  <a:lnTo>
                    <a:pt x="1231742" y="991168"/>
                  </a:lnTo>
                  <a:lnTo>
                    <a:pt x="1087994" y="795587"/>
                  </a:lnTo>
                  <a:lnTo>
                    <a:pt x="942578" y="601119"/>
                  </a:lnTo>
                  <a:lnTo>
                    <a:pt x="795576" y="407840"/>
                  </a:lnTo>
                  <a:lnTo>
                    <a:pt x="647224" y="215595"/>
                  </a:lnTo>
                  <a:lnTo>
                    <a:pt x="497602" y="24459"/>
                  </a:lnTo>
                  <a:lnTo>
                    <a:pt x="4780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7" name="Shape 154"/>
            <p:cNvSpPr/>
            <p:nvPr/>
          </p:nvSpPr>
          <p:spPr>
            <a:xfrm>
              <a:off x="4002878" y="0"/>
              <a:ext cx="4742579" cy="7529366"/>
            </a:xfrm>
            <a:custGeom>
              <a:avLst/>
              <a:gdLst/>
              <a:ahLst/>
              <a:cxnLst/>
              <a:rect l="0" t="0" r="0" b="0"/>
              <a:pathLst>
                <a:path w="4742579" h="7529366">
                  <a:moveTo>
                    <a:pt x="0" y="0"/>
                  </a:moveTo>
                  <a:lnTo>
                    <a:pt x="54928" y="22078"/>
                  </a:lnTo>
                  <a:lnTo>
                    <a:pt x="119700" y="49145"/>
                  </a:lnTo>
                  <a:lnTo>
                    <a:pt x="184072" y="77244"/>
                  </a:lnTo>
                  <a:lnTo>
                    <a:pt x="247970" y="106295"/>
                  </a:lnTo>
                  <a:lnTo>
                    <a:pt x="311390" y="136457"/>
                  </a:lnTo>
                  <a:lnTo>
                    <a:pt x="374334" y="167811"/>
                  </a:lnTo>
                  <a:lnTo>
                    <a:pt x="439421" y="201703"/>
                  </a:lnTo>
                  <a:lnTo>
                    <a:pt x="503715" y="236787"/>
                  </a:lnTo>
                  <a:lnTo>
                    <a:pt x="567136" y="272982"/>
                  </a:lnTo>
                  <a:lnTo>
                    <a:pt x="629763" y="310288"/>
                  </a:lnTo>
                  <a:lnTo>
                    <a:pt x="691596" y="348627"/>
                  </a:lnTo>
                  <a:lnTo>
                    <a:pt x="752715" y="388076"/>
                  </a:lnTo>
                  <a:lnTo>
                    <a:pt x="813040" y="428478"/>
                  </a:lnTo>
                  <a:lnTo>
                    <a:pt x="872571" y="469912"/>
                  </a:lnTo>
                  <a:lnTo>
                    <a:pt x="931388" y="512298"/>
                  </a:lnTo>
                  <a:lnTo>
                    <a:pt x="989570" y="555637"/>
                  </a:lnTo>
                  <a:lnTo>
                    <a:pt x="1046958" y="599850"/>
                  </a:lnTo>
                  <a:lnTo>
                    <a:pt x="1103711" y="645014"/>
                  </a:lnTo>
                  <a:lnTo>
                    <a:pt x="1159750" y="691051"/>
                  </a:lnTo>
                  <a:lnTo>
                    <a:pt x="1215154" y="737962"/>
                  </a:lnTo>
                  <a:lnTo>
                    <a:pt x="1269843" y="785665"/>
                  </a:lnTo>
                  <a:lnTo>
                    <a:pt x="1323977" y="834163"/>
                  </a:lnTo>
                  <a:lnTo>
                    <a:pt x="1447008" y="949575"/>
                  </a:lnTo>
                  <a:lnTo>
                    <a:pt x="1566943" y="1068877"/>
                  </a:lnTo>
                  <a:lnTo>
                    <a:pt x="1683863" y="1191828"/>
                  </a:lnTo>
                  <a:lnTo>
                    <a:pt x="1797925" y="1318034"/>
                  </a:lnTo>
                  <a:lnTo>
                    <a:pt x="1909367" y="1447256"/>
                  </a:lnTo>
                  <a:lnTo>
                    <a:pt x="2018350" y="1579178"/>
                  </a:lnTo>
                  <a:lnTo>
                    <a:pt x="2125030" y="1713560"/>
                  </a:lnTo>
                  <a:lnTo>
                    <a:pt x="2229566" y="1850085"/>
                  </a:lnTo>
                  <a:lnTo>
                    <a:pt x="2332118" y="1988356"/>
                  </a:lnTo>
                  <a:lnTo>
                    <a:pt x="2432846" y="2128215"/>
                  </a:lnTo>
                  <a:lnTo>
                    <a:pt x="2531985" y="2269344"/>
                  </a:lnTo>
                  <a:lnTo>
                    <a:pt x="2629696" y="2411345"/>
                  </a:lnTo>
                  <a:lnTo>
                    <a:pt x="2726136" y="2553982"/>
                  </a:lnTo>
                  <a:lnTo>
                    <a:pt x="2821466" y="2697016"/>
                  </a:lnTo>
                  <a:lnTo>
                    <a:pt x="3009425" y="2982925"/>
                  </a:lnTo>
                  <a:lnTo>
                    <a:pt x="3201751" y="3279073"/>
                  </a:lnTo>
                  <a:lnTo>
                    <a:pt x="3296762" y="3428775"/>
                  </a:lnTo>
                  <a:lnTo>
                    <a:pt x="3390266" y="3579588"/>
                  </a:lnTo>
                  <a:lnTo>
                    <a:pt x="3481469" y="3731828"/>
                  </a:lnTo>
                  <a:lnTo>
                    <a:pt x="3569892" y="3885339"/>
                  </a:lnTo>
                  <a:lnTo>
                    <a:pt x="3654823" y="4040439"/>
                  </a:lnTo>
                  <a:lnTo>
                    <a:pt x="3735547" y="4197204"/>
                  </a:lnTo>
                  <a:lnTo>
                    <a:pt x="3774204" y="4276182"/>
                  </a:lnTo>
                  <a:lnTo>
                    <a:pt x="3811590" y="4355636"/>
                  </a:lnTo>
                  <a:lnTo>
                    <a:pt x="3847625" y="4435566"/>
                  </a:lnTo>
                  <a:lnTo>
                    <a:pt x="3882154" y="4515894"/>
                  </a:lnTo>
                  <a:lnTo>
                    <a:pt x="3915253" y="4596777"/>
                  </a:lnTo>
                  <a:lnTo>
                    <a:pt x="3946764" y="4678057"/>
                  </a:lnTo>
                  <a:lnTo>
                    <a:pt x="3976531" y="4759973"/>
                  </a:lnTo>
                  <a:lnTo>
                    <a:pt x="4004628" y="4842284"/>
                  </a:lnTo>
                  <a:lnTo>
                    <a:pt x="4030902" y="4925231"/>
                  </a:lnTo>
                  <a:lnTo>
                    <a:pt x="4055191" y="5008653"/>
                  </a:lnTo>
                  <a:lnTo>
                    <a:pt x="4077575" y="5092712"/>
                  </a:lnTo>
                  <a:lnTo>
                    <a:pt x="4097816" y="5177326"/>
                  </a:lnTo>
                  <a:lnTo>
                    <a:pt x="4115912" y="5262495"/>
                  </a:lnTo>
                  <a:lnTo>
                    <a:pt x="4131867" y="5348220"/>
                  </a:lnTo>
                  <a:lnTo>
                    <a:pt x="4145441" y="5434660"/>
                  </a:lnTo>
                  <a:lnTo>
                    <a:pt x="4156632" y="5521655"/>
                  </a:lnTo>
                  <a:lnTo>
                    <a:pt x="4160997" y="5561899"/>
                  </a:lnTo>
                  <a:lnTo>
                    <a:pt x="4164729" y="5602220"/>
                  </a:lnTo>
                  <a:lnTo>
                    <a:pt x="4168063" y="5642542"/>
                  </a:lnTo>
                  <a:lnTo>
                    <a:pt x="4170841" y="5682865"/>
                  </a:lnTo>
                  <a:lnTo>
                    <a:pt x="4173062" y="5723267"/>
                  </a:lnTo>
                  <a:lnTo>
                    <a:pt x="4174888" y="5763670"/>
                  </a:lnTo>
                  <a:lnTo>
                    <a:pt x="4177111" y="5844474"/>
                  </a:lnTo>
                  <a:lnTo>
                    <a:pt x="4177666" y="5897336"/>
                  </a:lnTo>
                  <a:lnTo>
                    <a:pt x="4177588" y="5950280"/>
                  </a:lnTo>
                  <a:lnTo>
                    <a:pt x="4176794" y="6003224"/>
                  </a:lnTo>
                  <a:lnTo>
                    <a:pt x="4175443" y="6056166"/>
                  </a:lnTo>
                  <a:lnTo>
                    <a:pt x="4173381" y="6109108"/>
                  </a:lnTo>
                  <a:lnTo>
                    <a:pt x="4170841" y="6162052"/>
                  </a:lnTo>
                  <a:lnTo>
                    <a:pt x="4167745" y="6214916"/>
                  </a:lnTo>
                  <a:lnTo>
                    <a:pt x="4164094" y="6267858"/>
                  </a:lnTo>
                  <a:lnTo>
                    <a:pt x="4159966" y="6320722"/>
                  </a:lnTo>
                  <a:lnTo>
                    <a:pt x="4155441" y="6373586"/>
                  </a:lnTo>
                  <a:lnTo>
                    <a:pt x="4145044" y="6479155"/>
                  </a:lnTo>
                  <a:lnTo>
                    <a:pt x="4133296" y="6584566"/>
                  </a:lnTo>
                  <a:lnTo>
                    <a:pt x="4120438" y="6689818"/>
                  </a:lnTo>
                  <a:lnTo>
                    <a:pt x="4106308" y="6795703"/>
                  </a:lnTo>
                  <a:lnTo>
                    <a:pt x="4090751" y="6901747"/>
                  </a:lnTo>
                  <a:lnTo>
                    <a:pt x="4082338" y="6954850"/>
                  </a:lnTo>
                  <a:lnTo>
                    <a:pt x="4073447" y="7007873"/>
                  </a:lnTo>
                  <a:lnTo>
                    <a:pt x="4064081" y="7060816"/>
                  </a:lnTo>
                  <a:lnTo>
                    <a:pt x="4054159" y="7113600"/>
                  </a:lnTo>
                  <a:lnTo>
                    <a:pt x="4043602" y="7166385"/>
                  </a:lnTo>
                  <a:lnTo>
                    <a:pt x="4032489" y="7218931"/>
                  </a:lnTo>
                  <a:lnTo>
                    <a:pt x="4020742" y="7271317"/>
                  </a:lnTo>
                  <a:lnTo>
                    <a:pt x="4008281" y="7323467"/>
                  </a:lnTo>
                  <a:lnTo>
                    <a:pt x="3995103" y="7375379"/>
                  </a:lnTo>
                  <a:lnTo>
                    <a:pt x="3981213" y="7427051"/>
                  </a:lnTo>
                  <a:lnTo>
                    <a:pt x="3966528" y="7478407"/>
                  </a:lnTo>
                  <a:lnTo>
                    <a:pt x="3950972" y="7529366"/>
                  </a:lnTo>
                  <a:lnTo>
                    <a:pt x="4724878" y="7529366"/>
                  </a:lnTo>
                  <a:lnTo>
                    <a:pt x="4731546" y="7432370"/>
                  </a:lnTo>
                  <a:lnTo>
                    <a:pt x="4736625" y="7335215"/>
                  </a:lnTo>
                  <a:lnTo>
                    <a:pt x="4740118" y="7237822"/>
                  </a:lnTo>
                  <a:lnTo>
                    <a:pt x="4742102" y="7140350"/>
                  </a:lnTo>
                  <a:lnTo>
                    <a:pt x="4742579" y="7042639"/>
                  </a:lnTo>
                  <a:lnTo>
                    <a:pt x="4741626" y="6944928"/>
                  </a:lnTo>
                  <a:lnTo>
                    <a:pt x="4739245" y="6846978"/>
                  </a:lnTo>
                  <a:lnTo>
                    <a:pt x="4735515" y="6749029"/>
                  </a:lnTo>
                  <a:lnTo>
                    <a:pt x="4730434" y="6651002"/>
                  </a:lnTo>
                  <a:lnTo>
                    <a:pt x="4724005" y="6552895"/>
                  </a:lnTo>
                  <a:lnTo>
                    <a:pt x="4716306" y="6454787"/>
                  </a:lnTo>
                  <a:lnTo>
                    <a:pt x="4707416" y="6356680"/>
                  </a:lnTo>
                  <a:lnTo>
                    <a:pt x="4685905" y="6160385"/>
                  </a:lnTo>
                  <a:lnTo>
                    <a:pt x="4659870" y="5964250"/>
                  </a:lnTo>
                  <a:lnTo>
                    <a:pt x="4628279" y="5761130"/>
                  </a:lnTo>
                  <a:lnTo>
                    <a:pt x="4592401" y="5558563"/>
                  </a:lnTo>
                  <a:lnTo>
                    <a:pt x="4552555" y="5356555"/>
                  </a:lnTo>
                  <a:lnTo>
                    <a:pt x="4508978" y="5155338"/>
                  </a:lnTo>
                  <a:lnTo>
                    <a:pt x="4462067" y="4955076"/>
                  </a:lnTo>
                  <a:lnTo>
                    <a:pt x="4412061" y="4755924"/>
                  </a:lnTo>
                  <a:lnTo>
                    <a:pt x="4359277" y="4558042"/>
                  </a:lnTo>
                  <a:lnTo>
                    <a:pt x="4304031" y="4361588"/>
                  </a:lnTo>
                  <a:lnTo>
                    <a:pt x="4261487" y="4216095"/>
                  </a:lnTo>
                  <a:lnTo>
                    <a:pt x="4217592" y="4070839"/>
                  </a:lnTo>
                  <a:lnTo>
                    <a:pt x="4172428" y="3925900"/>
                  </a:lnTo>
                  <a:lnTo>
                    <a:pt x="4125835" y="3781200"/>
                  </a:lnTo>
                  <a:lnTo>
                    <a:pt x="4077972" y="3636975"/>
                  </a:lnTo>
                  <a:lnTo>
                    <a:pt x="4028600" y="3493148"/>
                  </a:lnTo>
                  <a:lnTo>
                    <a:pt x="3977721" y="3349796"/>
                  </a:lnTo>
                  <a:lnTo>
                    <a:pt x="3925412" y="3207001"/>
                  </a:lnTo>
                  <a:lnTo>
                    <a:pt x="3871517" y="3064760"/>
                  </a:lnTo>
                  <a:lnTo>
                    <a:pt x="3816113" y="2923235"/>
                  </a:lnTo>
                  <a:lnTo>
                    <a:pt x="3759043" y="2782345"/>
                  </a:lnTo>
                  <a:lnTo>
                    <a:pt x="3700306" y="2642169"/>
                  </a:lnTo>
                  <a:lnTo>
                    <a:pt x="3639901" y="2502865"/>
                  </a:lnTo>
                  <a:lnTo>
                    <a:pt x="3577830" y="2364435"/>
                  </a:lnTo>
                  <a:lnTo>
                    <a:pt x="3513933" y="2226799"/>
                  </a:lnTo>
                  <a:lnTo>
                    <a:pt x="3448289" y="2090194"/>
                  </a:lnTo>
                  <a:lnTo>
                    <a:pt x="3380821" y="1954621"/>
                  </a:lnTo>
                  <a:lnTo>
                    <a:pt x="3311447" y="1820081"/>
                  </a:lnTo>
                  <a:lnTo>
                    <a:pt x="3240169" y="1686651"/>
                  </a:lnTo>
                  <a:lnTo>
                    <a:pt x="3166985" y="1554334"/>
                  </a:lnTo>
                  <a:lnTo>
                    <a:pt x="3091816" y="1423285"/>
                  </a:lnTo>
                  <a:lnTo>
                    <a:pt x="3014665" y="1293507"/>
                  </a:lnTo>
                  <a:lnTo>
                    <a:pt x="2935447" y="1164999"/>
                  </a:lnTo>
                  <a:lnTo>
                    <a:pt x="2854088" y="1037920"/>
                  </a:lnTo>
                  <a:lnTo>
                    <a:pt x="2770666" y="912190"/>
                  </a:lnTo>
                  <a:lnTo>
                    <a:pt x="2685100" y="787968"/>
                  </a:lnTo>
                  <a:lnTo>
                    <a:pt x="2597310" y="665333"/>
                  </a:lnTo>
                  <a:lnTo>
                    <a:pt x="2507300" y="544207"/>
                  </a:lnTo>
                  <a:lnTo>
                    <a:pt x="2414986" y="424747"/>
                  </a:lnTo>
                  <a:lnTo>
                    <a:pt x="2320451" y="306956"/>
                  </a:lnTo>
                  <a:lnTo>
                    <a:pt x="2223534" y="190910"/>
                  </a:lnTo>
                  <a:lnTo>
                    <a:pt x="2124236" y="76610"/>
                  </a:lnTo>
                  <a:lnTo>
                    <a:pt x="2075658" y="22396"/>
                  </a:lnTo>
                  <a:lnTo>
                    <a:pt x="20551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8" name="Shape 155"/>
            <p:cNvSpPr/>
            <p:nvPr/>
          </p:nvSpPr>
          <p:spPr>
            <a:xfrm>
              <a:off x="2001977" y="0"/>
              <a:ext cx="6178567" cy="7529366"/>
            </a:xfrm>
            <a:custGeom>
              <a:avLst/>
              <a:gdLst/>
              <a:ahLst/>
              <a:cxnLst/>
              <a:rect l="0" t="0" r="0" b="0"/>
              <a:pathLst>
                <a:path w="6178567" h="7529366">
                  <a:moveTo>
                    <a:pt x="0" y="0"/>
                  </a:moveTo>
                  <a:lnTo>
                    <a:pt x="31530" y="12236"/>
                  </a:lnTo>
                  <a:lnTo>
                    <a:pt x="101856" y="40256"/>
                  </a:lnTo>
                  <a:lnTo>
                    <a:pt x="171865" y="68909"/>
                  </a:lnTo>
                  <a:lnTo>
                    <a:pt x="241715" y="98120"/>
                  </a:lnTo>
                  <a:lnTo>
                    <a:pt x="311168" y="128044"/>
                  </a:lnTo>
                  <a:lnTo>
                    <a:pt x="380383" y="158682"/>
                  </a:lnTo>
                  <a:lnTo>
                    <a:pt x="449201" y="189956"/>
                  </a:lnTo>
                  <a:lnTo>
                    <a:pt x="517781" y="222025"/>
                  </a:lnTo>
                  <a:lnTo>
                    <a:pt x="585885" y="254885"/>
                  </a:lnTo>
                  <a:lnTo>
                    <a:pt x="653671" y="288541"/>
                  </a:lnTo>
                  <a:lnTo>
                    <a:pt x="747572" y="337039"/>
                  </a:lnTo>
                  <a:lnTo>
                    <a:pt x="840441" y="387203"/>
                  </a:lnTo>
                  <a:lnTo>
                    <a:pt x="932357" y="439115"/>
                  </a:lnTo>
                  <a:lnTo>
                    <a:pt x="1023162" y="492693"/>
                  </a:lnTo>
                  <a:lnTo>
                    <a:pt x="1113015" y="547858"/>
                  </a:lnTo>
                  <a:lnTo>
                    <a:pt x="1201835" y="604690"/>
                  </a:lnTo>
                  <a:lnTo>
                    <a:pt x="1289545" y="663111"/>
                  </a:lnTo>
                  <a:lnTo>
                    <a:pt x="1376222" y="723038"/>
                  </a:lnTo>
                  <a:lnTo>
                    <a:pt x="1461709" y="784555"/>
                  </a:lnTo>
                  <a:lnTo>
                    <a:pt x="1546163" y="847578"/>
                  </a:lnTo>
                  <a:lnTo>
                    <a:pt x="1629507" y="912110"/>
                  </a:lnTo>
                  <a:lnTo>
                    <a:pt x="1711660" y="978071"/>
                  </a:lnTo>
                  <a:lnTo>
                    <a:pt x="1792622" y="1045460"/>
                  </a:lnTo>
                  <a:lnTo>
                    <a:pt x="1872473" y="1114200"/>
                  </a:lnTo>
                  <a:lnTo>
                    <a:pt x="1951055" y="1184446"/>
                  </a:lnTo>
                  <a:lnTo>
                    <a:pt x="2028526" y="1255962"/>
                  </a:lnTo>
                  <a:lnTo>
                    <a:pt x="2104726" y="1328829"/>
                  </a:lnTo>
                  <a:lnTo>
                    <a:pt x="2179655" y="1402965"/>
                  </a:lnTo>
                  <a:lnTo>
                    <a:pt x="2253316" y="1478371"/>
                  </a:lnTo>
                  <a:lnTo>
                    <a:pt x="2325785" y="1555048"/>
                  </a:lnTo>
                  <a:lnTo>
                    <a:pt x="2396905" y="1632994"/>
                  </a:lnTo>
                  <a:lnTo>
                    <a:pt x="2466755" y="1712051"/>
                  </a:lnTo>
                  <a:lnTo>
                    <a:pt x="2535255" y="1792379"/>
                  </a:lnTo>
                  <a:lnTo>
                    <a:pt x="2602407" y="1873817"/>
                  </a:lnTo>
                  <a:lnTo>
                    <a:pt x="2668209" y="1956289"/>
                  </a:lnTo>
                  <a:lnTo>
                    <a:pt x="2732661" y="2039950"/>
                  </a:lnTo>
                  <a:lnTo>
                    <a:pt x="2795685" y="2124642"/>
                  </a:lnTo>
                  <a:lnTo>
                    <a:pt x="2857360" y="2210367"/>
                  </a:lnTo>
                  <a:lnTo>
                    <a:pt x="2917605" y="2297125"/>
                  </a:lnTo>
                  <a:lnTo>
                    <a:pt x="2976422" y="2384834"/>
                  </a:lnTo>
                  <a:lnTo>
                    <a:pt x="3033730" y="2473496"/>
                  </a:lnTo>
                  <a:lnTo>
                    <a:pt x="3089610" y="2563110"/>
                  </a:lnTo>
                  <a:lnTo>
                    <a:pt x="3144061" y="2653677"/>
                  </a:lnTo>
                  <a:lnTo>
                    <a:pt x="3196926" y="2745118"/>
                  </a:lnTo>
                  <a:lnTo>
                    <a:pt x="3248361" y="2837351"/>
                  </a:lnTo>
                  <a:lnTo>
                    <a:pt x="3298208" y="2930457"/>
                  </a:lnTo>
                  <a:lnTo>
                    <a:pt x="3346547" y="3024359"/>
                  </a:lnTo>
                  <a:lnTo>
                    <a:pt x="3393300" y="3119053"/>
                  </a:lnTo>
                  <a:lnTo>
                    <a:pt x="3438463" y="3214463"/>
                  </a:lnTo>
                  <a:lnTo>
                    <a:pt x="3482041" y="3310585"/>
                  </a:lnTo>
                  <a:lnTo>
                    <a:pt x="3523951" y="3407423"/>
                  </a:lnTo>
                  <a:lnTo>
                    <a:pt x="3564352" y="3504975"/>
                  </a:lnTo>
                  <a:lnTo>
                    <a:pt x="3603008" y="3603161"/>
                  </a:lnTo>
                  <a:lnTo>
                    <a:pt x="3640076" y="3701904"/>
                  </a:lnTo>
                  <a:lnTo>
                    <a:pt x="3675398" y="3801281"/>
                  </a:lnTo>
                  <a:lnTo>
                    <a:pt x="3709132" y="3901214"/>
                  </a:lnTo>
                  <a:lnTo>
                    <a:pt x="3741041" y="4001703"/>
                  </a:lnTo>
                  <a:lnTo>
                    <a:pt x="3771283" y="4102748"/>
                  </a:lnTo>
                  <a:lnTo>
                    <a:pt x="3799778" y="4204189"/>
                  </a:lnTo>
                  <a:lnTo>
                    <a:pt x="3826529" y="4306185"/>
                  </a:lnTo>
                  <a:lnTo>
                    <a:pt x="3851531" y="4408578"/>
                  </a:lnTo>
                  <a:lnTo>
                    <a:pt x="3874709" y="4511370"/>
                  </a:lnTo>
                  <a:lnTo>
                    <a:pt x="3896140" y="4614557"/>
                  </a:lnTo>
                  <a:lnTo>
                    <a:pt x="3915666" y="4718062"/>
                  </a:lnTo>
                  <a:lnTo>
                    <a:pt x="3933367" y="4821963"/>
                  </a:lnTo>
                  <a:lnTo>
                    <a:pt x="3949321" y="4926103"/>
                  </a:lnTo>
                  <a:lnTo>
                    <a:pt x="3963291" y="5030561"/>
                  </a:lnTo>
                  <a:lnTo>
                    <a:pt x="3975436" y="5135257"/>
                  </a:lnTo>
                  <a:lnTo>
                    <a:pt x="3985675" y="5240191"/>
                  </a:lnTo>
                  <a:lnTo>
                    <a:pt x="3993930" y="5345364"/>
                  </a:lnTo>
                  <a:lnTo>
                    <a:pt x="4000360" y="5450613"/>
                  </a:lnTo>
                  <a:lnTo>
                    <a:pt x="4004805" y="5556104"/>
                  </a:lnTo>
                  <a:lnTo>
                    <a:pt x="4007265" y="5661673"/>
                  </a:lnTo>
                  <a:lnTo>
                    <a:pt x="4007741" y="5767320"/>
                  </a:lnTo>
                  <a:lnTo>
                    <a:pt x="4006312" y="5873286"/>
                  </a:lnTo>
                  <a:lnTo>
                    <a:pt x="4003217" y="5979173"/>
                  </a:lnTo>
                  <a:lnTo>
                    <a:pt x="3998455" y="6084978"/>
                  </a:lnTo>
                  <a:lnTo>
                    <a:pt x="3992264" y="6190706"/>
                  </a:lnTo>
                  <a:lnTo>
                    <a:pt x="3984644" y="6296355"/>
                  </a:lnTo>
                  <a:lnTo>
                    <a:pt x="3975754" y="6401923"/>
                  </a:lnTo>
                  <a:lnTo>
                    <a:pt x="3954719" y="6612824"/>
                  </a:lnTo>
                  <a:lnTo>
                    <a:pt x="3929953" y="6823485"/>
                  </a:lnTo>
                  <a:lnTo>
                    <a:pt x="3902490" y="7033907"/>
                  </a:lnTo>
                  <a:lnTo>
                    <a:pt x="3873201" y="7244092"/>
                  </a:lnTo>
                  <a:lnTo>
                    <a:pt x="3842959" y="7454038"/>
                  </a:lnTo>
                  <a:lnTo>
                    <a:pt x="3832005" y="7529366"/>
                  </a:lnTo>
                  <a:lnTo>
                    <a:pt x="5951873" y="7529366"/>
                  </a:lnTo>
                  <a:lnTo>
                    <a:pt x="5967430" y="7478407"/>
                  </a:lnTo>
                  <a:lnTo>
                    <a:pt x="5982115" y="7427051"/>
                  </a:lnTo>
                  <a:lnTo>
                    <a:pt x="5996005" y="7375379"/>
                  </a:lnTo>
                  <a:lnTo>
                    <a:pt x="6009182" y="7323467"/>
                  </a:lnTo>
                  <a:lnTo>
                    <a:pt x="6021644" y="7271317"/>
                  </a:lnTo>
                  <a:lnTo>
                    <a:pt x="6033391" y="7218931"/>
                  </a:lnTo>
                  <a:lnTo>
                    <a:pt x="6044503" y="7166385"/>
                  </a:lnTo>
                  <a:lnTo>
                    <a:pt x="6055061" y="7113678"/>
                  </a:lnTo>
                  <a:lnTo>
                    <a:pt x="6064983" y="7060816"/>
                  </a:lnTo>
                  <a:lnTo>
                    <a:pt x="6074349" y="7007873"/>
                  </a:lnTo>
                  <a:lnTo>
                    <a:pt x="6083239" y="6954850"/>
                  </a:lnTo>
                  <a:lnTo>
                    <a:pt x="6091652" y="6901747"/>
                  </a:lnTo>
                  <a:lnTo>
                    <a:pt x="6107210" y="6795703"/>
                  </a:lnTo>
                  <a:lnTo>
                    <a:pt x="6121339" y="6689818"/>
                  </a:lnTo>
                  <a:lnTo>
                    <a:pt x="6134276" y="6584566"/>
                  </a:lnTo>
                  <a:lnTo>
                    <a:pt x="6145945" y="6479155"/>
                  </a:lnTo>
                  <a:lnTo>
                    <a:pt x="6156342" y="6373586"/>
                  </a:lnTo>
                  <a:lnTo>
                    <a:pt x="6160868" y="6320722"/>
                  </a:lnTo>
                  <a:lnTo>
                    <a:pt x="6164995" y="6267858"/>
                  </a:lnTo>
                  <a:lnTo>
                    <a:pt x="6168646" y="6214916"/>
                  </a:lnTo>
                  <a:lnTo>
                    <a:pt x="6171742" y="6162052"/>
                  </a:lnTo>
                  <a:lnTo>
                    <a:pt x="6174282" y="6109108"/>
                  </a:lnTo>
                  <a:lnTo>
                    <a:pt x="6176345" y="6056166"/>
                  </a:lnTo>
                  <a:lnTo>
                    <a:pt x="6177695" y="6003224"/>
                  </a:lnTo>
                  <a:lnTo>
                    <a:pt x="6178489" y="5950280"/>
                  </a:lnTo>
                  <a:lnTo>
                    <a:pt x="6178567" y="5897336"/>
                  </a:lnTo>
                  <a:lnTo>
                    <a:pt x="6178012" y="5844474"/>
                  </a:lnTo>
                  <a:lnTo>
                    <a:pt x="6175790" y="5763670"/>
                  </a:lnTo>
                  <a:lnTo>
                    <a:pt x="6173964" y="5723267"/>
                  </a:lnTo>
                  <a:lnTo>
                    <a:pt x="6171742" y="5682865"/>
                  </a:lnTo>
                  <a:lnTo>
                    <a:pt x="6168964" y="5642542"/>
                  </a:lnTo>
                  <a:lnTo>
                    <a:pt x="6165630" y="5602220"/>
                  </a:lnTo>
                  <a:lnTo>
                    <a:pt x="6161899" y="5561899"/>
                  </a:lnTo>
                  <a:lnTo>
                    <a:pt x="6157534" y="5521655"/>
                  </a:lnTo>
                  <a:lnTo>
                    <a:pt x="6146342" y="5434660"/>
                  </a:lnTo>
                  <a:lnTo>
                    <a:pt x="6132769" y="5348220"/>
                  </a:lnTo>
                  <a:lnTo>
                    <a:pt x="6116814" y="5262495"/>
                  </a:lnTo>
                  <a:lnTo>
                    <a:pt x="6098717" y="5177326"/>
                  </a:lnTo>
                  <a:lnTo>
                    <a:pt x="6078477" y="5092712"/>
                  </a:lnTo>
                  <a:lnTo>
                    <a:pt x="6056093" y="5008653"/>
                  </a:lnTo>
                  <a:lnTo>
                    <a:pt x="6031803" y="4925231"/>
                  </a:lnTo>
                  <a:lnTo>
                    <a:pt x="6005530" y="4842284"/>
                  </a:lnTo>
                  <a:lnTo>
                    <a:pt x="5977432" y="4759973"/>
                  </a:lnTo>
                  <a:lnTo>
                    <a:pt x="5947666" y="4678057"/>
                  </a:lnTo>
                  <a:lnTo>
                    <a:pt x="5916155" y="4596777"/>
                  </a:lnTo>
                  <a:lnTo>
                    <a:pt x="5883055" y="4515894"/>
                  </a:lnTo>
                  <a:lnTo>
                    <a:pt x="5848526" y="4435566"/>
                  </a:lnTo>
                  <a:lnTo>
                    <a:pt x="5812491" y="4355636"/>
                  </a:lnTo>
                  <a:lnTo>
                    <a:pt x="5775105" y="4276182"/>
                  </a:lnTo>
                  <a:lnTo>
                    <a:pt x="5736449" y="4197204"/>
                  </a:lnTo>
                  <a:lnTo>
                    <a:pt x="5655725" y="4040439"/>
                  </a:lnTo>
                  <a:lnTo>
                    <a:pt x="5570794" y="3885339"/>
                  </a:lnTo>
                  <a:lnTo>
                    <a:pt x="5482370" y="3731828"/>
                  </a:lnTo>
                  <a:lnTo>
                    <a:pt x="5391167" y="3579588"/>
                  </a:lnTo>
                  <a:lnTo>
                    <a:pt x="5297664" y="3428775"/>
                  </a:lnTo>
                  <a:lnTo>
                    <a:pt x="5202652" y="3279073"/>
                  </a:lnTo>
                  <a:lnTo>
                    <a:pt x="5010326" y="2982925"/>
                  </a:lnTo>
                  <a:lnTo>
                    <a:pt x="4822367" y="2697016"/>
                  </a:lnTo>
                  <a:lnTo>
                    <a:pt x="4727037" y="2553982"/>
                  </a:lnTo>
                  <a:lnTo>
                    <a:pt x="4630597" y="2411345"/>
                  </a:lnTo>
                  <a:lnTo>
                    <a:pt x="4532886" y="2269344"/>
                  </a:lnTo>
                  <a:lnTo>
                    <a:pt x="4433747" y="2128215"/>
                  </a:lnTo>
                  <a:lnTo>
                    <a:pt x="4333020" y="1988356"/>
                  </a:lnTo>
                  <a:lnTo>
                    <a:pt x="4230468" y="1850085"/>
                  </a:lnTo>
                  <a:lnTo>
                    <a:pt x="4125931" y="1713560"/>
                  </a:lnTo>
                  <a:lnTo>
                    <a:pt x="4019251" y="1579178"/>
                  </a:lnTo>
                  <a:lnTo>
                    <a:pt x="3910269" y="1447256"/>
                  </a:lnTo>
                  <a:lnTo>
                    <a:pt x="3798826" y="1318034"/>
                  </a:lnTo>
                  <a:lnTo>
                    <a:pt x="3684765" y="1191828"/>
                  </a:lnTo>
                  <a:lnTo>
                    <a:pt x="3567845" y="1068877"/>
                  </a:lnTo>
                  <a:lnTo>
                    <a:pt x="3447910" y="949575"/>
                  </a:lnTo>
                  <a:lnTo>
                    <a:pt x="3324879" y="834163"/>
                  </a:lnTo>
                  <a:lnTo>
                    <a:pt x="3270745" y="785665"/>
                  </a:lnTo>
                  <a:lnTo>
                    <a:pt x="3216055" y="737962"/>
                  </a:lnTo>
                  <a:lnTo>
                    <a:pt x="3160651" y="691051"/>
                  </a:lnTo>
                  <a:lnTo>
                    <a:pt x="3104612" y="645014"/>
                  </a:lnTo>
                  <a:lnTo>
                    <a:pt x="3047860" y="599850"/>
                  </a:lnTo>
                  <a:lnTo>
                    <a:pt x="2990471" y="555637"/>
                  </a:lnTo>
                  <a:lnTo>
                    <a:pt x="2932290" y="512298"/>
                  </a:lnTo>
                  <a:lnTo>
                    <a:pt x="2873472" y="469912"/>
                  </a:lnTo>
                  <a:lnTo>
                    <a:pt x="2813941" y="428478"/>
                  </a:lnTo>
                  <a:lnTo>
                    <a:pt x="2753616" y="388076"/>
                  </a:lnTo>
                  <a:lnTo>
                    <a:pt x="2692497" y="348627"/>
                  </a:lnTo>
                  <a:lnTo>
                    <a:pt x="2630665" y="310288"/>
                  </a:lnTo>
                  <a:lnTo>
                    <a:pt x="2568037" y="272982"/>
                  </a:lnTo>
                  <a:lnTo>
                    <a:pt x="2504616" y="236787"/>
                  </a:lnTo>
                  <a:lnTo>
                    <a:pt x="2440322" y="201703"/>
                  </a:lnTo>
                  <a:lnTo>
                    <a:pt x="2375235" y="167811"/>
                  </a:lnTo>
                  <a:lnTo>
                    <a:pt x="2312291" y="136457"/>
                  </a:lnTo>
                  <a:lnTo>
                    <a:pt x="2248871" y="106295"/>
                  </a:lnTo>
                  <a:lnTo>
                    <a:pt x="2184974" y="77244"/>
                  </a:lnTo>
                  <a:lnTo>
                    <a:pt x="2120601" y="49145"/>
                  </a:lnTo>
                  <a:lnTo>
                    <a:pt x="2055830" y="22078"/>
                  </a:lnTo>
                  <a:lnTo>
                    <a:pt x="20009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9" name="Shape 156"/>
            <p:cNvSpPr/>
            <p:nvPr/>
          </p:nvSpPr>
          <p:spPr>
            <a:xfrm>
              <a:off x="397903" y="0"/>
              <a:ext cx="5611815" cy="7529366"/>
            </a:xfrm>
            <a:custGeom>
              <a:avLst/>
              <a:gdLst/>
              <a:ahLst/>
              <a:cxnLst/>
              <a:rect l="0" t="0" r="0" b="0"/>
              <a:pathLst>
                <a:path w="5611815" h="7529366">
                  <a:moveTo>
                    <a:pt x="0" y="0"/>
                  </a:moveTo>
                  <a:lnTo>
                    <a:pt x="56517" y="20728"/>
                  </a:lnTo>
                  <a:lnTo>
                    <a:pt x="149862" y="57480"/>
                  </a:lnTo>
                  <a:lnTo>
                    <a:pt x="242493" y="96453"/>
                  </a:lnTo>
                  <a:lnTo>
                    <a:pt x="334330" y="137569"/>
                  </a:lnTo>
                  <a:lnTo>
                    <a:pt x="425293" y="180828"/>
                  </a:lnTo>
                  <a:lnTo>
                    <a:pt x="515385" y="226151"/>
                  </a:lnTo>
                  <a:lnTo>
                    <a:pt x="604602" y="273460"/>
                  </a:lnTo>
                  <a:lnTo>
                    <a:pt x="692867" y="322751"/>
                  </a:lnTo>
                  <a:lnTo>
                    <a:pt x="780179" y="373947"/>
                  </a:lnTo>
                  <a:lnTo>
                    <a:pt x="866459" y="426970"/>
                  </a:lnTo>
                  <a:lnTo>
                    <a:pt x="951788" y="481818"/>
                  </a:lnTo>
                  <a:lnTo>
                    <a:pt x="1036004" y="538412"/>
                  </a:lnTo>
                  <a:lnTo>
                    <a:pt x="1119190" y="596595"/>
                  </a:lnTo>
                  <a:lnTo>
                    <a:pt x="1201263" y="656522"/>
                  </a:lnTo>
                  <a:lnTo>
                    <a:pt x="1282146" y="717960"/>
                  </a:lnTo>
                  <a:lnTo>
                    <a:pt x="1361918" y="780903"/>
                  </a:lnTo>
                  <a:lnTo>
                    <a:pt x="1440421" y="845356"/>
                  </a:lnTo>
                  <a:lnTo>
                    <a:pt x="1517732" y="911237"/>
                  </a:lnTo>
                  <a:lnTo>
                    <a:pt x="1593773" y="978468"/>
                  </a:lnTo>
                  <a:lnTo>
                    <a:pt x="1668465" y="1046968"/>
                  </a:lnTo>
                  <a:lnTo>
                    <a:pt x="1741886" y="1116739"/>
                  </a:lnTo>
                  <a:lnTo>
                    <a:pt x="1813880" y="1187700"/>
                  </a:lnTo>
                  <a:lnTo>
                    <a:pt x="1884523" y="1259852"/>
                  </a:lnTo>
                  <a:lnTo>
                    <a:pt x="1960327" y="1339941"/>
                  </a:lnTo>
                  <a:lnTo>
                    <a:pt x="2034621" y="1421301"/>
                  </a:lnTo>
                  <a:lnTo>
                    <a:pt x="2107488" y="1503771"/>
                  </a:lnTo>
                  <a:lnTo>
                    <a:pt x="2179005" y="1587354"/>
                  </a:lnTo>
                  <a:lnTo>
                    <a:pt x="2249172" y="1672046"/>
                  </a:lnTo>
                  <a:lnTo>
                    <a:pt x="2317991" y="1757771"/>
                  </a:lnTo>
                  <a:lnTo>
                    <a:pt x="2385538" y="1844529"/>
                  </a:lnTo>
                  <a:lnTo>
                    <a:pt x="2451817" y="1932237"/>
                  </a:lnTo>
                  <a:lnTo>
                    <a:pt x="2580722" y="2110435"/>
                  </a:lnTo>
                  <a:lnTo>
                    <a:pt x="2705102" y="2292045"/>
                  </a:lnTo>
                  <a:lnTo>
                    <a:pt x="2825197" y="2476909"/>
                  </a:lnTo>
                  <a:lnTo>
                    <a:pt x="2941243" y="2664551"/>
                  </a:lnTo>
                  <a:lnTo>
                    <a:pt x="3053478" y="2854814"/>
                  </a:lnTo>
                  <a:lnTo>
                    <a:pt x="3162302" y="3047298"/>
                  </a:lnTo>
                  <a:lnTo>
                    <a:pt x="3267871" y="3241846"/>
                  </a:lnTo>
                  <a:lnTo>
                    <a:pt x="3370502" y="3438061"/>
                  </a:lnTo>
                  <a:lnTo>
                    <a:pt x="3470515" y="3635626"/>
                  </a:lnTo>
                  <a:lnTo>
                    <a:pt x="3568146" y="3834381"/>
                  </a:lnTo>
                  <a:lnTo>
                    <a:pt x="3663715" y="4033929"/>
                  </a:lnTo>
                  <a:lnTo>
                    <a:pt x="3757456" y="4233954"/>
                  </a:lnTo>
                  <a:lnTo>
                    <a:pt x="3807224" y="4342063"/>
                  </a:lnTo>
                  <a:lnTo>
                    <a:pt x="3856120" y="4450727"/>
                  </a:lnTo>
                  <a:lnTo>
                    <a:pt x="3880011" y="4505257"/>
                  </a:lnTo>
                  <a:lnTo>
                    <a:pt x="3903427" y="4560026"/>
                  </a:lnTo>
                  <a:lnTo>
                    <a:pt x="3926207" y="4614953"/>
                  </a:lnTo>
                  <a:lnTo>
                    <a:pt x="3948432" y="4670120"/>
                  </a:lnTo>
                  <a:lnTo>
                    <a:pt x="3969943" y="4725603"/>
                  </a:lnTo>
                  <a:lnTo>
                    <a:pt x="3990660" y="4781324"/>
                  </a:lnTo>
                  <a:lnTo>
                    <a:pt x="4010504" y="4837283"/>
                  </a:lnTo>
                  <a:lnTo>
                    <a:pt x="4029395" y="4893560"/>
                  </a:lnTo>
                  <a:lnTo>
                    <a:pt x="4047253" y="4950155"/>
                  </a:lnTo>
                  <a:lnTo>
                    <a:pt x="4064002" y="5007066"/>
                  </a:lnTo>
                  <a:lnTo>
                    <a:pt x="4079560" y="5064376"/>
                  </a:lnTo>
                  <a:lnTo>
                    <a:pt x="4093847" y="5122081"/>
                  </a:lnTo>
                  <a:lnTo>
                    <a:pt x="4107262" y="5182167"/>
                  </a:lnTo>
                  <a:lnTo>
                    <a:pt x="4119247" y="5242492"/>
                  </a:lnTo>
                  <a:lnTo>
                    <a:pt x="4129883" y="5302976"/>
                  </a:lnTo>
                  <a:lnTo>
                    <a:pt x="4139328" y="5363778"/>
                  </a:lnTo>
                  <a:lnTo>
                    <a:pt x="4147663" y="5424658"/>
                  </a:lnTo>
                  <a:lnTo>
                    <a:pt x="4154966" y="5485699"/>
                  </a:lnTo>
                  <a:lnTo>
                    <a:pt x="4161316" y="5546976"/>
                  </a:lnTo>
                  <a:lnTo>
                    <a:pt x="4166793" y="5608253"/>
                  </a:lnTo>
                  <a:lnTo>
                    <a:pt x="4171476" y="5669769"/>
                  </a:lnTo>
                  <a:lnTo>
                    <a:pt x="4175524" y="5731284"/>
                  </a:lnTo>
                  <a:lnTo>
                    <a:pt x="4178937" y="5792800"/>
                  </a:lnTo>
                  <a:lnTo>
                    <a:pt x="4181874" y="5854474"/>
                  </a:lnTo>
                  <a:lnTo>
                    <a:pt x="4186637" y="5977744"/>
                  </a:lnTo>
                  <a:lnTo>
                    <a:pt x="4190446" y="6100933"/>
                  </a:lnTo>
                  <a:lnTo>
                    <a:pt x="4199416" y="6457327"/>
                  </a:lnTo>
                  <a:lnTo>
                    <a:pt x="4202273" y="6636000"/>
                  </a:lnTo>
                  <a:lnTo>
                    <a:pt x="4203543" y="6814911"/>
                  </a:lnTo>
                  <a:lnTo>
                    <a:pt x="4202828" y="6993822"/>
                  </a:lnTo>
                  <a:lnTo>
                    <a:pt x="4199892" y="7172575"/>
                  </a:lnTo>
                  <a:lnTo>
                    <a:pt x="4194257" y="7351170"/>
                  </a:lnTo>
                  <a:lnTo>
                    <a:pt x="4185526" y="7529366"/>
                  </a:lnTo>
                  <a:lnTo>
                    <a:pt x="5436079" y="7529366"/>
                  </a:lnTo>
                  <a:lnTo>
                    <a:pt x="5447032" y="7454038"/>
                  </a:lnTo>
                  <a:lnTo>
                    <a:pt x="5477274" y="7244092"/>
                  </a:lnTo>
                  <a:lnTo>
                    <a:pt x="5506563" y="7033907"/>
                  </a:lnTo>
                  <a:lnTo>
                    <a:pt x="5534027" y="6823485"/>
                  </a:lnTo>
                  <a:lnTo>
                    <a:pt x="5558792" y="6612824"/>
                  </a:lnTo>
                  <a:lnTo>
                    <a:pt x="5579827" y="6401923"/>
                  </a:lnTo>
                  <a:lnTo>
                    <a:pt x="5588717" y="6296355"/>
                  </a:lnTo>
                  <a:lnTo>
                    <a:pt x="5596337" y="6190706"/>
                  </a:lnTo>
                  <a:lnTo>
                    <a:pt x="5602528" y="6084978"/>
                  </a:lnTo>
                  <a:lnTo>
                    <a:pt x="5607291" y="5979173"/>
                  </a:lnTo>
                  <a:lnTo>
                    <a:pt x="5610386" y="5873286"/>
                  </a:lnTo>
                  <a:lnTo>
                    <a:pt x="5611815" y="5767320"/>
                  </a:lnTo>
                  <a:lnTo>
                    <a:pt x="5611338" y="5661673"/>
                  </a:lnTo>
                  <a:lnTo>
                    <a:pt x="5608878" y="5556104"/>
                  </a:lnTo>
                  <a:lnTo>
                    <a:pt x="5604433" y="5450613"/>
                  </a:lnTo>
                  <a:lnTo>
                    <a:pt x="5598004" y="5345364"/>
                  </a:lnTo>
                  <a:lnTo>
                    <a:pt x="5589748" y="5240191"/>
                  </a:lnTo>
                  <a:lnTo>
                    <a:pt x="5579510" y="5135257"/>
                  </a:lnTo>
                  <a:lnTo>
                    <a:pt x="5567365" y="5030561"/>
                  </a:lnTo>
                  <a:lnTo>
                    <a:pt x="5553395" y="4926103"/>
                  </a:lnTo>
                  <a:lnTo>
                    <a:pt x="5537441" y="4821963"/>
                  </a:lnTo>
                  <a:lnTo>
                    <a:pt x="5519740" y="4718062"/>
                  </a:lnTo>
                  <a:lnTo>
                    <a:pt x="5500213" y="4614557"/>
                  </a:lnTo>
                  <a:lnTo>
                    <a:pt x="5478782" y="4511370"/>
                  </a:lnTo>
                  <a:lnTo>
                    <a:pt x="5455604" y="4408578"/>
                  </a:lnTo>
                  <a:lnTo>
                    <a:pt x="5430602" y="4306185"/>
                  </a:lnTo>
                  <a:lnTo>
                    <a:pt x="5403852" y="4204189"/>
                  </a:lnTo>
                  <a:lnTo>
                    <a:pt x="5375357" y="4102748"/>
                  </a:lnTo>
                  <a:lnTo>
                    <a:pt x="5345115" y="4001703"/>
                  </a:lnTo>
                  <a:lnTo>
                    <a:pt x="5313206" y="3901214"/>
                  </a:lnTo>
                  <a:lnTo>
                    <a:pt x="5279472" y="3801281"/>
                  </a:lnTo>
                  <a:lnTo>
                    <a:pt x="5244150" y="3701904"/>
                  </a:lnTo>
                  <a:lnTo>
                    <a:pt x="5207082" y="3603161"/>
                  </a:lnTo>
                  <a:lnTo>
                    <a:pt x="5168426" y="3504975"/>
                  </a:lnTo>
                  <a:lnTo>
                    <a:pt x="5128024" y="3407423"/>
                  </a:lnTo>
                  <a:lnTo>
                    <a:pt x="5086115" y="3310585"/>
                  </a:lnTo>
                  <a:lnTo>
                    <a:pt x="5042537" y="3214463"/>
                  </a:lnTo>
                  <a:lnTo>
                    <a:pt x="4997374" y="3119053"/>
                  </a:lnTo>
                  <a:lnTo>
                    <a:pt x="4950621" y="3024359"/>
                  </a:lnTo>
                  <a:lnTo>
                    <a:pt x="4902282" y="2930457"/>
                  </a:lnTo>
                  <a:lnTo>
                    <a:pt x="4852435" y="2837351"/>
                  </a:lnTo>
                  <a:lnTo>
                    <a:pt x="4800999" y="2745118"/>
                  </a:lnTo>
                  <a:lnTo>
                    <a:pt x="4748134" y="2653677"/>
                  </a:lnTo>
                  <a:lnTo>
                    <a:pt x="4693684" y="2563110"/>
                  </a:lnTo>
                  <a:lnTo>
                    <a:pt x="4637803" y="2473496"/>
                  </a:lnTo>
                  <a:lnTo>
                    <a:pt x="4580496" y="2384834"/>
                  </a:lnTo>
                  <a:lnTo>
                    <a:pt x="4521679" y="2297125"/>
                  </a:lnTo>
                  <a:lnTo>
                    <a:pt x="4461433" y="2210367"/>
                  </a:lnTo>
                  <a:lnTo>
                    <a:pt x="4399758" y="2124642"/>
                  </a:lnTo>
                  <a:lnTo>
                    <a:pt x="4336735" y="2039950"/>
                  </a:lnTo>
                  <a:lnTo>
                    <a:pt x="4272282" y="1956289"/>
                  </a:lnTo>
                  <a:lnTo>
                    <a:pt x="4206481" y="1873817"/>
                  </a:lnTo>
                  <a:lnTo>
                    <a:pt x="4139328" y="1792379"/>
                  </a:lnTo>
                  <a:lnTo>
                    <a:pt x="4070829" y="1712051"/>
                  </a:lnTo>
                  <a:lnTo>
                    <a:pt x="4000979" y="1632994"/>
                  </a:lnTo>
                  <a:lnTo>
                    <a:pt x="3929858" y="1555048"/>
                  </a:lnTo>
                  <a:lnTo>
                    <a:pt x="3857390" y="1478371"/>
                  </a:lnTo>
                  <a:lnTo>
                    <a:pt x="3783728" y="1402965"/>
                  </a:lnTo>
                  <a:lnTo>
                    <a:pt x="3708799" y="1328829"/>
                  </a:lnTo>
                  <a:lnTo>
                    <a:pt x="3632599" y="1255962"/>
                  </a:lnTo>
                  <a:lnTo>
                    <a:pt x="3555128" y="1184446"/>
                  </a:lnTo>
                  <a:lnTo>
                    <a:pt x="3476547" y="1114200"/>
                  </a:lnTo>
                  <a:lnTo>
                    <a:pt x="3396696" y="1045460"/>
                  </a:lnTo>
                  <a:lnTo>
                    <a:pt x="3315734" y="978071"/>
                  </a:lnTo>
                  <a:lnTo>
                    <a:pt x="3233581" y="912110"/>
                  </a:lnTo>
                  <a:lnTo>
                    <a:pt x="3150237" y="847578"/>
                  </a:lnTo>
                  <a:lnTo>
                    <a:pt x="3065782" y="784555"/>
                  </a:lnTo>
                  <a:lnTo>
                    <a:pt x="2980296" y="723038"/>
                  </a:lnTo>
                  <a:lnTo>
                    <a:pt x="2893618" y="663111"/>
                  </a:lnTo>
                  <a:lnTo>
                    <a:pt x="2805908" y="604690"/>
                  </a:lnTo>
                  <a:lnTo>
                    <a:pt x="2717088" y="547858"/>
                  </a:lnTo>
                  <a:lnTo>
                    <a:pt x="2627236" y="492693"/>
                  </a:lnTo>
                  <a:lnTo>
                    <a:pt x="2536431" y="439115"/>
                  </a:lnTo>
                  <a:lnTo>
                    <a:pt x="2444515" y="387203"/>
                  </a:lnTo>
                  <a:lnTo>
                    <a:pt x="2351646" y="337039"/>
                  </a:lnTo>
                  <a:lnTo>
                    <a:pt x="2257745" y="288541"/>
                  </a:lnTo>
                  <a:lnTo>
                    <a:pt x="2189958" y="254885"/>
                  </a:lnTo>
                  <a:lnTo>
                    <a:pt x="2121855" y="222025"/>
                  </a:lnTo>
                  <a:lnTo>
                    <a:pt x="2053275" y="189956"/>
                  </a:lnTo>
                  <a:lnTo>
                    <a:pt x="1984457" y="158682"/>
                  </a:lnTo>
                  <a:lnTo>
                    <a:pt x="1915242" y="128044"/>
                  </a:lnTo>
                  <a:lnTo>
                    <a:pt x="1845788" y="98120"/>
                  </a:lnTo>
                  <a:lnTo>
                    <a:pt x="1775938" y="68909"/>
                  </a:lnTo>
                  <a:lnTo>
                    <a:pt x="1705930" y="40334"/>
                  </a:lnTo>
                  <a:lnTo>
                    <a:pt x="1635603" y="12236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157"/>
            <p:cNvSpPr/>
            <p:nvPr/>
          </p:nvSpPr>
          <p:spPr>
            <a:xfrm>
              <a:off x="0" y="0"/>
              <a:ext cx="4601447" cy="7529366"/>
            </a:xfrm>
            <a:custGeom>
              <a:avLst/>
              <a:gdLst/>
              <a:ahLst/>
              <a:cxnLst/>
              <a:rect l="0" t="0" r="0" b="0"/>
              <a:pathLst>
                <a:path w="4601447" h="7529366">
                  <a:moveTo>
                    <a:pt x="0" y="0"/>
                  </a:moveTo>
                  <a:lnTo>
                    <a:pt x="0" y="2898088"/>
                  </a:lnTo>
                  <a:lnTo>
                    <a:pt x="46592" y="2906010"/>
                  </a:lnTo>
                  <a:lnTo>
                    <a:pt x="124618" y="2921012"/>
                  </a:lnTo>
                  <a:lnTo>
                    <a:pt x="202247" y="2937601"/>
                  </a:lnTo>
                  <a:lnTo>
                    <a:pt x="279557" y="2955779"/>
                  </a:lnTo>
                  <a:lnTo>
                    <a:pt x="356393" y="2975544"/>
                  </a:lnTo>
                  <a:lnTo>
                    <a:pt x="432909" y="2996815"/>
                  </a:lnTo>
                  <a:lnTo>
                    <a:pt x="508951" y="3019596"/>
                  </a:lnTo>
                  <a:lnTo>
                    <a:pt x="584516" y="3043885"/>
                  </a:lnTo>
                  <a:lnTo>
                    <a:pt x="659684" y="3069602"/>
                  </a:lnTo>
                  <a:lnTo>
                    <a:pt x="734297" y="3096749"/>
                  </a:lnTo>
                  <a:lnTo>
                    <a:pt x="808433" y="3125403"/>
                  </a:lnTo>
                  <a:lnTo>
                    <a:pt x="882014" y="3155407"/>
                  </a:lnTo>
                  <a:lnTo>
                    <a:pt x="955118" y="3186760"/>
                  </a:lnTo>
                  <a:lnTo>
                    <a:pt x="1027588" y="3219462"/>
                  </a:lnTo>
                  <a:lnTo>
                    <a:pt x="1099581" y="3253514"/>
                  </a:lnTo>
                  <a:lnTo>
                    <a:pt x="1170860" y="3288836"/>
                  </a:lnTo>
                  <a:lnTo>
                    <a:pt x="1241583" y="3325507"/>
                  </a:lnTo>
                  <a:lnTo>
                    <a:pt x="1381203" y="3402501"/>
                  </a:lnTo>
                  <a:lnTo>
                    <a:pt x="1518046" y="3484257"/>
                  </a:lnTo>
                  <a:lnTo>
                    <a:pt x="1652111" y="3570696"/>
                  </a:lnTo>
                  <a:lnTo>
                    <a:pt x="1783237" y="3661660"/>
                  </a:lnTo>
                  <a:lnTo>
                    <a:pt x="1911269" y="3756831"/>
                  </a:lnTo>
                  <a:lnTo>
                    <a:pt x="2036047" y="3856050"/>
                  </a:lnTo>
                  <a:lnTo>
                    <a:pt x="2157491" y="3959157"/>
                  </a:lnTo>
                  <a:lnTo>
                    <a:pt x="2275442" y="4065918"/>
                  </a:lnTo>
                  <a:lnTo>
                    <a:pt x="2390059" y="4176090"/>
                  </a:lnTo>
                  <a:lnTo>
                    <a:pt x="2501343" y="4289596"/>
                  </a:lnTo>
                  <a:lnTo>
                    <a:pt x="2609373" y="4406197"/>
                  </a:lnTo>
                  <a:lnTo>
                    <a:pt x="2714068" y="4525816"/>
                  </a:lnTo>
                  <a:lnTo>
                    <a:pt x="2815509" y="4648212"/>
                  </a:lnTo>
                  <a:lnTo>
                    <a:pt x="2913697" y="4773386"/>
                  </a:lnTo>
                  <a:lnTo>
                    <a:pt x="3008788" y="4901021"/>
                  </a:lnTo>
                  <a:lnTo>
                    <a:pt x="3100625" y="5031117"/>
                  </a:lnTo>
                  <a:lnTo>
                    <a:pt x="3189366" y="5163436"/>
                  </a:lnTo>
                  <a:lnTo>
                    <a:pt x="3275012" y="5297896"/>
                  </a:lnTo>
                  <a:lnTo>
                    <a:pt x="3357641" y="5434342"/>
                  </a:lnTo>
                  <a:lnTo>
                    <a:pt x="3437175" y="5572534"/>
                  </a:lnTo>
                  <a:lnTo>
                    <a:pt x="3513692" y="5712473"/>
                  </a:lnTo>
                  <a:lnTo>
                    <a:pt x="3587273" y="5853838"/>
                  </a:lnTo>
                  <a:lnTo>
                    <a:pt x="3657837" y="5996635"/>
                  </a:lnTo>
                  <a:lnTo>
                    <a:pt x="3733641" y="6159274"/>
                  </a:lnTo>
                  <a:lnTo>
                    <a:pt x="3769914" y="6241586"/>
                  </a:lnTo>
                  <a:lnTo>
                    <a:pt x="3804681" y="6324612"/>
                  </a:lnTo>
                  <a:lnTo>
                    <a:pt x="3837938" y="6408194"/>
                  </a:lnTo>
                  <a:lnTo>
                    <a:pt x="3869372" y="6492411"/>
                  </a:lnTo>
                  <a:lnTo>
                    <a:pt x="3898900" y="6577183"/>
                  </a:lnTo>
                  <a:lnTo>
                    <a:pt x="3926283" y="6662511"/>
                  </a:lnTo>
                  <a:lnTo>
                    <a:pt x="3951287" y="6748395"/>
                  </a:lnTo>
                  <a:lnTo>
                    <a:pt x="3973829" y="6834835"/>
                  </a:lnTo>
                  <a:lnTo>
                    <a:pt x="3993673" y="6921830"/>
                  </a:lnTo>
                  <a:lnTo>
                    <a:pt x="4010580" y="7009301"/>
                  </a:lnTo>
                  <a:lnTo>
                    <a:pt x="4024391" y="7097248"/>
                  </a:lnTo>
                  <a:lnTo>
                    <a:pt x="4035027" y="7185673"/>
                  </a:lnTo>
                  <a:lnTo>
                    <a:pt x="4042092" y="7274573"/>
                  </a:lnTo>
                  <a:lnTo>
                    <a:pt x="4045584" y="7363870"/>
                  </a:lnTo>
                  <a:lnTo>
                    <a:pt x="4045901" y="7405382"/>
                  </a:lnTo>
                  <a:lnTo>
                    <a:pt x="4045425" y="7446816"/>
                  </a:lnTo>
                  <a:lnTo>
                    <a:pt x="4044156" y="7488170"/>
                  </a:lnTo>
                  <a:lnTo>
                    <a:pt x="4042092" y="7529366"/>
                  </a:lnTo>
                  <a:lnTo>
                    <a:pt x="4583429" y="7529366"/>
                  </a:lnTo>
                  <a:lnTo>
                    <a:pt x="4592161" y="7351170"/>
                  </a:lnTo>
                  <a:lnTo>
                    <a:pt x="4597796" y="7172575"/>
                  </a:lnTo>
                  <a:lnTo>
                    <a:pt x="4600732" y="6993822"/>
                  </a:lnTo>
                  <a:lnTo>
                    <a:pt x="4601447" y="6814911"/>
                  </a:lnTo>
                  <a:lnTo>
                    <a:pt x="4600177" y="6636000"/>
                  </a:lnTo>
                  <a:lnTo>
                    <a:pt x="4597320" y="6457327"/>
                  </a:lnTo>
                  <a:lnTo>
                    <a:pt x="4588350" y="6100933"/>
                  </a:lnTo>
                  <a:lnTo>
                    <a:pt x="4584541" y="5977744"/>
                  </a:lnTo>
                  <a:lnTo>
                    <a:pt x="4579778" y="5854474"/>
                  </a:lnTo>
                  <a:lnTo>
                    <a:pt x="4576841" y="5792800"/>
                  </a:lnTo>
                  <a:lnTo>
                    <a:pt x="4573428" y="5731284"/>
                  </a:lnTo>
                  <a:lnTo>
                    <a:pt x="4569380" y="5669769"/>
                  </a:lnTo>
                  <a:lnTo>
                    <a:pt x="4564697" y="5608253"/>
                  </a:lnTo>
                  <a:lnTo>
                    <a:pt x="4559220" y="5546976"/>
                  </a:lnTo>
                  <a:lnTo>
                    <a:pt x="4552870" y="5485699"/>
                  </a:lnTo>
                  <a:lnTo>
                    <a:pt x="4545567" y="5424658"/>
                  </a:lnTo>
                  <a:lnTo>
                    <a:pt x="4537232" y="5363778"/>
                  </a:lnTo>
                  <a:lnTo>
                    <a:pt x="4527787" y="5302976"/>
                  </a:lnTo>
                  <a:lnTo>
                    <a:pt x="4517151" y="5242492"/>
                  </a:lnTo>
                  <a:lnTo>
                    <a:pt x="4505166" y="5182167"/>
                  </a:lnTo>
                  <a:lnTo>
                    <a:pt x="4491751" y="5122081"/>
                  </a:lnTo>
                  <a:lnTo>
                    <a:pt x="4477463" y="5064376"/>
                  </a:lnTo>
                  <a:lnTo>
                    <a:pt x="4461906" y="5007066"/>
                  </a:lnTo>
                  <a:lnTo>
                    <a:pt x="4445157" y="4950155"/>
                  </a:lnTo>
                  <a:lnTo>
                    <a:pt x="4427298" y="4893560"/>
                  </a:lnTo>
                  <a:lnTo>
                    <a:pt x="4408407" y="4837283"/>
                  </a:lnTo>
                  <a:lnTo>
                    <a:pt x="4388563" y="4781324"/>
                  </a:lnTo>
                  <a:lnTo>
                    <a:pt x="4367847" y="4725603"/>
                  </a:lnTo>
                  <a:lnTo>
                    <a:pt x="4346336" y="4670120"/>
                  </a:lnTo>
                  <a:lnTo>
                    <a:pt x="4324111" y="4614953"/>
                  </a:lnTo>
                  <a:lnTo>
                    <a:pt x="4301331" y="4560026"/>
                  </a:lnTo>
                  <a:lnTo>
                    <a:pt x="4277914" y="4505257"/>
                  </a:lnTo>
                  <a:lnTo>
                    <a:pt x="4254023" y="4450727"/>
                  </a:lnTo>
                  <a:lnTo>
                    <a:pt x="4205128" y="4342063"/>
                  </a:lnTo>
                  <a:lnTo>
                    <a:pt x="4155359" y="4233954"/>
                  </a:lnTo>
                  <a:lnTo>
                    <a:pt x="4061618" y="4033929"/>
                  </a:lnTo>
                  <a:lnTo>
                    <a:pt x="3966050" y="3834381"/>
                  </a:lnTo>
                  <a:lnTo>
                    <a:pt x="3868418" y="3635626"/>
                  </a:lnTo>
                  <a:lnTo>
                    <a:pt x="3768406" y="3438061"/>
                  </a:lnTo>
                  <a:lnTo>
                    <a:pt x="3665775" y="3241846"/>
                  </a:lnTo>
                  <a:lnTo>
                    <a:pt x="3560206" y="3047298"/>
                  </a:lnTo>
                  <a:lnTo>
                    <a:pt x="3451382" y="2854814"/>
                  </a:lnTo>
                  <a:lnTo>
                    <a:pt x="3339147" y="2664551"/>
                  </a:lnTo>
                  <a:lnTo>
                    <a:pt x="3223101" y="2476909"/>
                  </a:lnTo>
                  <a:lnTo>
                    <a:pt x="3103006" y="2292045"/>
                  </a:lnTo>
                  <a:lnTo>
                    <a:pt x="2978626" y="2110435"/>
                  </a:lnTo>
                  <a:lnTo>
                    <a:pt x="2849721" y="1932237"/>
                  </a:lnTo>
                  <a:lnTo>
                    <a:pt x="2783442" y="1844529"/>
                  </a:lnTo>
                  <a:lnTo>
                    <a:pt x="2715895" y="1757771"/>
                  </a:lnTo>
                  <a:lnTo>
                    <a:pt x="2647076" y="1672046"/>
                  </a:lnTo>
                  <a:lnTo>
                    <a:pt x="2576908" y="1587354"/>
                  </a:lnTo>
                  <a:lnTo>
                    <a:pt x="2505392" y="1503771"/>
                  </a:lnTo>
                  <a:lnTo>
                    <a:pt x="2432524" y="1421301"/>
                  </a:lnTo>
                  <a:lnTo>
                    <a:pt x="2358231" y="1339941"/>
                  </a:lnTo>
                  <a:lnTo>
                    <a:pt x="2282427" y="1259852"/>
                  </a:lnTo>
                  <a:lnTo>
                    <a:pt x="2211783" y="1187700"/>
                  </a:lnTo>
                  <a:lnTo>
                    <a:pt x="2139789" y="1116739"/>
                  </a:lnTo>
                  <a:lnTo>
                    <a:pt x="2066368" y="1046968"/>
                  </a:lnTo>
                  <a:lnTo>
                    <a:pt x="1991677" y="978468"/>
                  </a:lnTo>
                  <a:lnTo>
                    <a:pt x="1915636" y="911237"/>
                  </a:lnTo>
                  <a:lnTo>
                    <a:pt x="1838325" y="845356"/>
                  </a:lnTo>
                  <a:lnTo>
                    <a:pt x="1759822" y="780903"/>
                  </a:lnTo>
                  <a:lnTo>
                    <a:pt x="1680049" y="717960"/>
                  </a:lnTo>
                  <a:lnTo>
                    <a:pt x="1599167" y="656522"/>
                  </a:lnTo>
                  <a:lnTo>
                    <a:pt x="1517093" y="596595"/>
                  </a:lnTo>
                  <a:lnTo>
                    <a:pt x="1433908" y="538412"/>
                  </a:lnTo>
                  <a:lnTo>
                    <a:pt x="1349692" y="481818"/>
                  </a:lnTo>
                  <a:lnTo>
                    <a:pt x="1264363" y="426970"/>
                  </a:lnTo>
                  <a:lnTo>
                    <a:pt x="1178083" y="373947"/>
                  </a:lnTo>
                  <a:lnTo>
                    <a:pt x="1090771" y="322751"/>
                  </a:lnTo>
                  <a:lnTo>
                    <a:pt x="1002506" y="273460"/>
                  </a:lnTo>
                  <a:lnTo>
                    <a:pt x="913288" y="226151"/>
                  </a:lnTo>
                  <a:lnTo>
                    <a:pt x="823197" y="180828"/>
                  </a:lnTo>
                  <a:lnTo>
                    <a:pt x="732233" y="137569"/>
                  </a:lnTo>
                  <a:lnTo>
                    <a:pt x="640397" y="96453"/>
                  </a:lnTo>
                  <a:lnTo>
                    <a:pt x="547766" y="57480"/>
                  </a:lnTo>
                  <a:lnTo>
                    <a:pt x="454421" y="20728"/>
                  </a:lnTo>
                  <a:lnTo>
                    <a:pt x="3979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1" name="Shape 158"/>
            <p:cNvSpPr/>
            <p:nvPr/>
          </p:nvSpPr>
          <p:spPr>
            <a:xfrm>
              <a:off x="0" y="2898088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319"/>
                  </a:lnTo>
                  <a:lnTo>
                    <a:pt x="2931636" y="4497769"/>
                  </a:lnTo>
                  <a:lnTo>
                    <a:pt x="2934176" y="454229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2" name="Shape 159"/>
            <p:cNvSpPr/>
            <p:nvPr/>
          </p:nvSpPr>
          <p:spPr>
            <a:xfrm>
              <a:off x="0" y="3728104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83"/>
                  </a:lnTo>
                  <a:lnTo>
                    <a:pt x="2931636" y="3667753"/>
                  </a:lnTo>
                  <a:lnTo>
                    <a:pt x="2928381" y="362330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3" name="Shape 160"/>
            <p:cNvSpPr/>
            <p:nvPr/>
          </p:nvSpPr>
          <p:spPr>
            <a:xfrm>
              <a:off x="0" y="5122267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4" name="Shape 161"/>
            <p:cNvSpPr/>
            <p:nvPr/>
          </p:nvSpPr>
          <p:spPr>
            <a:xfrm>
              <a:off x="0" y="6170392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5" name="Shape 162"/>
            <p:cNvSpPr/>
            <p:nvPr/>
          </p:nvSpPr>
          <p:spPr>
            <a:xfrm>
              <a:off x="0" y="7271198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6" name="Shape 163"/>
            <p:cNvSpPr/>
            <p:nvPr/>
          </p:nvSpPr>
          <p:spPr>
            <a:xfrm>
              <a:off x="601344" y="1373835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7" name="Picture 1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59"/>
              <a:ext cx="933211" cy="933212"/>
            </a:xfrm>
            <a:prstGeom prst="rect">
              <a:avLst/>
            </a:prstGeom>
            <a:noFill/>
          </p:spPr>
        </p:pic>
      </p:grpSp>
      <p:sp>
        <p:nvSpPr>
          <p:cNvPr id="18" name="Rectangle 17"/>
          <p:cNvSpPr/>
          <p:nvPr/>
        </p:nvSpPr>
        <p:spPr>
          <a:xfrm>
            <a:off x="692220" y="1688195"/>
            <a:ext cx="10807559" cy="98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4100" spc="-575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n-US" sz="480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80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80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80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dirty="0"/>
          </a:p>
        </p:txBody>
      </p:sp>
      <p:pic>
        <p:nvPicPr>
          <p:cNvPr id="19" name="Picture 18"/>
          <p:cNvPicPr/>
          <p:nvPr/>
        </p:nvPicPr>
        <p:blipFill>
          <a:blip r:embed="rId2"/>
          <a:stretch>
            <a:fillRect/>
          </a:stretch>
        </p:blipFill>
        <p:spPr>
          <a:xfrm>
            <a:off x="8651896" y="2964502"/>
            <a:ext cx="989330" cy="942340"/>
          </a:xfrm>
          <a:prstGeom prst="rect">
            <a:avLst/>
          </a:prstGeom>
          <a:noFill/>
        </p:spPr>
      </p:pic>
      <p:sp>
        <p:nvSpPr>
          <p:cNvPr id="20" name="Shape 199"/>
          <p:cNvSpPr/>
          <p:nvPr/>
        </p:nvSpPr>
        <p:spPr>
          <a:xfrm>
            <a:off x="2550774" y="2951159"/>
            <a:ext cx="989307" cy="942338"/>
          </a:xfrm>
          <a:custGeom>
            <a:avLst/>
            <a:gdLst/>
            <a:ahLst/>
            <a:cxnLst/>
            <a:rect l="0" t="0" r="0" b="0"/>
            <a:pathLst>
              <a:path w="989489" h="942022">
                <a:moveTo>
                  <a:pt x="494744" y="0"/>
                </a:moveTo>
                <a:lnTo>
                  <a:pt x="486172" y="555"/>
                </a:lnTo>
                <a:lnTo>
                  <a:pt x="477678" y="2222"/>
                </a:lnTo>
                <a:lnTo>
                  <a:pt x="469503" y="5000"/>
                </a:lnTo>
                <a:lnTo>
                  <a:pt x="461646" y="8890"/>
                </a:lnTo>
                <a:lnTo>
                  <a:pt x="454343" y="13970"/>
                </a:lnTo>
                <a:lnTo>
                  <a:pt x="447755" y="20081"/>
                </a:lnTo>
                <a:lnTo>
                  <a:pt x="441881" y="27385"/>
                </a:lnTo>
                <a:lnTo>
                  <a:pt x="436960" y="35718"/>
                </a:lnTo>
                <a:lnTo>
                  <a:pt x="334010" y="243285"/>
                </a:lnTo>
                <a:lnTo>
                  <a:pt x="330041" y="250111"/>
                </a:lnTo>
                <a:lnTo>
                  <a:pt x="325358" y="256301"/>
                </a:lnTo>
                <a:lnTo>
                  <a:pt x="320041" y="261857"/>
                </a:lnTo>
                <a:lnTo>
                  <a:pt x="314087" y="266700"/>
                </a:lnTo>
                <a:lnTo>
                  <a:pt x="307578" y="270906"/>
                </a:lnTo>
                <a:lnTo>
                  <a:pt x="300593" y="274241"/>
                </a:lnTo>
                <a:lnTo>
                  <a:pt x="293212" y="276701"/>
                </a:lnTo>
                <a:lnTo>
                  <a:pt x="285512" y="278288"/>
                </a:lnTo>
                <a:lnTo>
                  <a:pt x="55166" y="311547"/>
                </a:lnTo>
                <a:lnTo>
                  <a:pt x="45641" y="313611"/>
                </a:lnTo>
                <a:lnTo>
                  <a:pt x="36910" y="316943"/>
                </a:lnTo>
                <a:lnTo>
                  <a:pt x="28972" y="321309"/>
                </a:lnTo>
                <a:lnTo>
                  <a:pt x="21908" y="326628"/>
                </a:lnTo>
                <a:lnTo>
                  <a:pt x="15716" y="332818"/>
                </a:lnTo>
                <a:lnTo>
                  <a:pt x="10557" y="339725"/>
                </a:lnTo>
                <a:lnTo>
                  <a:pt x="6350" y="347186"/>
                </a:lnTo>
                <a:lnTo>
                  <a:pt x="3175" y="355123"/>
                </a:lnTo>
                <a:lnTo>
                  <a:pt x="1032" y="363457"/>
                </a:lnTo>
                <a:lnTo>
                  <a:pt x="0" y="371951"/>
                </a:lnTo>
                <a:lnTo>
                  <a:pt x="160" y="380603"/>
                </a:lnTo>
                <a:lnTo>
                  <a:pt x="1428" y="389175"/>
                </a:lnTo>
                <a:lnTo>
                  <a:pt x="3968" y="397588"/>
                </a:lnTo>
                <a:lnTo>
                  <a:pt x="7858" y="405765"/>
                </a:lnTo>
                <a:lnTo>
                  <a:pt x="12938" y="413543"/>
                </a:lnTo>
                <a:lnTo>
                  <a:pt x="19447" y="420767"/>
                </a:lnTo>
                <a:lnTo>
                  <a:pt x="186135" y="582294"/>
                </a:lnTo>
                <a:lnTo>
                  <a:pt x="191453" y="588088"/>
                </a:lnTo>
                <a:lnTo>
                  <a:pt x="195897" y="594438"/>
                </a:lnTo>
                <a:lnTo>
                  <a:pt x="199628" y="601266"/>
                </a:lnTo>
                <a:lnTo>
                  <a:pt x="202406" y="608409"/>
                </a:lnTo>
                <a:lnTo>
                  <a:pt x="204312" y="615869"/>
                </a:lnTo>
                <a:lnTo>
                  <a:pt x="205343" y="623491"/>
                </a:lnTo>
                <a:lnTo>
                  <a:pt x="205502" y="631268"/>
                </a:lnTo>
                <a:lnTo>
                  <a:pt x="204628" y="639047"/>
                </a:lnTo>
                <a:lnTo>
                  <a:pt x="165260" y="867092"/>
                </a:lnTo>
                <a:lnTo>
                  <a:pt x="164306" y="876776"/>
                </a:lnTo>
                <a:lnTo>
                  <a:pt x="164783" y="886062"/>
                </a:lnTo>
                <a:lnTo>
                  <a:pt x="166528" y="894873"/>
                </a:lnTo>
                <a:lnTo>
                  <a:pt x="169466" y="903207"/>
                </a:lnTo>
                <a:lnTo>
                  <a:pt x="173435" y="910907"/>
                </a:lnTo>
                <a:lnTo>
                  <a:pt x="178435" y="917971"/>
                </a:lnTo>
                <a:lnTo>
                  <a:pt x="184310" y="924242"/>
                </a:lnTo>
                <a:lnTo>
                  <a:pt x="190897" y="929718"/>
                </a:lnTo>
                <a:lnTo>
                  <a:pt x="198200" y="934322"/>
                </a:lnTo>
                <a:lnTo>
                  <a:pt x="206058" y="937894"/>
                </a:lnTo>
                <a:lnTo>
                  <a:pt x="214312" y="940434"/>
                </a:lnTo>
                <a:lnTo>
                  <a:pt x="222965" y="941863"/>
                </a:lnTo>
                <a:lnTo>
                  <a:pt x="231855" y="942022"/>
                </a:lnTo>
                <a:lnTo>
                  <a:pt x="240825" y="940989"/>
                </a:lnTo>
                <a:lnTo>
                  <a:pt x="249793" y="938529"/>
                </a:lnTo>
                <a:lnTo>
                  <a:pt x="258762" y="934639"/>
                </a:lnTo>
                <a:lnTo>
                  <a:pt x="464821" y="826928"/>
                </a:lnTo>
                <a:lnTo>
                  <a:pt x="471964" y="823753"/>
                </a:lnTo>
                <a:lnTo>
                  <a:pt x="479425" y="821451"/>
                </a:lnTo>
                <a:lnTo>
                  <a:pt x="487046" y="820102"/>
                </a:lnTo>
                <a:lnTo>
                  <a:pt x="494744" y="819626"/>
                </a:lnTo>
                <a:lnTo>
                  <a:pt x="502443" y="820102"/>
                </a:lnTo>
                <a:lnTo>
                  <a:pt x="510064" y="821451"/>
                </a:lnTo>
                <a:lnTo>
                  <a:pt x="517525" y="823753"/>
                </a:lnTo>
                <a:lnTo>
                  <a:pt x="524748" y="826928"/>
                </a:lnTo>
                <a:lnTo>
                  <a:pt x="730727" y="934639"/>
                </a:lnTo>
                <a:lnTo>
                  <a:pt x="739696" y="938529"/>
                </a:lnTo>
                <a:lnTo>
                  <a:pt x="748666" y="940989"/>
                </a:lnTo>
                <a:lnTo>
                  <a:pt x="757714" y="942022"/>
                </a:lnTo>
                <a:lnTo>
                  <a:pt x="766603" y="941863"/>
                </a:lnTo>
                <a:lnTo>
                  <a:pt x="775177" y="940434"/>
                </a:lnTo>
                <a:lnTo>
                  <a:pt x="783511" y="937894"/>
                </a:lnTo>
                <a:lnTo>
                  <a:pt x="791290" y="934322"/>
                </a:lnTo>
                <a:lnTo>
                  <a:pt x="798592" y="929718"/>
                </a:lnTo>
                <a:lnTo>
                  <a:pt x="805260" y="924242"/>
                </a:lnTo>
                <a:lnTo>
                  <a:pt x="811133" y="917971"/>
                </a:lnTo>
                <a:lnTo>
                  <a:pt x="816055" y="910907"/>
                </a:lnTo>
                <a:lnTo>
                  <a:pt x="820103" y="903207"/>
                </a:lnTo>
                <a:lnTo>
                  <a:pt x="823040" y="894873"/>
                </a:lnTo>
                <a:lnTo>
                  <a:pt x="824786" y="886062"/>
                </a:lnTo>
                <a:lnTo>
                  <a:pt x="825183" y="876776"/>
                </a:lnTo>
                <a:lnTo>
                  <a:pt x="824231" y="867092"/>
                </a:lnTo>
                <a:lnTo>
                  <a:pt x="784860" y="639047"/>
                </a:lnTo>
                <a:lnTo>
                  <a:pt x="783987" y="631268"/>
                </a:lnTo>
                <a:lnTo>
                  <a:pt x="784146" y="623491"/>
                </a:lnTo>
                <a:lnTo>
                  <a:pt x="785178" y="615869"/>
                </a:lnTo>
                <a:lnTo>
                  <a:pt x="787083" y="608409"/>
                </a:lnTo>
                <a:lnTo>
                  <a:pt x="789941" y="601266"/>
                </a:lnTo>
                <a:lnTo>
                  <a:pt x="793591" y="594438"/>
                </a:lnTo>
                <a:lnTo>
                  <a:pt x="798116" y="588088"/>
                </a:lnTo>
                <a:lnTo>
                  <a:pt x="803435" y="582294"/>
                </a:lnTo>
                <a:lnTo>
                  <a:pt x="970042" y="420767"/>
                </a:lnTo>
                <a:lnTo>
                  <a:pt x="976551" y="413543"/>
                </a:lnTo>
                <a:lnTo>
                  <a:pt x="981631" y="405765"/>
                </a:lnTo>
                <a:lnTo>
                  <a:pt x="985521" y="397588"/>
                </a:lnTo>
                <a:lnTo>
                  <a:pt x="988061" y="389175"/>
                </a:lnTo>
                <a:lnTo>
                  <a:pt x="989331" y="380603"/>
                </a:lnTo>
                <a:lnTo>
                  <a:pt x="989489" y="371951"/>
                </a:lnTo>
                <a:lnTo>
                  <a:pt x="988457" y="363457"/>
                </a:lnTo>
                <a:lnTo>
                  <a:pt x="986393" y="355123"/>
                </a:lnTo>
                <a:lnTo>
                  <a:pt x="983139" y="347186"/>
                </a:lnTo>
                <a:lnTo>
                  <a:pt x="978932" y="339725"/>
                </a:lnTo>
                <a:lnTo>
                  <a:pt x="973773" y="332818"/>
                </a:lnTo>
                <a:lnTo>
                  <a:pt x="967582" y="326628"/>
                </a:lnTo>
                <a:lnTo>
                  <a:pt x="960597" y="321309"/>
                </a:lnTo>
                <a:lnTo>
                  <a:pt x="952660" y="316943"/>
                </a:lnTo>
                <a:lnTo>
                  <a:pt x="943928" y="313611"/>
                </a:lnTo>
                <a:lnTo>
                  <a:pt x="934403" y="311547"/>
                </a:lnTo>
                <a:lnTo>
                  <a:pt x="704056" y="278288"/>
                </a:lnTo>
                <a:lnTo>
                  <a:pt x="696357" y="276701"/>
                </a:lnTo>
                <a:lnTo>
                  <a:pt x="688896" y="274241"/>
                </a:lnTo>
                <a:lnTo>
                  <a:pt x="681911" y="270906"/>
                </a:lnTo>
                <a:lnTo>
                  <a:pt x="675402" y="266700"/>
                </a:lnTo>
                <a:lnTo>
                  <a:pt x="669450" y="261857"/>
                </a:lnTo>
                <a:lnTo>
                  <a:pt x="664131" y="256301"/>
                </a:lnTo>
                <a:lnTo>
                  <a:pt x="659447" y="250111"/>
                </a:lnTo>
                <a:lnTo>
                  <a:pt x="655558" y="243285"/>
                </a:lnTo>
                <a:lnTo>
                  <a:pt x="552530" y="35718"/>
                </a:lnTo>
                <a:lnTo>
                  <a:pt x="547608" y="27385"/>
                </a:lnTo>
                <a:lnTo>
                  <a:pt x="541735" y="20081"/>
                </a:lnTo>
                <a:lnTo>
                  <a:pt x="535147" y="13970"/>
                </a:lnTo>
                <a:lnTo>
                  <a:pt x="527843" y="8890"/>
                </a:lnTo>
                <a:lnTo>
                  <a:pt x="519986" y="5000"/>
                </a:lnTo>
                <a:lnTo>
                  <a:pt x="511810" y="2222"/>
                </a:lnTo>
                <a:lnTo>
                  <a:pt x="503317" y="555"/>
                </a:lnTo>
                <a:lnTo>
                  <a:pt x="494744" y="0"/>
                </a:lnTo>
                <a:close/>
              </a:path>
            </a:pathLst>
          </a:custGeom>
          <a:solidFill>
            <a:srgbClr val="CB6BE6"/>
          </a:solidFill>
        </p:spPr>
      </p:sp>
      <p:pic>
        <p:nvPicPr>
          <p:cNvPr id="21" name="Picture 20"/>
          <p:cNvPicPr/>
          <p:nvPr/>
        </p:nvPicPr>
        <p:blipFill>
          <a:blip r:embed="rId3"/>
          <a:stretch>
            <a:fillRect/>
          </a:stretch>
        </p:blipFill>
        <p:spPr>
          <a:xfrm>
            <a:off x="3920436" y="2951159"/>
            <a:ext cx="989307" cy="942338"/>
          </a:xfrm>
          <a:prstGeom prst="rect">
            <a:avLst/>
          </a:prstGeom>
          <a:noFill/>
        </p:spPr>
      </p:pic>
      <p:pic>
        <p:nvPicPr>
          <p:cNvPr id="22" name="Picture 21"/>
          <p:cNvPicPr/>
          <p:nvPr/>
        </p:nvPicPr>
        <p:blipFill>
          <a:blip r:embed="rId3"/>
          <a:stretch>
            <a:fillRect/>
          </a:stretch>
        </p:blipFill>
        <p:spPr>
          <a:xfrm>
            <a:off x="5289464" y="2951159"/>
            <a:ext cx="989307" cy="942338"/>
          </a:xfrm>
          <a:prstGeom prst="rect">
            <a:avLst/>
          </a:prstGeom>
          <a:noFill/>
        </p:spPr>
      </p:pic>
      <p:sp>
        <p:nvSpPr>
          <p:cNvPr id="23" name="Rectangle 22"/>
          <p:cNvSpPr/>
          <p:nvPr/>
        </p:nvSpPr>
        <p:spPr>
          <a:xfrm>
            <a:off x="6937707" y="2437443"/>
            <a:ext cx="664606" cy="19697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200" spc="5" dirty="0">
                <a:solidFill>
                  <a:srgbClr val="000000"/>
                </a:solidFill>
                <a:latin typeface="WWJYK+ABeeZee"/>
              </a:rPr>
              <a:t>-</a:t>
            </a:r>
            <a:endParaRPr lang="en-US" sz="1100" dirty="0">
              <a:latin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32452" y="1688195"/>
            <a:ext cx="39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5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49"/>
          <p:cNvGrpSpPr/>
          <p:nvPr/>
        </p:nvGrpSpPr>
        <p:grpSpPr>
          <a:xfrm>
            <a:off x="0" y="-21905"/>
            <a:ext cx="12191999" cy="7193600"/>
            <a:chOff x="0" y="0"/>
            <a:chExt cx="10692382" cy="7529366"/>
          </a:xfrm>
          <a:noFill/>
        </p:grpSpPr>
        <p:sp>
          <p:nvSpPr>
            <p:cNvPr id="3" name="Shape 150"/>
            <p:cNvSpPr/>
            <p:nvPr/>
          </p:nvSpPr>
          <p:spPr>
            <a:xfrm>
              <a:off x="10218841" y="0"/>
              <a:ext cx="473541" cy="1292859"/>
            </a:xfrm>
            <a:custGeom>
              <a:avLst/>
              <a:gdLst/>
              <a:ahLst/>
              <a:cxnLst/>
              <a:rect l="0" t="0" r="0" b="0"/>
              <a:pathLst>
                <a:path w="473541" h="1292859">
                  <a:moveTo>
                    <a:pt x="0" y="0"/>
                  </a:moveTo>
                  <a:lnTo>
                    <a:pt x="39424" y="77323"/>
                  </a:lnTo>
                  <a:lnTo>
                    <a:pt x="80699" y="162731"/>
                  </a:lnTo>
                  <a:lnTo>
                    <a:pt x="120148" y="248932"/>
                  </a:lnTo>
                  <a:lnTo>
                    <a:pt x="157931" y="335927"/>
                  </a:lnTo>
                  <a:lnTo>
                    <a:pt x="194047" y="423557"/>
                  </a:lnTo>
                  <a:lnTo>
                    <a:pt x="228655" y="511901"/>
                  </a:lnTo>
                  <a:lnTo>
                    <a:pt x="261753" y="600801"/>
                  </a:lnTo>
                  <a:lnTo>
                    <a:pt x="293503" y="690337"/>
                  </a:lnTo>
                  <a:lnTo>
                    <a:pt x="323825" y="780268"/>
                  </a:lnTo>
                  <a:lnTo>
                    <a:pt x="353035" y="870756"/>
                  </a:lnTo>
                  <a:lnTo>
                    <a:pt x="407962" y="1052683"/>
                  </a:lnTo>
                  <a:lnTo>
                    <a:pt x="458842" y="1235881"/>
                  </a:lnTo>
                  <a:lnTo>
                    <a:pt x="473541" y="1292859"/>
                  </a:lnTo>
                  <a:lnTo>
                    <a:pt x="473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4" name="Shape 151"/>
            <p:cNvSpPr/>
            <p:nvPr/>
          </p:nvSpPr>
          <p:spPr>
            <a:xfrm>
              <a:off x="8797228" y="0"/>
              <a:ext cx="1895154" cy="6131839"/>
            </a:xfrm>
            <a:custGeom>
              <a:avLst/>
              <a:gdLst/>
              <a:ahLst/>
              <a:cxnLst/>
              <a:rect l="0" t="0" r="0" b="0"/>
              <a:pathLst>
                <a:path w="1895154" h="6131839">
                  <a:moveTo>
                    <a:pt x="0" y="0"/>
                  </a:moveTo>
                  <a:lnTo>
                    <a:pt x="59434" y="112169"/>
                  </a:lnTo>
                  <a:lnTo>
                    <a:pt x="133887" y="258695"/>
                  </a:lnTo>
                  <a:lnTo>
                    <a:pt x="206357" y="406571"/>
                  </a:lnTo>
                  <a:lnTo>
                    <a:pt x="276683" y="555796"/>
                  </a:lnTo>
                  <a:lnTo>
                    <a:pt x="345104" y="706290"/>
                  </a:lnTo>
                  <a:lnTo>
                    <a:pt x="411620" y="857976"/>
                  </a:lnTo>
                  <a:lnTo>
                    <a:pt x="476310" y="1010694"/>
                  </a:lnTo>
                  <a:lnTo>
                    <a:pt x="539335" y="1164364"/>
                  </a:lnTo>
                  <a:lnTo>
                    <a:pt x="600612" y="1318907"/>
                  </a:lnTo>
                  <a:lnTo>
                    <a:pt x="660303" y="1474165"/>
                  </a:lnTo>
                  <a:lnTo>
                    <a:pt x="718484" y="1630136"/>
                  </a:lnTo>
                  <a:lnTo>
                    <a:pt x="775237" y="1786664"/>
                  </a:lnTo>
                  <a:lnTo>
                    <a:pt x="830641" y="1943748"/>
                  </a:lnTo>
                  <a:lnTo>
                    <a:pt x="884695" y="2101148"/>
                  </a:lnTo>
                  <a:lnTo>
                    <a:pt x="937559" y="2258866"/>
                  </a:lnTo>
                  <a:lnTo>
                    <a:pt x="1039872" y="2574700"/>
                  </a:lnTo>
                  <a:lnTo>
                    <a:pt x="1138140" y="2890613"/>
                  </a:lnTo>
                  <a:lnTo>
                    <a:pt x="1232992" y="3205651"/>
                  </a:lnTo>
                  <a:lnTo>
                    <a:pt x="1326416" y="3523865"/>
                  </a:lnTo>
                  <a:lnTo>
                    <a:pt x="1417460" y="3843350"/>
                  </a:lnTo>
                  <a:lnTo>
                    <a:pt x="1504853" y="4163945"/>
                  </a:lnTo>
                  <a:lnTo>
                    <a:pt x="1546842" y="4324680"/>
                  </a:lnTo>
                  <a:lnTo>
                    <a:pt x="1587560" y="4485731"/>
                  </a:lnTo>
                  <a:lnTo>
                    <a:pt x="1626851" y="4647021"/>
                  </a:lnTo>
                  <a:lnTo>
                    <a:pt x="1664555" y="4808708"/>
                  </a:lnTo>
                  <a:lnTo>
                    <a:pt x="1700511" y="4970553"/>
                  </a:lnTo>
                  <a:lnTo>
                    <a:pt x="1734642" y="5132796"/>
                  </a:lnTo>
                  <a:lnTo>
                    <a:pt x="1766790" y="5295277"/>
                  </a:lnTo>
                  <a:lnTo>
                    <a:pt x="1796873" y="5458076"/>
                  </a:lnTo>
                  <a:lnTo>
                    <a:pt x="1824575" y="5621191"/>
                  </a:lnTo>
                  <a:lnTo>
                    <a:pt x="1849975" y="5784545"/>
                  </a:lnTo>
                  <a:lnTo>
                    <a:pt x="1861087" y="5861856"/>
                  </a:lnTo>
                  <a:lnTo>
                    <a:pt x="1871644" y="5939326"/>
                  </a:lnTo>
                  <a:lnTo>
                    <a:pt x="1881647" y="6016796"/>
                  </a:lnTo>
                  <a:lnTo>
                    <a:pt x="1890933" y="6094345"/>
                  </a:lnTo>
                  <a:lnTo>
                    <a:pt x="1895154" y="6131839"/>
                  </a:lnTo>
                  <a:lnTo>
                    <a:pt x="1895154" y="1292859"/>
                  </a:lnTo>
                  <a:lnTo>
                    <a:pt x="1880455" y="1235881"/>
                  </a:lnTo>
                  <a:lnTo>
                    <a:pt x="1829575" y="1052683"/>
                  </a:lnTo>
                  <a:lnTo>
                    <a:pt x="1774648" y="870756"/>
                  </a:lnTo>
                  <a:lnTo>
                    <a:pt x="1745438" y="780268"/>
                  </a:lnTo>
                  <a:lnTo>
                    <a:pt x="1715117" y="690337"/>
                  </a:lnTo>
                  <a:lnTo>
                    <a:pt x="1683367" y="600801"/>
                  </a:lnTo>
                  <a:lnTo>
                    <a:pt x="1650268" y="511901"/>
                  </a:lnTo>
                  <a:lnTo>
                    <a:pt x="1615660" y="423557"/>
                  </a:lnTo>
                  <a:lnTo>
                    <a:pt x="1579544" y="335927"/>
                  </a:lnTo>
                  <a:lnTo>
                    <a:pt x="1541761" y="248932"/>
                  </a:lnTo>
                  <a:lnTo>
                    <a:pt x="1502312" y="162731"/>
                  </a:lnTo>
                  <a:lnTo>
                    <a:pt x="1461037" y="77323"/>
                  </a:lnTo>
                  <a:lnTo>
                    <a:pt x="14216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5" name="Shape 152"/>
            <p:cNvSpPr/>
            <p:nvPr/>
          </p:nvSpPr>
          <p:spPr>
            <a:xfrm>
              <a:off x="6536135" y="0"/>
              <a:ext cx="4156247" cy="7529366"/>
            </a:xfrm>
            <a:custGeom>
              <a:avLst/>
              <a:gdLst/>
              <a:ahLst/>
              <a:cxnLst/>
              <a:rect l="0" t="0" r="0" b="0"/>
              <a:pathLst>
                <a:path w="4156247" h="7529366">
                  <a:moveTo>
                    <a:pt x="0" y="0"/>
                  </a:moveTo>
                  <a:lnTo>
                    <a:pt x="19524" y="24459"/>
                  </a:lnTo>
                  <a:lnTo>
                    <a:pt x="169146" y="215595"/>
                  </a:lnTo>
                  <a:lnTo>
                    <a:pt x="317497" y="407840"/>
                  </a:lnTo>
                  <a:lnTo>
                    <a:pt x="464500" y="601119"/>
                  </a:lnTo>
                  <a:lnTo>
                    <a:pt x="609915" y="795587"/>
                  </a:lnTo>
                  <a:lnTo>
                    <a:pt x="753664" y="991168"/>
                  </a:lnTo>
                  <a:lnTo>
                    <a:pt x="895665" y="1187859"/>
                  </a:lnTo>
                  <a:lnTo>
                    <a:pt x="1035841" y="1385900"/>
                  </a:lnTo>
                  <a:lnTo>
                    <a:pt x="1173953" y="1585131"/>
                  </a:lnTo>
                  <a:lnTo>
                    <a:pt x="1309923" y="1785632"/>
                  </a:lnTo>
                  <a:lnTo>
                    <a:pt x="1443590" y="1987404"/>
                  </a:lnTo>
                  <a:lnTo>
                    <a:pt x="1574956" y="2190524"/>
                  </a:lnTo>
                  <a:lnTo>
                    <a:pt x="1703782" y="2394994"/>
                  </a:lnTo>
                  <a:lnTo>
                    <a:pt x="1829989" y="2600894"/>
                  </a:lnTo>
                  <a:lnTo>
                    <a:pt x="1953416" y="2808220"/>
                  </a:lnTo>
                  <a:lnTo>
                    <a:pt x="2073986" y="3017056"/>
                  </a:lnTo>
                  <a:lnTo>
                    <a:pt x="2191541" y="3227241"/>
                  </a:lnTo>
                  <a:lnTo>
                    <a:pt x="2306000" y="3439014"/>
                  </a:lnTo>
                  <a:lnTo>
                    <a:pt x="2417205" y="3652374"/>
                  </a:lnTo>
                  <a:lnTo>
                    <a:pt x="2525075" y="3867241"/>
                  </a:lnTo>
                  <a:lnTo>
                    <a:pt x="2629374" y="4083776"/>
                  </a:lnTo>
                  <a:lnTo>
                    <a:pt x="2730180" y="4301900"/>
                  </a:lnTo>
                  <a:lnTo>
                    <a:pt x="2827176" y="4521689"/>
                  </a:lnTo>
                  <a:lnTo>
                    <a:pt x="2920283" y="4743145"/>
                  </a:lnTo>
                  <a:lnTo>
                    <a:pt x="3009501" y="4966348"/>
                  </a:lnTo>
                  <a:lnTo>
                    <a:pt x="3094511" y="5191296"/>
                  </a:lnTo>
                  <a:lnTo>
                    <a:pt x="3175395" y="5418070"/>
                  </a:lnTo>
                  <a:lnTo>
                    <a:pt x="3251911" y="5646591"/>
                  </a:lnTo>
                  <a:lnTo>
                    <a:pt x="3323905" y="5877018"/>
                  </a:lnTo>
                  <a:lnTo>
                    <a:pt x="3348590" y="5960520"/>
                  </a:lnTo>
                  <a:lnTo>
                    <a:pt x="3402010" y="6152527"/>
                  </a:lnTo>
                  <a:lnTo>
                    <a:pt x="3427014" y="6249365"/>
                  </a:lnTo>
                  <a:lnTo>
                    <a:pt x="3450667" y="6346757"/>
                  </a:lnTo>
                  <a:lnTo>
                    <a:pt x="3472812" y="6444549"/>
                  </a:lnTo>
                  <a:lnTo>
                    <a:pt x="3493371" y="6542654"/>
                  </a:lnTo>
                  <a:lnTo>
                    <a:pt x="3512261" y="6641160"/>
                  </a:lnTo>
                  <a:lnTo>
                    <a:pt x="3529248" y="6739824"/>
                  </a:lnTo>
                  <a:lnTo>
                    <a:pt x="3544250" y="6838645"/>
                  </a:lnTo>
                  <a:lnTo>
                    <a:pt x="3557189" y="6937546"/>
                  </a:lnTo>
                  <a:lnTo>
                    <a:pt x="3567903" y="7036526"/>
                  </a:lnTo>
                  <a:lnTo>
                    <a:pt x="3576239" y="7135428"/>
                  </a:lnTo>
                  <a:lnTo>
                    <a:pt x="3582111" y="7234250"/>
                  </a:lnTo>
                  <a:lnTo>
                    <a:pt x="3585366" y="7332833"/>
                  </a:lnTo>
                  <a:lnTo>
                    <a:pt x="3585843" y="7431258"/>
                  </a:lnTo>
                  <a:lnTo>
                    <a:pt x="3583540" y="7529366"/>
                  </a:lnTo>
                  <a:lnTo>
                    <a:pt x="4156247" y="7529366"/>
                  </a:lnTo>
                  <a:lnTo>
                    <a:pt x="4156247" y="6131839"/>
                  </a:lnTo>
                  <a:lnTo>
                    <a:pt x="4152025" y="6094345"/>
                  </a:lnTo>
                  <a:lnTo>
                    <a:pt x="4142739" y="6016796"/>
                  </a:lnTo>
                  <a:lnTo>
                    <a:pt x="4132736" y="5939326"/>
                  </a:lnTo>
                  <a:lnTo>
                    <a:pt x="4122180" y="5861856"/>
                  </a:lnTo>
                  <a:lnTo>
                    <a:pt x="4111067" y="5784545"/>
                  </a:lnTo>
                  <a:lnTo>
                    <a:pt x="4085667" y="5621191"/>
                  </a:lnTo>
                  <a:lnTo>
                    <a:pt x="4057965" y="5458076"/>
                  </a:lnTo>
                  <a:lnTo>
                    <a:pt x="4027882" y="5295277"/>
                  </a:lnTo>
                  <a:lnTo>
                    <a:pt x="3995735" y="5132796"/>
                  </a:lnTo>
                  <a:lnTo>
                    <a:pt x="3961603" y="4970553"/>
                  </a:lnTo>
                  <a:lnTo>
                    <a:pt x="3925647" y="4808708"/>
                  </a:lnTo>
                  <a:lnTo>
                    <a:pt x="3887944" y="4647021"/>
                  </a:lnTo>
                  <a:lnTo>
                    <a:pt x="3848652" y="4485731"/>
                  </a:lnTo>
                  <a:lnTo>
                    <a:pt x="3807934" y="4324680"/>
                  </a:lnTo>
                  <a:lnTo>
                    <a:pt x="3765945" y="4163945"/>
                  </a:lnTo>
                  <a:lnTo>
                    <a:pt x="3678552" y="3843350"/>
                  </a:lnTo>
                  <a:lnTo>
                    <a:pt x="3587508" y="3523865"/>
                  </a:lnTo>
                  <a:lnTo>
                    <a:pt x="3494085" y="3205651"/>
                  </a:lnTo>
                  <a:lnTo>
                    <a:pt x="3399232" y="2890613"/>
                  </a:lnTo>
                  <a:lnTo>
                    <a:pt x="3300965" y="2574700"/>
                  </a:lnTo>
                  <a:lnTo>
                    <a:pt x="3198651" y="2258866"/>
                  </a:lnTo>
                  <a:lnTo>
                    <a:pt x="3145787" y="2101148"/>
                  </a:lnTo>
                  <a:lnTo>
                    <a:pt x="3091733" y="1943748"/>
                  </a:lnTo>
                  <a:lnTo>
                    <a:pt x="3036330" y="1786664"/>
                  </a:lnTo>
                  <a:lnTo>
                    <a:pt x="2979576" y="1630136"/>
                  </a:lnTo>
                  <a:lnTo>
                    <a:pt x="2921395" y="1474165"/>
                  </a:lnTo>
                  <a:lnTo>
                    <a:pt x="2861705" y="1318907"/>
                  </a:lnTo>
                  <a:lnTo>
                    <a:pt x="2800427" y="1164364"/>
                  </a:lnTo>
                  <a:lnTo>
                    <a:pt x="2737402" y="1010694"/>
                  </a:lnTo>
                  <a:lnTo>
                    <a:pt x="2672712" y="857976"/>
                  </a:lnTo>
                  <a:lnTo>
                    <a:pt x="2606196" y="706290"/>
                  </a:lnTo>
                  <a:lnTo>
                    <a:pt x="2537775" y="555796"/>
                  </a:lnTo>
                  <a:lnTo>
                    <a:pt x="2467449" y="406571"/>
                  </a:lnTo>
                  <a:lnTo>
                    <a:pt x="2394980" y="258695"/>
                  </a:lnTo>
                  <a:lnTo>
                    <a:pt x="2320526" y="112169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" name="Shape 153"/>
            <p:cNvSpPr/>
            <p:nvPr/>
          </p:nvSpPr>
          <p:spPr>
            <a:xfrm>
              <a:off x="6058057" y="0"/>
              <a:ext cx="4063921" cy="7529366"/>
            </a:xfrm>
            <a:custGeom>
              <a:avLst/>
              <a:gdLst/>
              <a:ahLst/>
              <a:cxnLst/>
              <a:rect l="0" t="0" r="0" b="0"/>
              <a:pathLst>
                <a:path w="4063921" h="7529366">
                  <a:moveTo>
                    <a:pt x="0" y="0"/>
                  </a:moveTo>
                  <a:lnTo>
                    <a:pt x="20480" y="22396"/>
                  </a:lnTo>
                  <a:lnTo>
                    <a:pt x="69057" y="76610"/>
                  </a:lnTo>
                  <a:lnTo>
                    <a:pt x="168355" y="190910"/>
                  </a:lnTo>
                  <a:lnTo>
                    <a:pt x="265272" y="306956"/>
                  </a:lnTo>
                  <a:lnTo>
                    <a:pt x="359807" y="424747"/>
                  </a:lnTo>
                  <a:lnTo>
                    <a:pt x="452121" y="544207"/>
                  </a:lnTo>
                  <a:lnTo>
                    <a:pt x="542131" y="665333"/>
                  </a:lnTo>
                  <a:lnTo>
                    <a:pt x="629921" y="787968"/>
                  </a:lnTo>
                  <a:lnTo>
                    <a:pt x="715487" y="912190"/>
                  </a:lnTo>
                  <a:lnTo>
                    <a:pt x="798910" y="1037920"/>
                  </a:lnTo>
                  <a:lnTo>
                    <a:pt x="880268" y="1164999"/>
                  </a:lnTo>
                  <a:lnTo>
                    <a:pt x="959486" y="1293507"/>
                  </a:lnTo>
                  <a:lnTo>
                    <a:pt x="1036637" y="1423285"/>
                  </a:lnTo>
                  <a:lnTo>
                    <a:pt x="1111806" y="1554334"/>
                  </a:lnTo>
                  <a:lnTo>
                    <a:pt x="1184990" y="1686651"/>
                  </a:lnTo>
                  <a:lnTo>
                    <a:pt x="1256269" y="1820081"/>
                  </a:lnTo>
                  <a:lnTo>
                    <a:pt x="1325642" y="1954621"/>
                  </a:lnTo>
                  <a:lnTo>
                    <a:pt x="1393111" y="2090194"/>
                  </a:lnTo>
                  <a:lnTo>
                    <a:pt x="1458755" y="2226799"/>
                  </a:lnTo>
                  <a:lnTo>
                    <a:pt x="1522651" y="2364435"/>
                  </a:lnTo>
                  <a:lnTo>
                    <a:pt x="1584722" y="2502865"/>
                  </a:lnTo>
                  <a:lnTo>
                    <a:pt x="1645127" y="2642169"/>
                  </a:lnTo>
                  <a:lnTo>
                    <a:pt x="1703864" y="2782345"/>
                  </a:lnTo>
                  <a:lnTo>
                    <a:pt x="1760935" y="2923235"/>
                  </a:lnTo>
                  <a:lnTo>
                    <a:pt x="1816338" y="3064760"/>
                  </a:lnTo>
                  <a:lnTo>
                    <a:pt x="1870233" y="3207001"/>
                  </a:lnTo>
                  <a:lnTo>
                    <a:pt x="1922542" y="3349796"/>
                  </a:lnTo>
                  <a:lnTo>
                    <a:pt x="1973421" y="3493148"/>
                  </a:lnTo>
                  <a:lnTo>
                    <a:pt x="2022793" y="3636975"/>
                  </a:lnTo>
                  <a:lnTo>
                    <a:pt x="2070656" y="3781200"/>
                  </a:lnTo>
                  <a:lnTo>
                    <a:pt x="2117249" y="3925900"/>
                  </a:lnTo>
                  <a:lnTo>
                    <a:pt x="2162413" y="4070839"/>
                  </a:lnTo>
                  <a:lnTo>
                    <a:pt x="2206308" y="4216095"/>
                  </a:lnTo>
                  <a:lnTo>
                    <a:pt x="2248852" y="4361588"/>
                  </a:lnTo>
                  <a:lnTo>
                    <a:pt x="2304098" y="4558042"/>
                  </a:lnTo>
                  <a:lnTo>
                    <a:pt x="2356882" y="4755924"/>
                  </a:lnTo>
                  <a:lnTo>
                    <a:pt x="2406888" y="4955076"/>
                  </a:lnTo>
                  <a:lnTo>
                    <a:pt x="2453799" y="5155338"/>
                  </a:lnTo>
                  <a:lnTo>
                    <a:pt x="2497376" y="5356555"/>
                  </a:lnTo>
                  <a:lnTo>
                    <a:pt x="2537222" y="5558563"/>
                  </a:lnTo>
                  <a:lnTo>
                    <a:pt x="2573100" y="5761130"/>
                  </a:lnTo>
                  <a:lnTo>
                    <a:pt x="2604691" y="5964250"/>
                  </a:lnTo>
                  <a:lnTo>
                    <a:pt x="2630726" y="6160385"/>
                  </a:lnTo>
                  <a:lnTo>
                    <a:pt x="2652237" y="6356680"/>
                  </a:lnTo>
                  <a:lnTo>
                    <a:pt x="2661127" y="6454787"/>
                  </a:lnTo>
                  <a:lnTo>
                    <a:pt x="2668826" y="6552895"/>
                  </a:lnTo>
                  <a:lnTo>
                    <a:pt x="2675256" y="6651002"/>
                  </a:lnTo>
                  <a:lnTo>
                    <a:pt x="2680336" y="6749029"/>
                  </a:lnTo>
                  <a:lnTo>
                    <a:pt x="2684066" y="6846978"/>
                  </a:lnTo>
                  <a:lnTo>
                    <a:pt x="2686447" y="6944928"/>
                  </a:lnTo>
                  <a:lnTo>
                    <a:pt x="2687400" y="7042639"/>
                  </a:lnTo>
                  <a:lnTo>
                    <a:pt x="2686923" y="7140350"/>
                  </a:lnTo>
                  <a:lnTo>
                    <a:pt x="2684939" y="7237822"/>
                  </a:lnTo>
                  <a:lnTo>
                    <a:pt x="2681446" y="7335215"/>
                  </a:lnTo>
                  <a:lnTo>
                    <a:pt x="2676367" y="7432370"/>
                  </a:lnTo>
                  <a:lnTo>
                    <a:pt x="2669699" y="7529366"/>
                  </a:lnTo>
                  <a:lnTo>
                    <a:pt x="4061618" y="7529366"/>
                  </a:lnTo>
                  <a:lnTo>
                    <a:pt x="4063921" y="7431258"/>
                  </a:lnTo>
                  <a:lnTo>
                    <a:pt x="4063444" y="7332833"/>
                  </a:lnTo>
                  <a:lnTo>
                    <a:pt x="4060190" y="7234250"/>
                  </a:lnTo>
                  <a:lnTo>
                    <a:pt x="4054317" y="7135428"/>
                  </a:lnTo>
                  <a:lnTo>
                    <a:pt x="4045982" y="7036526"/>
                  </a:lnTo>
                  <a:lnTo>
                    <a:pt x="4035267" y="6937546"/>
                  </a:lnTo>
                  <a:lnTo>
                    <a:pt x="4022328" y="6838645"/>
                  </a:lnTo>
                  <a:lnTo>
                    <a:pt x="4007327" y="6739824"/>
                  </a:lnTo>
                  <a:lnTo>
                    <a:pt x="3990340" y="6641160"/>
                  </a:lnTo>
                  <a:lnTo>
                    <a:pt x="3971449" y="6542654"/>
                  </a:lnTo>
                  <a:lnTo>
                    <a:pt x="3950891" y="6444549"/>
                  </a:lnTo>
                  <a:lnTo>
                    <a:pt x="3928746" y="6346757"/>
                  </a:lnTo>
                  <a:lnTo>
                    <a:pt x="3905092" y="6249365"/>
                  </a:lnTo>
                  <a:lnTo>
                    <a:pt x="3880088" y="6152527"/>
                  </a:lnTo>
                  <a:lnTo>
                    <a:pt x="3826668" y="5960520"/>
                  </a:lnTo>
                  <a:lnTo>
                    <a:pt x="3801984" y="5877018"/>
                  </a:lnTo>
                  <a:lnTo>
                    <a:pt x="3729990" y="5646591"/>
                  </a:lnTo>
                  <a:lnTo>
                    <a:pt x="3653473" y="5418070"/>
                  </a:lnTo>
                  <a:lnTo>
                    <a:pt x="3572590" y="5191296"/>
                  </a:lnTo>
                  <a:lnTo>
                    <a:pt x="3487580" y="4966348"/>
                  </a:lnTo>
                  <a:lnTo>
                    <a:pt x="3398362" y="4743145"/>
                  </a:lnTo>
                  <a:lnTo>
                    <a:pt x="3305254" y="4521689"/>
                  </a:lnTo>
                  <a:lnTo>
                    <a:pt x="3208259" y="4301900"/>
                  </a:lnTo>
                  <a:lnTo>
                    <a:pt x="3107452" y="4083776"/>
                  </a:lnTo>
                  <a:lnTo>
                    <a:pt x="3003153" y="3867241"/>
                  </a:lnTo>
                  <a:lnTo>
                    <a:pt x="2895283" y="3652374"/>
                  </a:lnTo>
                  <a:lnTo>
                    <a:pt x="2784078" y="3439014"/>
                  </a:lnTo>
                  <a:lnTo>
                    <a:pt x="2669619" y="3227241"/>
                  </a:lnTo>
                  <a:lnTo>
                    <a:pt x="2552065" y="3017056"/>
                  </a:lnTo>
                  <a:lnTo>
                    <a:pt x="2431494" y="2808220"/>
                  </a:lnTo>
                  <a:lnTo>
                    <a:pt x="2308067" y="2600894"/>
                  </a:lnTo>
                  <a:lnTo>
                    <a:pt x="2181861" y="2394994"/>
                  </a:lnTo>
                  <a:lnTo>
                    <a:pt x="2053035" y="2190524"/>
                  </a:lnTo>
                  <a:lnTo>
                    <a:pt x="1921668" y="1987404"/>
                  </a:lnTo>
                  <a:lnTo>
                    <a:pt x="1788002" y="1785632"/>
                  </a:lnTo>
                  <a:lnTo>
                    <a:pt x="1652032" y="1585131"/>
                  </a:lnTo>
                  <a:lnTo>
                    <a:pt x="1513919" y="1385900"/>
                  </a:lnTo>
                  <a:lnTo>
                    <a:pt x="1373744" y="1187859"/>
                  </a:lnTo>
                  <a:lnTo>
                    <a:pt x="1231742" y="991168"/>
                  </a:lnTo>
                  <a:lnTo>
                    <a:pt x="1087994" y="795587"/>
                  </a:lnTo>
                  <a:lnTo>
                    <a:pt x="942578" y="601119"/>
                  </a:lnTo>
                  <a:lnTo>
                    <a:pt x="795576" y="407840"/>
                  </a:lnTo>
                  <a:lnTo>
                    <a:pt x="647224" y="215595"/>
                  </a:lnTo>
                  <a:lnTo>
                    <a:pt x="497602" y="24459"/>
                  </a:lnTo>
                  <a:lnTo>
                    <a:pt x="4780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7" name="Shape 154"/>
            <p:cNvSpPr/>
            <p:nvPr/>
          </p:nvSpPr>
          <p:spPr>
            <a:xfrm>
              <a:off x="4002878" y="0"/>
              <a:ext cx="4742579" cy="7529366"/>
            </a:xfrm>
            <a:custGeom>
              <a:avLst/>
              <a:gdLst/>
              <a:ahLst/>
              <a:cxnLst/>
              <a:rect l="0" t="0" r="0" b="0"/>
              <a:pathLst>
                <a:path w="4742579" h="7529366">
                  <a:moveTo>
                    <a:pt x="0" y="0"/>
                  </a:moveTo>
                  <a:lnTo>
                    <a:pt x="54928" y="22078"/>
                  </a:lnTo>
                  <a:lnTo>
                    <a:pt x="119700" y="49145"/>
                  </a:lnTo>
                  <a:lnTo>
                    <a:pt x="184072" y="77244"/>
                  </a:lnTo>
                  <a:lnTo>
                    <a:pt x="247970" y="106295"/>
                  </a:lnTo>
                  <a:lnTo>
                    <a:pt x="311390" y="136457"/>
                  </a:lnTo>
                  <a:lnTo>
                    <a:pt x="374334" y="167811"/>
                  </a:lnTo>
                  <a:lnTo>
                    <a:pt x="439421" y="201703"/>
                  </a:lnTo>
                  <a:lnTo>
                    <a:pt x="503715" y="236787"/>
                  </a:lnTo>
                  <a:lnTo>
                    <a:pt x="567136" y="272982"/>
                  </a:lnTo>
                  <a:lnTo>
                    <a:pt x="629763" y="310288"/>
                  </a:lnTo>
                  <a:lnTo>
                    <a:pt x="691596" y="348627"/>
                  </a:lnTo>
                  <a:lnTo>
                    <a:pt x="752715" y="388076"/>
                  </a:lnTo>
                  <a:lnTo>
                    <a:pt x="813040" y="428478"/>
                  </a:lnTo>
                  <a:lnTo>
                    <a:pt x="872571" y="469912"/>
                  </a:lnTo>
                  <a:lnTo>
                    <a:pt x="931388" y="512298"/>
                  </a:lnTo>
                  <a:lnTo>
                    <a:pt x="989570" y="555637"/>
                  </a:lnTo>
                  <a:lnTo>
                    <a:pt x="1046958" y="599850"/>
                  </a:lnTo>
                  <a:lnTo>
                    <a:pt x="1103711" y="645014"/>
                  </a:lnTo>
                  <a:lnTo>
                    <a:pt x="1159750" y="691051"/>
                  </a:lnTo>
                  <a:lnTo>
                    <a:pt x="1215154" y="737962"/>
                  </a:lnTo>
                  <a:lnTo>
                    <a:pt x="1269843" y="785665"/>
                  </a:lnTo>
                  <a:lnTo>
                    <a:pt x="1323977" y="834163"/>
                  </a:lnTo>
                  <a:lnTo>
                    <a:pt x="1447008" y="949575"/>
                  </a:lnTo>
                  <a:lnTo>
                    <a:pt x="1566943" y="1068877"/>
                  </a:lnTo>
                  <a:lnTo>
                    <a:pt x="1683863" y="1191828"/>
                  </a:lnTo>
                  <a:lnTo>
                    <a:pt x="1797925" y="1318034"/>
                  </a:lnTo>
                  <a:lnTo>
                    <a:pt x="1909367" y="1447256"/>
                  </a:lnTo>
                  <a:lnTo>
                    <a:pt x="2018350" y="1579178"/>
                  </a:lnTo>
                  <a:lnTo>
                    <a:pt x="2125030" y="1713560"/>
                  </a:lnTo>
                  <a:lnTo>
                    <a:pt x="2229566" y="1850085"/>
                  </a:lnTo>
                  <a:lnTo>
                    <a:pt x="2332118" y="1988356"/>
                  </a:lnTo>
                  <a:lnTo>
                    <a:pt x="2432846" y="2128215"/>
                  </a:lnTo>
                  <a:lnTo>
                    <a:pt x="2531985" y="2269344"/>
                  </a:lnTo>
                  <a:lnTo>
                    <a:pt x="2629696" y="2411345"/>
                  </a:lnTo>
                  <a:lnTo>
                    <a:pt x="2726136" y="2553982"/>
                  </a:lnTo>
                  <a:lnTo>
                    <a:pt x="2821466" y="2697016"/>
                  </a:lnTo>
                  <a:lnTo>
                    <a:pt x="3009425" y="2982925"/>
                  </a:lnTo>
                  <a:lnTo>
                    <a:pt x="3201751" y="3279073"/>
                  </a:lnTo>
                  <a:lnTo>
                    <a:pt x="3296762" y="3428775"/>
                  </a:lnTo>
                  <a:lnTo>
                    <a:pt x="3390266" y="3579588"/>
                  </a:lnTo>
                  <a:lnTo>
                    <a:pt x="3481469" y="3731828"/>
                  </a:lnTo>
                  <a:lnTo>
                    <a:pt x="3569892" y="3885339"/>
                  </a:lnTo>
                  <a:lnTo>
                    <a:pt x="3654823" y="4040439"/>
                  </a:lnTo>
                  <a:lnTo>
                    <a:pt x="3735547" y="4197204"/>
                  </a:lnTo>
                  <a:lnTo>
                    <a:pt x="3774204" y="4276182"/>
                  </a:lnTo>
                  <a:lnTo>
                    <a:pt x="3811590" y="4355636"/>
                  </a:lnTo>
                  <a:lnTo>
                    <a:pt x="3847625" y="4435566"/>
                  </a:lnTo>
                  <a:lnTo>
                    <a:pt x="3882154" y="4515894"/>
                  </a:lnTo>
                  <a:lnTo>
                    <a:pt x="3915253" y="4596777"/>
                  </a:lnTo>
                  <a:lnTo>
                    <a:pt x="3946764" y="4678057"/>
                  </a:lnTo>
                  <a:lnTo>
                    <a:pt x="3976531" y="4759973"/>
                  </a:lnTo>
                  <a:lnTo>
                    <a:pt x="4004628" y="4842284"/>
                  </a:lnTo>
                  <a:lnTo>
                    <a:pt x="4030902" y="4925231"/>
                  </a:lnTo>
                  <a:lnTo>
                    <a:pt x="4055191" y="5008653"/>
                  </a:lnTo>
                  <a:lnTo>
                    <a:pt x="4077575" y="5092712"/>
                  </a:lnTo>
                  <a:lnTo>
                    <a:pt x="4097816" y="5177326"/>
                  </a:lnTo>
                  <a:lnTo>
                    <a:pt x="4115912" y="5262495"/>
                  </a:lnTo>
                  <a:lnTo>
                    <a:pt x="4131867" y="5348220"/>
                  </a:lnTo>
                  <a:lnTo>
                    <a:pt x="4145441" y="5434660"/>
                  </a:lnTo>
                  <a:lnTo>
                    <a:pt x="4156632" y="5521655"/>
                  </a:lnTo>
                  <a:lnTo>
                    <a:pt x="4160997" y="5561899"/>
                  </a:lnTo>
                  <a:lnTo>
                    <a:pt x="4164729" y="5602220"/>
                  </a:lnTo>
                  <a:lnTo>
                    <a:pt x="4168063" y="5642542"/>
                  </a:lnTo>
                  <a:lnTo>
                    <a:pt x="4170841" y="5682865"/>
                  </a:lnTo>
                  <a:lnTo>
                    <a:pt x="4173062" y="5723267"/>
                  </a:lnTo>
                  <a:lnTo>
                    <a:pt x="4174888" y="5763670"/>
                  </a:lnTo>
                  <a:lnTo>
                    <a:pt x="4177111" y="5844474"/>
                  </a:lnTo>
                  <a:lnTo>
                    <a:pt x="4177666" y="5897336"/>
                  </a:lnTo>
                  <a:lnTo>
                    <a:pt x="4177588" y="5950280"/>
                  </a:lnTo>
                  <a:lnTo>
                    <a:pt x="4176794" y="6003224"/>
                  </a:lnTo>
                  <a:lnTo>
                    <a:pt x="4175443" y="6056166"/>
                  </a:lnTo>
                  <a:lnTo>
                    <a:pt x="4173381" y="6109108"/>
                  </a:lnTo>
                  <a:lnTo>
                    <a:pt x="4170841" y="6162052"/>
                  </a:lnTo>
                  <a:lnTo>
                    <a:pt x="4167745" y="6214916"/>
                  </a:lnTo>
                  <a:lnTo>
                    <a:pt x="4164094" y="6267858"/>
                  </a:lnTo>
                  <a:lnTo>
                    <a:pt x="4159966" y="6320722"/>
                  </a:lnTo>
                  <a:lnTo>
                    <a:pt x="4155441" y="6373586"/>
                  </a:lnTo>
                  <a:lnTo>
                    <a:pt x="4145044" y="6479155"/>
                  </a:lnTo>
                  <a:lnTo>
                    <a:pt x="4133296" y="6584566"/>
                  </a:lnTo>
                  <a:lnTo>
                    <a:pt x="4120438" y="6689818"/>
                  </a:lnTo>
                  <a:lnTo>
                    <a:pt x="4106308" y="6795703"/>
                  </a:lnTo>
                  <a:lnTo>
                    <a:pt x="4090751" y="6901747"/>
                  </a:lnTo>
                  <a:lnTo>
                    <a:pt x="4082338" y="6954850"/>
                  </a:lnTo>
                  <a:lnTo>
                    <a:pt x="4073447" y="7007873"/>
                  </a:lnTo>
                  <a:lnTo>
                    <a:pt x="4064081" y="7060816"/>
                  </a:lnTo>
                  <a:lnTo>
                    <a:pt x="4054159" y="7113600"/>
                  </a:lnTo>
                  <a:lnTo>
                    <a:pt x="4043602" y="7166385"/>
                  </a:lnTo>
                  <a:lnTo>
                    <a:pt x="4032489" y="7218931"/>
                  </a:lnTo>
                  <a:lnTo>
                    <a:pt x="4020742" y="7271317"/>
                  </a:lnTo>
                  <a:lnTo>
                    <a:pt x="4008281" y="7323467"/>
                  </a:lnTo>
                  <a:lnTo>
                    <a:pt x="3995103" y="7375379"/>
                  </a:lnTo>
                  <a:lnTo>
                    <a:pt x="3981213" y="7427051"/>
                  </a:lnTo>
                  <a:lnTo>
                    <a:pt x="3966528" y="7478407"/>
                  </a:lnTo>
                  <a:lnTo>
                    <a:pt x="3950972" y="7529366"/>
                  </a:lnTo>
                  <a:lnTo>
                    <a:pt x="4724878" y="7529366"/>
                  </a:lnTo>
                  <a:lnTo>
                    <a:pt x="4731546" y="7432370"/>
                  </a:lnTo>
                  <a:lnTo>
                    <a:pt x="4736625" y="7335215"/>
                  </a:lnTo>
                  <a:lnTo>
                    <a:pt x="4740118" y="7237822"/>
                  </a:lnTo>
                  <a:lnTo>
                    <a:pt x="4742102" y="7140350"/>
                  </a:lnTo>
                  <a:lnTo>
                    <a:pt x="4742579" y="7042639"/>
                  </a:lnTo>
                  <a:lnTo>
                    <a:pt x="4741626" y="6944928"/>
                  </a:lnTo>
                  <a:lnTo>
                    <a:pt x="4739245" y="6846978"/>
                  </a:lnTo>
                  <a:lnTo>
                    <a:pt x="4735515" y="6749029"/>
                  </a:lnTo>
                  <a:lnTo>
                    <a:pt x="4730434" y="6651002"/>
                  </a:lnTo>
                  <a:lnTo>
                    <a:pt x="4724005" y="6552895"/>
                  </a:lnTo>
                  <a:lnTo>
                    <a:pt x="4716306" y="6454787"/>
                  </a:lnTo>
                  <a:lnTo>
                    <a:pt x="4707416" y="6356680"/>
                  </a:lnTo>
                  <a:lnTo>
                    <a:pt x="4685905" y="6160385"/>
                  </a:lnTo>
                  <a:lnTo>
                    <a:pt x="4659870" y="5964250"/>
                  </a:lnTo>
                  <a:lnTo>
                    <a:pt x="4628279" y="5761130"/>
                  </a:lnTo>
                  <a:lnTo>
                    <a:pt x="4592401" y="5558563"/>
                  </a:lnTo>
                  <a:lnTo>
                    <a:pt x="4552555" y="5356555"/>
                  </a:lnTo>
                  <a:lnTo>
                    <a:pt x="4508978" y="5155338"/>
                  </a:lnTo>
                  <a:lnTo>
                    <a:pt x="4462067" y="4955076"/>
                  </a:lnTo>
                  <a:lnTo>
                    <a:pt x="4412061" y="4755924"/>
                  </a:lnTo>
                  <a:lnTo>
                    <a:pt x="4359277" y="4558042"/>
                  </a:lnTo>
                  <a:lnTo>
                    <a:pt x="4304031" y="4361588"/>
                  </a:lnTo>
                  <a:lnTo>
                    <a:pt x="4261487" y="4216095"/>
                  </a:lnTo>
                  <a:lnTo>
                    <a:pt x="4217592" y="4070839"/>
                  </a:lnTo>
                  <a:lnTo>
                    <a:pt x="4172428" y="3925900"/>
                  </a:lnTo>
                  <a:lnTo>
                    <a:pt x="4125835" y="3781200"/>
                  </a:lnTo>
                  <a:lnTo>
                    <a:pt x="4077972" y="3636975"/>
                  </a:lnTo>
                  <a:lnTo>
                    <a:pt x="4028600" y="3493148"/>
                  </a:lnTo>
                  <a:lnTo>
                    <a:pt x="3977721" y="3349796"/>
                  </a:lnTo>
                  <a:lnTo>
                    <a:pt x="3925412" y="3207001"/>
                  </a:lnTo>
                  <a:lnTo>
                    <a:pt x="3871517" y="3064760"/>
                  </a:lnTo>
                  <a:lnTo>
                    <a:pt x="3816113" y="2923235"/>
                  </a:lnTo>
                  <a:lnTo>
                    <a:pt x="3759043" y="2782345"/>
                  </a:lnTo>
                  <a:lnTo>
                    <a:pt x="3700306" y="2642169"/>
                  </a:lnTo>
                  <a:lnTo>
                    <a:pt x="3639901" y="2502865"/>
                  </a:lnTo>
                  <a:lnTo>
                    <a:pt x="3577830" y="2364435"/>
                  </a:lnTo>
                  <a:lnTo>
                    <a:pt x="3513933" y="2226799"/>
                  </a:lnTo>
                  <a:lnTo>
                    <a:pt x="3448289" y="2090194"/>
                  </a:lnTo>
                  <a:lnTo>
                    <a:pt x="3380821" y="1954621"/>
                  </a:lnTo>
                  <a:lnTo>
                    <a:pt x="3311447" y="1820081"/>
                  </a:lnTo>
                  <a:lnTo>
                    <a:pt x="3240169" y="1686651"/>
                  </a:lnTo>
                  <a:lnTo>
                    <a:pt x="3166985" y="1554334"/>
                  </a:lnTo>
                  <a:lnTo>
                    <a:pt x="3091816" y="1423285"/>
                  </a:lnTo>
                  <a:lnTo>
                    <a:pt x="3014665" y="1293507"/>
                  </a:lnTo>
                  <a:lnTo>
                    <a:pt x="2935447" y="1164999"/>
                  </a:lnTo>
                  <a:lnTo>
                    <a:pt x="2854088" y="1037920"/>
                  </a:lnTo>
                  <a:lnTo>
                    <a:pt x="2770666" y="912190"/>
                  </a:lnTo>
                  <a:lnTo>
                    <a:pt x="2685100" y="787968"/>
                  </a:lnTo>
                  <a:lnTo>
                    <a:pt x="2597310" y="665333"/>
                  </a:lnTo>
                  <a:lnTo>
                    <a:pt x="2507300" y="544207"/>
                  </a:lnTo>
                  <a:lnTo>
                    <a:pt x="2414986" y="424747"/>
                  </a:lnTo>
                  <a:lnTo>
                    <a:pt x="2320451" y="306956"/>
                  </a:lnTo>
                  <a:lnTo>
                    <a:pt x="2223534" y="190910"/>
                  </a:lnTo>
                  <a:lnTo>
                    <a:pt x="2124236" y="76610"/>
                  </a:lnTo>
                  <a:lnTo>
                    <a:pt x="2075658" y="22396"/>
                  </a:lnTo>
                  <a:lnTo>
                    <a:pt x="20551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8" name="Shape 155"/>
            <p:cNvSpPr/>
            <p:nvPr/>
          </p:nvSpPr>
          <p:spPr>
            <a:xfrm>
              <a:off x="2001977" y="0"/>
              <a:ext cx="6178567" cy="7529366"/>
            </a:xfrm>
            <a:custGeom>
              <a:avLst/>
              <a:gdLst/>
              <a:ahLst/>
              <a:cxnLst/>
              <a:rect l="0" t="0" r="0" b="0"/>
              <a:pathLst>
                <a:path w="6178567" h="7529366">
                  <a:moveTo>
                    <a:pt x="0" y="0"/>
                  </a:moveTo>
                  <a:lnTo>
                    <a:pt x="31530" y="12236"/>
                  </a:lnTo>
                  <a:lnTo>
                    <a:pt x="101856" y="40256"/>
                  </a:lnTo>
                  <a:lnTo>
                    <a:pt x="171865" y="68909"/>
                  </a:lnTo>
                  <a:lnTo>
                    <a:pt x="241715" y="98120"/>
                  </a:lnTo>
                  <a:lnTo>
                    <a:pt x="311168" y="128044"/>
                  </a:lnTo>
                  <a:lnTo>
                    <a:pt x="380383" y="158682"/>
                  </a:lnTo>
                  <a:lnTo>
                    <a:pt x="449201" y="189956"/>
                  </a:lnTo>
                  <a:lnTo>
                    <a:pt x="517781" y="222025"/>
                  </a:lnTo>
                  <a:lnTo>
                    <a:pt x="585885" y="254885"/>
                  </a:lnTo>
                  <a:lnTo>
                    <a:pt x="653671" y="288541"/>
                  </a:lnTo>
                  <a:lnTo>
                    <a:pt x="747572" y="337039"/>
                  </a:lnTo>
                  <a:lnTo>
                    <a:pt x="840441" y="387203"/>
                  </a:lnTo>
                  <a:lnTo>
                    <a:pt x="932357" y="439115"/>
                  </a:lnTo>
                  <a:lnTo>
                    <a:pt x="1023162" y="492693"/>
                  </a:lnTo>
                  <a:lnTo>
                    <a:pt x="1113015" y="547858"/>
                  </a:lnTo>
                  <a:lnTo>
                    <a:pt x="1201835" y="604690"/>
                  </a:lnTo>
                  <a:lnTo>
                    <a:pt x="1289545" y="663111"/>
                  </a:lnTo>
                  <a:lnTo>
                    <a:pt x="1376222" y="723038"/>
                  </a:lnTo>
                  <a:lnTo>
                    <a:pt x="1461709" y="784555"/>
                  </a:lnTo>
                  <a:lnTo>
                    <a:pt x="1546163" y="847578"/>
                  </a:lnTo>
                  <a:lnTo>
                    <a:pt x="1629507" y="912110"/>
                  </a:lnTo>
                  <a:lnTo>
                    <a:pt x="1711660" y="978071"/>
                  </a:lnTo>
                  <a:lnTo>
                    <a:pt x="1792622" y="1045460"/>
                  </a:lnTo>
                  <a:lnTo>
                    <a:pt x="1872473" y="1114200"/>
                  </a:lnTo>
                  <a:lnTo>
                    <a:pt x="1951055" y="1184446"/>
                  </a:lnTo>
                  <a:lnTo>
                    <a:pt x="2028526" y="1255962"/>
                  </a:lnTo>
                  <a:lnTo>
                    <a:pt x="2104726" y="1328829"/>
                  </a:lnTo>
                  <a:lnTo>
                    <a:pt x="2179655" y="1402965"/>
                  </a:lnTo>
                  <a:lnTo>
                    <a:pt x="2253316" y="1478371"/>
                  </a:lnTo>
                  <a:lnTo>
                    <a:pt x="2325785" y="1555048"/>
                  </a:lnTo>
                  <a:lnTo>
                    <a:pt x="2396905" y="1632994"/>
                  </a:lnTo>
                  <a:lnTo>
                    <a:pt x="2466755" y="1712051"/>
                  </a:lnTo>
                  <a:lnTo>
                    <a:pt x="2535255" y="1792379"/>
                  </a:lnTo>
                  <a:lnTo>
                    <a:pt x="2602407" y="1873817"/>
                  </a:lnTo>
                  <a:lnTo>
                    <a:pt x="2668209" y="1956289"/>
                  </a:lnTo>
                  <a:lnTo>
                    <a:pt x="2732661" y="2039950"/>
                  </a:lnTo>
                  <a:lnTo>
                    <a:pt x="2795685" y="2124642"/>
                  </a:lnTo>
                  <a:lnTo>
                    <a:pt x="2857360" y="2210367"/>
                  </a:lnTo>
                  <a:lnTo>
                    <a:pt x="2917605" y="2297125"/>
                  </a:lnTo>
                  <a:lnTo>
                    <a:pt x="2976422" y="2384834"/>
                  </a:lnTo>
                  <a:lnTo>
                    <a:pt x="3033730" y="2473496"/>
                  </a:lnTo>
                  <a:lnTo>
                    <a:pt x="3089610" y="2563110"/>
                  </a:lnTo>
                  <a:lnTo>
                    <a:pt x="3144061" y="2653677"/>
                  </a:lnTo>
                  <a:lnTo>
                    <a:pt x="3196926" y="2745118"/>
                  </a:lnTo>
                  <a:lnTo>
                    <a:pt x="3248361" y="2837351"/>
                  </a:lnTo>
                  <a:lnTo>
                    <a:pt x="3298208" y="2930457"/>
                  </a:lnTo>
                  <a:lnTo>
                    <a:pt x="3346547" y="3024359"/>
                  </a:lnTo>
                  <a:lnTo>
                    <a:pt x="3393300" y="3119053"/>
                  </a:lnTo>
                  <a:lnTo>
                    <a:pt x="3438463" y="3214463"/>
                  </a:lnTo>
                  <a:lnTo>
                    <a:pt x="3482041" y="3310585"/>
                  </a:lnTo>
                  <a:lnTo>
                    <a:pt x="3523951" y="3407423"/>
                  </a:lnTo>
                  <a:lnTo>
                    <a:pt x="3564352" y="3504975"/>
                  </a:lnTo>
                  <a:lnTo>
                    <a:pt x="3603008" y="3603161"/>
                  </a:lnTo>
                  <a:lnTo>
                    <a:pt x="3640076" y="3701904"/>
                  </a:lnTo>
                  <a:lnTo>
                    <a:pt x="3675398" y="3801281"/>
                  </a:lnTo>
                  <a:lnTo>
                    <a:pt x="3709132" y="3901214"/>
                  </a:lnTo>
                  <a:lnTo>
                    <a:pt x="3741041" y="4001703"/>
                  </a:lnTo>
                  <a:lnTo>
                    <a:pt x="3771283" y="4102748"/>
                  </a:lnTo>
                  <a:lnTo>
                    <a:pt x="3799778" y="4204189"/>
                  </a:lnTo>
                  <a:lnTo>
                    <a:pt x="3826529" y="4306185"/>
                  </a:lnTo>
                  <a:lnTo>
                    <a:pt x="3851531" y="4408578"/>
                  </a:lnTo>
                  <a:lnTo>
                    <a:pt x="3874709" y="4511370"/>
                  </a:lnTo>
                  <a:lnTo>
                    <a:pt x="3896140" y="4614557"/>
                  </a:lnTo>
                  <a:lnTo>
                    <a:pt x="3915666" y="4718062"/>
                  </a:lnTo>
                  <a:lnTo>
                    <a:pt x="3933367" y="4821963"/>
                  </a:lnTo>
                  <a:lnTo>
                    <a:pt x="3949321" y="4926103"/>
                  </a:lnTo>
                  <a:lnTo>
                    <a:pt x="3963291" y="5030561"/>
                  </a:lnTo>
                  <a:lnTo>
                    <a:pt x="3975436" y="5135257"/>
                  </a:lnTo>
                  <a:lnTo>
                    <a:pt x="3985675" y="5240191"/>
                  </a:lnTo>
                  <a:lnTo>
                    <a:pt x="3993930" y="5345364"/>
                  </a:lnTo>
                  <a:lnTo>
                    <a:pt x="4000360" y="5450613"/>
                  </a:lnTo>
                  <a:lnTo>
                    <a:pt x="4004805" y="5556104"/>
                  </a:lnTo>
                  <a:lnTo>
                    <a:pt x="4007265" y="5661673"/>
                  </a:lnTo>
                  <a:lnTo>
                    <a:pt x="4007741" y="5767320"/>
                  </a:lnTo>
                  <a:lnTo>
                    <a:pt x="4006312" y="5873286"/>
                  </a:lnTo>
                  <a:lnTo>
                    <a:pt x="4003217" y="5979173"/>
                  </a:lnTo>
                  <a:lnTo>
                    <a:pt x="3998455" y="6084978"/>
                  </a:lnTo>
                  <a:lnTo>
                    <a:pt x="3992264" y="6190706"/>
                  </a:lnTo>
                  <a:lnTo>
                    <a:pt x="3984644" y="6296355"/>
                  </a:lnTo>
                  <a:lnTo>
                    <a:pt x="3975754" y="6401923"/>
                  </a:lnTo>
                  <a:lnTo>
                    <a:pt x="3954719" y="6612824"/>
                  </a:lnTo>
                  <a:lnTo>
                    <a:pt x="3929953" y="6823485"/>
                  </a:lnTo>
                  <a:lnTo>
                    <a:pt x="3902490" y="7033907"/>
                  </a:lnTo>
                  <a:lnTo>
                    <a:pt x="3873201" y="7244092"/>
                  </a:lnTo>
                  <a:lnTo>
                    <a:pt x="3842959" y="7454038"/>
                  </a:lnTo>
                  <a:lnTo>
                    <a:pt x="3832005" y="7529366"/>
                  </a:lnTo>
                  <a:lnTo>
                    <a:pt x="5951873" y="7529366"/>
                  </a:lnTo>
                  <a:lnTo>
                    <a:pt x="5967430" y="7478407"/>
                  </a:lnTo>
                  <a:lnTo>
                    <a:pt x="5982115" y="7427051"/>
                  </a:lnTo>
                  <a:lnTo>
                    <a:pt x="5996005" y="7375379"/>
                  </a:lnTo>
                  <a:lnTo>
                    <a:pt x="6009182" y="7323467"/>
                  </a:lnTo>
                  <a:lnTo>
                    <a:pt x="6021644" y="7271317"/>
                  </a:lnTo>
                  <a:lnTo>
                    <a:pt x="6033391" y="7218931"/>
                  </a:lnTo>
                  <a:lnTo>
                    <a:pt x="6044503" y="7166385"/>
                  </a:lnTo>
                  <a:lnTo>
                    <a:pt x="6055061" y="7113678"/>
                  </a:lnTo>
                  <a:lnTo>
                    <a:pt x="6064983" y="7060816"/>
                  </a:lnTo>
                  <a:lnTo>
                    <a:pt x="6074349" y="7007873"/>
                  </a:lnTo>
                  <a:lnTo>
                    <a:pt x="6083239" y="6954850"/>
                  </a:lnTo>
                  <a:lnTo>
                    <a:pt x="6091652" y="6901747"/>
                  </a:lnTo>
                  <a:lnTo>
                    <a:pt x="6107210" y="6795703"/>
                  </a:lnTo>
                  <a:lnTo>
                    <a:pt x="6121339" y="6689818"/>
                  </a:lnTo>
                  <a:lnTo>
                    <a:pt x="6134276" y="6584566"/>
                  </a:lnTo>
                  <a:lnTo>
                    <a:pt x="6145945" y="6479155"/>
                  </a:lnTo>
                  <a:lnTo>
                    <a:pt x="6156342" y="6373586"/>
                  </a:lnTo>
                  <a:lnTo>
                    <a:pt x="6160868" y="6320722"/>
                  </a:lnTo>
                  <a:lnTo>
                    <a:pt x="6164995" y="6267858"/>
                  </a:lnTo>
                  <a:lnTo>
                    <a:pt x="6168646" y="6214916"/>
                  </a:lnTo>
                  <a:lnTo>
                    <a:pt x="6171742" y="6162052"/>
                  </a:lnTo>
                  <a:lnTo>
                    <a:pt x="6174282" y="6109108"/>
                  </a:lnTo>
                  <a:lnTo>
                    <a:pt x="6176345" y="6056166"/>
                  </a:lnTo>
                  <a:lnTo>
                    <a:pt x="6177695" y="6003224"/>
                  </a:lnTo>
                  <a:lnTo>
                    <a:pt x="6178489" y="5950280"/>
                  </a:lnTo>
                  <a:lnTo>
                    <a:pt x="6178567" y="5897336"/>
                  </a:lnTo>
                  <a:lnTo>
                    <a:pt x="6178012" y="5844474"/>
                  </a:lnTo>
                  <a:lnTo>
                    <a:pt x="6175790" y="5763670"/>
                  </a:lnTo>
                  <a:lnTo>
                    <a:pt x="6173964" y="5723267"/>
                  </a:lnTo>
                  <a:lnTo>
                    <a:pt x="6171742" y="5682865"/>
                  </a:lnTo>
                  <a:lnTo>
                    <a:pt x="6168964" y="5642542"/>
                  </a:lnTo>
                  <a:lnTo>
                    <a:pt x="6165630" y="5602220"/>
                  </a:lnTo>
                  <a:lnTo>
                    <a:pt x="6161899" y="5561899"/>
                  </a:lnTo>
                  <a:lnTo>
                    <a:pt x="6157534" y="5521655"/>
                  </a:lnTo>
                  <a:lnTo>
                    <a:pt x="6146342" y="5434660"/>
                  </a:lnTo>
                  <a:lnTo>
                    <a:pt x="6132769" y="5348220"/>
                  </a:lnTo>
                  <a:lnTo>
                    <a:pt x="6116814" y="5262495"/>
                  </a:lnTo>
                  <a:lnTo>
                    <a:pt x="6098717" y="5177326"/>
                  </a:lnTo>
                  <a:lnTo>
                    <a:pt x="6078477" y="5092712"/>
                  </a:lnTo>
                  <a:lnTo>
                    <a:pt x="6056093" y="5008653"/>
                  </a:lnTo>
                  <a:lnTo>
                    <a:pt x="6031803" y="4925231"/>
                  </a:lnTo>
                  <a:lnTo>
                    <a:pt x="6005530" y="4842284"/>
                  </a:lnTo>
                  <a:lnTo>
                    <a:pt x="5977432" y="4759973"/>
                  </a:lnTo>
                  <a:lnTo>
                    <a:pt x="5947666" y="4678057"/>
                  </a:lnTo>
                  <a:lnTo>
                    <a:pt x="5916155" y="4596777"/>
                  </a:lnTo>
                  <a:lnTo>
                    <a:pt x="5883055" y="4515894"/>
                  </a:lnTo>
                  <a:lnTo>
                    <a:pt x="5848526" y="4435566"/>
                  </a:lnTo>
                  <a:lnTo>
                    <a:pt x="5812491" y="4355636"/>
                  </a:lnTo>
                  <a:lnTo>
                    <a:pt x="5775105" y="4276182"/>
                  </a:lnTo>
                  <a:lnTo>
                    <a:pt x="5736449" y="4197204"/>
                  </a:lnTo>
                  <a:lnTo>
                    <a:pt x="5655725" y="4040439"/>
                  </a:lnTo>
                  <a:lnTo>
                    <a:pt x="5570794" y="3885339"/>
                  </a:lnTo>
                  <a:lnTo>
                    <a:pt x="5482370" y="3731828"/>
                  </a:lnTo>
                  <a:lnTo>
                    <a:pt x="5391167" y="3579588"/>
                  </a:lnTo>
                  <a:lnTo>
                    <a:pt x="5297664" y="3428775"/>
                  </a:lnTo>
                  <a:lnTo>
                    <a:pt x="5202652" y="3279073"/>
                  </a:lnTo>
                  <a:lnTo>
                    <a:pt x="5010326" y="2982925"/>
                  </a:lnTo>
                  <a:lnTo>
                    <a:pt x="4822367" y="2697016"/>
                  </a:lnTo>
                  <a:lnTo>
                    <a:pt x="4727037" y="2553982"/>
                  </a:lnTo>
                  <a:lnTo>
                    <a:pt x="4630597" y="2411345"/>
                  </a:lnTo>
                  <a:lnTo>
                    <a:pt x="4532886" y="2269344"/>
                  </a:lnTo>
                  <a:lnTo>
                    <a:pt x="4433747" y="2128215"/>
                  </a:lnTo>
                  <a:lnTo>
                    <a:pt x="4333020" y="1988356"/>
                  </a:lnTo>
                  <a:lnTo>
                    <a:pt x="4230468" y="1850085"/>
                  </a:lnTo>
                  <a:lnTo>
                    <a:pt x="4125931" y="1713560"/>
                  </a:lnTo>
                  <a:lnTo>
                    <a:pt x="4019251" y="1579178"/>
                  </a:lnTo>
                  <a:lnTo>
                    <a:pt x="3910269" y="1447256"/>
                  </a:lnTo>
                  <a:lnTo>
                    <a:pt x="3798826" y="1318034"/>
                  </a:lnTo>
                  <a:lnTo>
                    <a:pt x="3684765" y="1191828"/>
                  </a:lnTo>
                  <a:lnTo>
                    <a:pt x="3567845" y="1068877"/>
                  </a:lnTo>
                  <a:lnTo>
                    <a:pt x="3447910" y="949575"/>
                  </a:lnTo>
                  <a:lnTo>
                    <a:pt x="3324879" y="834163"/>
                  </a:lnTo>
                  <a:lnTo>
                    <a:pt x="3270745" y="785665"/>
                  </a:lnTo>
                  <a:lnTo>
                    <a:pt x="3216055" y="737962"/>
                  </a:lnTo>
                  <a:lnTo>
                    <a:pt x="3160651" y="691051"/>
                  </a:lnTo>
                  <a:lnTo>
                    <a:pt x="3104612" y="645014"/>
                  </a:lnTo>
                  <a:lnTo>
                    <a:pt x="3047860" y="599850"/>
                  </a:lnTo>
                  <a:lnTo>
                    <a:pt x="2990471" y="555637"/>
                  </a:lnTo>
                  <a:lnTo>
                    <a:pt x="2932290" y="512298"/>
                  </a:lnTo>
                  <a:lnTo>
                    <a:pt x="2873472" y="469912"/>
                  </a:lnTo>
                  <a:lnTo>
                    <a:pt x="2813941" y="428478"/>
                  </a:lnTo>
                  <a:lnTo>
                    <a:pt x="2753616" y="388076"/>
                  </a:lnTo>
                  <a:lnTo>
                    <a:pt x="2692497" y="348627"/>
                  </a:lnTo>
                  <a:lnTo>
                    <a:pt x="2630665" y="310288"/>
                  </a:lnTo>
                  <a:lnTo>
                    <a:pt x="2568037" y="272982"/>
                  </a:lnTo>
                  <a:lnTo>
                    <a:pt x="2504616" y="236787"/>
                  </a:lnTo>
                  <a:lnTo>
                    <a:pt x="2440322" y="201703"/>
                  </a:lnTo>
                  <a:lnTo>
                    <a:pt x="2375235" y="167811"/>
                  </a:lnTo>
                  <a:lnTo>
                    <a:pt x="2312291" y="136457"/>
                  </a:lnTo>
                  <a:lnTo>
                    <a:pt x="2248871" y="106295"/>
                  </a:lnTo>
                  <a:lnTo>
                    <a:pt x="2184974" y="77244"/>
                  </a:lnTo>
                  <a:lnTo>
                    <a:pt x="2120601" y="49145"/>
                  </a:lnTo>
                  <a:lnTo>
                    <a:pt x="2055830" y="22078"/>
                  </a:lnTo>
                  <a:lnTo>
                    <a:pt x="20009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9" name="Shape 156"/>
            <p:cNvSpPr/>
            <p:nvPr/>
          </p:nvSpPr>
          <p:spPr>
            <a:xfrm>
              <a:off x="397903" y="0"/>
              <a:ext cx="5611815" cy="7529366"/>
            </a:xfrm>
            <a:custGeom>
              <a:avLst/>
              <a:gdLst/>
              <a:ahLst/>
              <a:cxnLst/>
              <a:rect l="0" t="0" r="0" b="0"/>
              <a:pathLst>
                <a:path w="5611815" h="7529366">
                  <a:moveTo>
                    <a:pt x="0" y="0"/>
                  </a:moveTo>
                  <a:lnTo>
                    <a:pt x="56517" y="20728"/>
                  </a:lnTo>
                  <a:lnTo>
                    <a:pt x="149862" y="57480"/>
                  </a:lnTo>
                  <a:lnTo>
                    <a:pt x="242493" y="96453"/>
                  </a:lnTo>
                  <a:lnTo>
                    <a:pt x="334330" y="137569"/>
                  </a:lnTo>
                  <a:lnTo>
                    <a:pt x="425293" y="180828"/>
                  </a:lnTo>
                  <a:lnTo>
                    <a:pt x="515385" y="226151"/>
                  </a:lnTo>
                  <a:lnTo>
                    <a:pt x="604602" y="273460"/>
                  </a:lnTo>
                  <a:lnTo>
                    <a:pt x="692867" y="322751"/>
                  </a:lnTo>
                  <a:lnTo>
                    <a:pt x="780179" y="373947"/>
                  </a:lnTo>
                  <a:lnTo>
                    <a:pt x="866459" y="426970"/>
                  </a:lnTo>
                  <a:lnTo>
                    <a:pt x="951788" y="481818"/>
                  </a:lnTo>
                  <a:lnTo>
                    <a:pt x="1036004" y="538412"/>
                  </a:lnTo>
                  <a:lnTo>
                    <a:pt x="1119190" y="596595"/>
                  </a:lnTo>
                  <a:lnTo>
                    <a:pt x="1201263" y="656522"/>
                  </a:lnTo>
                  <a:lnTo>
                    <a:pt x="1282146" y="717960"/>
                  </a:lnTo>
                  <a:lnTo>
                    <a:pt x="1361918" y="780903"/>
                  </a:lnTo>
                  <a:lnTo>
                    <a:pt x="1440421" y="845356"/>
                  </a:lnTo>
                  <a:lnTo>
                    <a:pt x="1517732" y="911237"/>
                  </a:lnTo>
                  <a:lnTo>
                    <a:pt x="1593773" y="978468"/>
                  </a:lnTo>
                  <a:lnTo>
                    <a:pt x="1668465" y="1046968"/>
                  </a:lnTo>
                  <a:lnTo>
                    <a:pt x="1741886" y="1116739"/>
                  </a:lnTo>
                  <a:lnTo>
                    <a:pt x="1813880" y="1187700"/>
                  </a:lnTo>
                  <a:lnTo>
                    <a:pt x="1884523" y="1259852"/>
                  </a:lnTo>
                  <a:lnTo>
                    <a:pt x="1960327" y="1339941"/>
                  </a:lnTo>
                  <a:lnTo>
                    <a:pt x="2034621" y="1421301"/>
                  </a:lnTo>
                  <a:lnTo>
                    <a:pt x="2107488" y="1503771"/>
                  </a:lnTo>
                  <a:lnTo>
                    <a:pt x="2179005" y="1587354"/>
                  </a:lnTo>
                  <a:lnTo>
                    <a:pt x="2249172" y="1672046"/>
                  </a:lnTo>
                  <a:lnTo>
                    <a:pt x="2317991" y="1757771"/>
                  </a:lnTo>
                  <a:lnTo>
                    <a:pt x="2385538" y="1844529"/>
                  </a:lnTo>
                  <a:lnTo>
                    <a:pt x="2451817" y="1932237"/>
                  </a:lnTo>
                  <a:lnTo>
                    <a:pt x="2580722" y="2110435"/>
                  </a:lnTo>
                  <a:lnTo>
                    <a:pt x="2705102" y="2292045"/>
                  </a:lnTo>
                  <a:lnTo>
                    <a:pt x="2825197" y="2476909"/>
                  </a:lnTo>
                  <a:lnTo>
                    <a:pt x="2941243" y="2664551"/>
                  </a:lnTo>
                  <a:lnTo>
                    <a:pt x="3053478" y="2854814"/>
                  </a:lnTo>
                  <a:lnTo>
                    <a:pt x="3162302" y="3047298"/>
                  </a:lnTo>
                  <a:lnTo>
                    <a:pt x="3267871" y="3241846"/>
                  </a:lnTo>
                  <a:lnTo>
                    <a:pt x="3370502" y="3438061"/>
                  </a:lnTo>
                  <a:lnTo>
                    <a:pt x="3470515" y="3635626"/>
                  </a:lnTo>
                  <a:lnTo>
                    <a:pt x="3568146" y="3834381"/>
                  </a:lnTo>
                  <a:lnTo>
                    <a:pt x="3663715" y="4033929"/>
                  </a:lnTo>
                  <a:lnTo>
                    <a:pt x="3757456" y="4233954"/>
                  </a:lnTo>
                  <a:lnTo>
                    <a:pt x="3807224" y="4342063"/>
                  </a:lnTo>
                  <a:lnTo>
                    <a:pt x="3856120" y="4450727"/>
                  </a:lnTo>
                  <a:lnTo>
                    <a:pt x="3880011" y="4505257"/>
                  </a:lnTo>
                  <a:lnTo>
                    <a:pt x="3903427" y="4560026"/>
                  </a:lnTo>
                  <a:lnTo>
                    <a:pt x="3926207" y="4614953"/>
                  </a:lnTo>
                  <a:lnTo>
                    <a:pt x="3948432" y="4670120"/>
                  </a:lnTo>
                  <a:lnTo>
                    <a:pt x="3969943" y="4725603"/>
                  </a:lnTo>
                  <a:lnTo>
                    <a:pt x="3990660" y="4781324"/>
                  </a:lnTo>
                  <a:lnTo>
                    <a:pt x="4010504" y="4837283"/>
                  </a:lnTo>
                  <a:lnTo>
                    <a:pt x="4029395" y="4893560"/>
                  </a:lnTo>
                  <a:lnTo>
                    <a:pt x="4047253" y="4950155"/>
                  </a:lnTo>
                  <a:lnTo>
                    <a:pt x="4064002" y="5007066"/>
                  </a:lnTo>
                  <a:lnTo>
                    <a:pt x="4079560" y="5064376"/>
                  </a:lnTo>
                  <a:lnTo>
                    <a:pt x="4093847" y="5122081"/>
                  </a:lnTo>
                  <a:lnTo>
                    <a:pt x="4107262" y="5182167"/>
                  </a:lnTo>
                  <a:lnTo>
                    <a:pt x="4119247" y="5242492"/>
                  </a:lnTo>
                  <a:lnTo>
                    <a:pt x="4129883" y="5302976"/>
                  </a:lnTo>
                  <a:lnTo>
                    <a:pt x="4139328" y="5363778"/>
                  </a:lnTo>
                  <a:lnTo>
                    <a:pt x="4147663" y="5424658"/>
                  </a:lnTo>
                  <a:lnTo>
                    <a:pt x="4154966" y="5485699"/>
                  </a:lnTo>
                  <a:lnTo>
                    <a:pt x="4161316" y="5546976"/>
                  </a:lnTo>
                  <a:lnTo>
                    <a:pt x="4166793" y="5608253"/>
                  </a:lnTo>
                  <a:lnTo>
                    <a:pt x="4171476" y="5669769"/>
                  </a:lnTo>
                  <a:lnTo>
                    <a:pt x="4175524" y="5731284"/>
                  </a:lnTo>
                  <a:lnTo>
                    <a:pt x="4178937" y="5792800"/>
                  </a:lnTo>
                  <a:lnTo>
                    <a:pt x="4181874" y="5854474"/>
                  </a:lnTo>
                  <a:lnTo>
                    <a:pt x="4186637" y="5977744"/>
                  </a:lnTo>
                  <a:lnTo>
                    <a:pt x="4190446" y="6100933"/>
                  </a:lnTo>
                  <a:lnTo>
                    <a:pt x="4199416" y="6457327"/>
                  </a:lnTo>
                  <a:lnTo>
                    <a:pt x="4202273" y="6636000"/>
                  </a:lnTo>
                  <a:lnTo>
                    <a:pt x="4203543" y="6814911"/>
                  </a:lnTo>
                  <a:lnTo>
                    <a:pt x="4202828" y="6993822"/>
                  </a:lnTo>
                  <a:lnTo>
                    <a:pt x="4199892" y="7172575"/>
                  </a:lnTo>
                  <a:lnTo>
                    <a:pt x="4194257" y="7351170"/>
                  </a:lnTo>
                  <a:lnTo>
                    <a:pt x="4185526" y="7529366"/>
                  </a:lnTo>
                  <a:lnTo>
                    <a:pt x="5436079" y="7529366"/>
                  </a:lnTo>
                  <a:lnTo>
                    <a:pt x="5447032" y="7454038"/>
                  </a:lnTo>
                  <a:lnTo>
                    <a:pt x="5477274" y="7244092"/>
                  </a:lnTo>
                  <a:lnTo>
                    <a:pt x="5506563" y="7033907"/>
                  </a:lnTo>
                  <a:lnTo>
                    <a:pt x="5534027" y="6823485"/>
                  </a:lnTo>
                  <a:lnTo>
                    <a:pt x="5558792" y="6612824"/>
                  </a:lnTo>
                  <a:lnTo>
                    <a:pt x="5579827" y="6401923"/>
                  </a:lnTo>
                  <a:lnTo>
                    <a:pt x="5588717" y="6296355"/>
                  </a:lnTo>
                  <a:lnTo>
                    <a:pt x="5596337" y="6190706"/>
                  </a:lnTo>
                  <a:lnTo>
                    <a:pt x="5602528" y="6084978"/>
                  </a:lnTo>
                  <a:lnTo>
                    <a:pt x="5607291" y="5979173"/>
                  </a:lnTo>
                  <a:lnTo>
                    <a:pt x="5610386" y="5873286"/>
                  </a:lnTo>
                  <a:lnTo>
                    <a:pt x="5611815" y="5767320"/>
                  </a:lnTo>
                  <a:lnTo>
                    <a:pt x="5611338" y="5661673"/>
                  </a:lnTo>
                  <a:lnTo>
                    <a:pt x="5608878" y="5556104"/>
                  </a:lnTo>
                  <a:lnTo>
                    <a:pt x="5604433" y="5450613"/>
                  </a:lnTo>
                  <a:lnTo>
                    <a:pt x="5598004" y="5345364"/>
                  </a:lnTo>
                  <a:lnTo>
                    <a:pt x="5589748" y="5240191"/>
                  </a:lnTo>
                  <a:lnTo>
                    <a:pt x="5579510" y="5135257"/>
                  </a:lnTo>
                  <a:lnTo>
                    <a:pt x="5567365" y="5030561"/>
                  </a:lnTo>
                  <a:lnTo>
                    <a:pt x="5553395" y="4926103"/>
                  </a:lnTo>
                  <a:lnTo>
                    <a:pt x="5537441" y="4821963"/>
                  </a:lnTo>
                  <a:lnTo>
                    <a:pt x="5519740" y="4718062"/>
                  </a:lnTo>
                  <a:lnTo>
                    <a:pt x="5500213" y="4614557"/>
                  </a:lnTo>
                  <a:lnTo>
                    <a:pt x="5478782" y="4511370"/>
                  </a:lnTo>
                  <a:lnTo>
                    <a:pt x="5455604" y="4408578"/>
                  </a:lnTo>
                  <a:lnTo>
                    <a:pt x="5430602" y="4306185"/>
                  </a:lnTo>
                  <a:lnTo>
                    <a:pt x="5403852" y="4204189"/>
                  </a:lnTo>
                  <a:lnTo>
                    <a:pt x="5375357" y="4102748"/>
                  </a:lnTo>
                  <a:lnTo>
                    <a:pt x="5345115" y="4001703"/>
                  </a:lnTo>
                  <a:lnTo>
                    <a:pt x="5313206" y="3901214"/>
                  </a:lnTo>
                  <a:lnTo>
                    <a:pt x="5279472" y="3801281"/>
                  </a:lnTo>
                  <a:lnTo>
                    <a:pt x="5244150" y="3701904"/>
                  </a:lnTo>
                  <a:lnTo>
                    <a:pt x="5207082" y="3603161"/>
                  </a:lnTo>
                  <a:lnTo>
                    <a:pt x="5168426" y="3504975"/>
                  </a:lnTo>
                  <a:lnTo>
                    <a:pt x="5128024" y="3407423"/>
                  </a:lnTo>
                  <a:lnTo>
                    <a:pt x="5086115" y="3310585"/>
                  </a:lnTo>
                  <a:lnTo>
                    <a:pt x="5042537" y="3214463"/>
                  </a:lnTo>
                  <a:lnTo>
                    <a:pt x="4997374" y="3119053"/>
                  </a:lnTo>
                  <a:lnTo>
                    <a:pt x="4950621" y="3024359"/>
                  </a:lnTo>
                  <a:lnTo>
                    <a:pt x="4902282" y="2930457"/>
                  </a:lnTo>
                  <a:lnTo>
                    <a:pt x="4852435" y="2837351"/>
                  </a:lnTo>
                  <a:lnTo>
                    <a:pt x="4800999" y="2745118"/>
                  </a:lnTo>
                  <a:lnTo>
                    <a:pt x="4748134" y="2653677"/>
                  </a:lnTo>
                  <a:lnTo>
                    <a:pt x="4693684" y="2563110"/>
                  </a:lnTo>
                  <a:lnTo>
                    <a:pt x="4637803" y="2473496"/>
                  </a:lnTo>
                  <a:lnTo>
                    <a:pt x="4580496" y="2384834"/>
                  </a:lnTo>
                  <a:lnTo>
                    <a:pt x="4521679" y="2297125"/>
                  </a:lnTo>
                  <a:lnTo>
                    <a:pt x="4461433" y="2210367"/>
                  </a:lnTo>
                  <a:lnTo>
                    <a:pt x="4399758" y="2124642"/>
                  </a:lnTo>
                  <a:lnTo>
                    <a:pt x="4336735" y="2039950"/>
                  </a:lnTo>
                  <a:lnTo>
                    <a:pt x="4272282" y="1956289"/>
                  </a:lnTo>
                  <a:lnTo>
                    <a:pt x="4206481" y="1873817"/>
                  </a:lnTo>
                  <a:lnTo>
                    <a:pt x="4139328" y="1792379"/>
                  </a:lnTo>
                  <a:lnTo>
                    <a:pt x="4070829" y="1712051"/>
                  </a:lnTo>
                  <a:lnTo>
                    <a:pt x="4000979" y="1632994"/>
                  </a:lnTo>
                  <a:lnTo>
                    <a:pt x="3929858" y="1555048"/>
                  </a:lnTo>
                  <a:lnTo>
                    <a:pt x="3857390" y="1478371"/>
                  </a:lnTo>
                  <a:lnTo>
                    <a:pt x="3783728" y="1402965"/>
                  </a:lnTo>
                  <a:lnTo>
                    <a:pt x="3708799" y="1328829"/>
                  </a:lnTo>
                  <a:lnTo>
                    <a:pt x="3632599" y="1255962"/>
                  </a:lnTo>
                  <a:lnTo>
                    <a:pt x="3555128" y="1184446"/>
                  </a:lnTo>
                  <a:lnTo>
                    <a:pt x="3476547" y="1114200"/>
                  </a:lnTo>
                  <a:lnTo>
                    <a:pt x="3396696" y="1045460"/>
                  </a:lnTo>
                  <a:lnTo>
                    <a:pt x="3315734" y="978071"/>
                  </a:lnTo>
                  <a:lnTo>
                    <a:pt x="3233581" y="912110"/>
                  </a:lnTo>
                  <a:lnTo>
                    <a:pt x="3150237" y="847578"/>
                  </a:lnTo>
                  <a:lnTo>
                    <a:pt x="3065782" y="784555"/>
                  </a:lnTo>
                  <a:lnTo>
                    <a:pt x="2980296" y="723038"/>
                  </a:lnTo>
                  <a:lnTo>
                    <a:pt x="2893618" y="663111"/>
                  </a:lnTo>
                  <a:lnTo>
                    <a:pt x="2805908" y="604690"/>
                  </a:lnTo>
                  <a:lnTo>
                    <a:pt x="2717088" y="547858"/>
                  </a:lnTo>
                  <a:lnTo>
                    <a:pt x="2627236" y="492693"/>
                  </a:lnTo>
                  <a:lnTo>
                    <a:pt x="2536431" y="439115"/>
                  </a:lnTo>
                  <a:lnTo>
                    <a:pt x="2444515" y="387203"/>
                  </a:lnTo>
                  <a:lnTo>
                    <a:pt x="2351646" y="337039"/>
                  </a:lnTo>
                  <a:lnTo>
                    <a:pt x="2257745" y="288541"/>
                  </a:lnTo>
                  <a:lnTo>
                    <a:pt x="2189958" y="254885"/>
                  </a:lnTo>
                  <a:lnTo>
                    <a:pt x="2121855" y="222025"/>
                  </a:lnTo>
                  <a:lnTo>
                    <a:pt x="2053275" y="189956"/>
                  </a:lnTo>
                  <a:lnTo>
                    <a:pt x="1984457" y="158682"/>
                  </a:lnTo>
                  <a:lnTo>
                    <a:pt x="1915242" y="128044"/>
                  </a:lnTo>
                  <a:lnTo>
                    <a:pt x="1845788" y="98120"/>
                  </a:lnTo>
                  <a:lnTo>
                    <a:pt x="1775938" y="68909"/>
                  </a:lnTo>
                  <a:lnTo>
                    <a:pt x="1705930" y="40334"/>
                  </a:lnTo>
                  <a:lnTo>
                    <a:pt x="1635603" y="12236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157"/>
            <p:cNvSpPr/>
            <p:nvPr/>
          </p:nvSpPr>
          <p:spPr>
            <a:xfrm>
              <a:off x="0" y="0"/>
              <a:ext cx="4601447" cy="7529366"/>
            </a:xfrm>
            <a:custGeom>
              <a:avLst/>
              <a:gdLst/>
              <a:ahLst/>
              <a:cxnLst/>
              <a:rect l="0" t="0" r="0" b="0"/>
              <a:pathLst>
                <a:path w="4601447" h="7529366">
                  <a:moveTo>
                    <a:pt x="0" y="0"/>
                  </a:moveTo>
                  <a:lnTo>
                    <a:pt x="0" y="2898088"/>
                  </a:lnTo>
                  <a:lnTo>
                    <a:pt x="46592" y="2906010"/>
                  </a:lnTo>
                  <a:lnTo>
                    <a:pt x="124618" y="2921012"/>
                  </a:lnTo>
                  <a:lnTo>
                    <a:pt x="202247" y="2937601"/>
                  </a:lnTo>
                  <a:lnTo>
                    <a:pt x="279557" y="2955779"/>
                  </a:lnTo>
                  <a:lnTo>
                    <a:pt x="356393" y="2975544"/>
                  </a:lnTo>
                  <a:lnTo>
                    <a:pt x="432909" y="2996815"/>
                  </a:lnTo>
                  <a:lnTo>
                    <a:pt x="508951" y="3019596"/>
                  </a:lnTo>
                  <a:lnTo>
                    <a:pt x="584516" y="3043885"/>
                  </a:lnTo>
                  <a:lnTo>
                    <a:pt x="659684" y="3069602"/>
                  </a:lnTo>
                  <a:lnTo>
                    <a:pt x="734297" y="3096749"/>
                  </a:lnTo>
                  <a:lnTo>
                    <a:pt x="808433" y="3125403"/>
                  </a:lnTo>
                  <a:lnTo>
                    <a:pt x="882014" y="3155407"/>
                  </a:lnTo>
                  <a:lnTo>
                    <a:pt x="955118" y="3186760"/>
                  </a:lnTo>
                  <a:lnTo>
                    <a:pt x="1027588" y="3219462"/>
                  </a:lnTo>
                  <a:lnTo>
                    <a:pt x="1099581" y="3253514"/>
                  </a:lnTo>
                  <a:lnTo>
                    <a:pt x="1170860" y="3288836"/>
                  </a:lnTo>
                  <a:lnTo>
                    <a:pt x="1241583" y="3325507"/>
                  </a:lnTo>
                  <a:lnTo>
                    <a:pt x="1381203" y="3402501"/>
                  </a:lnTo>
                  <a:lnTo>
                    <a:pt x="1518046" y="3484257"/>
                  </a:lnTo>
                  <a:lnTo>
                    <a:pt x="1652111" y="3570696"/>
                  </a:lnTo>
                  <a:lnTo>
                    <a:pt x="1783237" y="3661660"/>
                  </a:lnTo>
                  <a:lnTo>
                    <a:pt x="1911269" y="3756831"/>
                  </a:lnTo>
                  <a:lnTo>
                    <a:pt x="2036047" y="3856050"/>
                  </a:lnTo>
                  <a:lnTo>
                    <a:pt x="2157491" y="3959157"/>
                  </a:lnTo>
                  <a:lnTo>
                    <a:pt x="2275442" y="4065918"/>
                  </a:lnTo>
                  <a:lnTo>
                    <a:pt x="2390059" y="4176090"/>
                  </a:lnTo>
                  <a:lnTo>
                    <a:pt x="2501343" y="4289596"/>
                  </a:lnTo>
                  <a:lnTo>
                    <a:pt x="2609373" y="4406197"/>
                  </a:lnTo>
                  <a:lnTo>
                    <a:pt x="2714068" y="4525816"/>
                  </a:lnTo>
                  <a:lnTo>
                    <a:pt x="2815509" y="4648212"/>
                  </a:lnTo>
                  <a:lnTo>
                    <a:pt x="2913697" y="4773386"/>
                  </a:lnTo>
                  <a:lnTo>
                    <a:pt x="3008788" y="4901021"/>
                  </a:lnTo>
                  <a:lnTo>
                    <a:pt x="3100625" y="5031117"/>
                  </a:lnTo>
                  <a:lnTo>
                    <a:pt x="3189366" y="5163436"/>
                  </a:lnTo>
                  <a:lnTo>
                    <a:pt x="3275012" y="5297896"/>
                  </a:lnTo>
                  <a:lnTo>
                    <a:pt x="3357641" y="5434342"/>
                  </a:lnTo>
                  <a:lnTo>
                    <a:pt x="3437175" y="5572534"/>
                  </a:lnTo>
                  <a:lnTo>
                    <a:pt x="3513692" y="5712473"/>
                  </a:lnTo>
                  <a:lnTo>
                    <a:pt x="3587273" y="5853838"/>
                  </a:lnTo>
                  <a:lnTo>
                    <a:pt x="3657837" y="5996635"/>
                  </a:lnTo>
                  <a:lnTo>
                    <a:pt x="3733641" y="6159274"/>
                  </a:lnTo>
                  <a:lnTo>
                    <a:pt x="3769914" y="6241586"/>
                  </a:lnTo>
                  <a:lnTo>
                    <a:pt x="3804681" y="6324612"/>
                  </a:lnTo>
                  <a:lnTo>
                    <a:pt x="3837938" y="6408194"/>
                  </a:lnTo>
                  <a:lnTo>
                    <a:pt x="3869372" y="6492411"/>
                  </a:lnTo>
                  <a:lnTo>
                    <a:pt x="3898900" y="6577183"/>
                  </a:lnTo>
                  <a:lnTo>
                    <a:pt x="3926283" y="6662511"/>
                  </a:lnTo>
                  <a:lnTo>
                    <a:pt x="3951287" y="6748395"/>
                  </a:lnTo>
                  <a:lnTo>
                    <a:pt x="3973829" y="6834835"/>
                  </a:lnTo>
                  <a:lnTo>
                    <a:pt x="3993673" y="6921830"/>
                  </a:lnTo>
                  <a:lnTo>
                    <a:pt x="4010580" y="7009301"/>
                  </a:lnTo>
                  <a:lnTo>
                    <a:pt x="4024391" y="7097248"/>
                  </a:lnTo>
                  <a:lnTo>
                    <a:pt x="4035027" y="7185673"/>
                  </a:lnTo>
                  <a:lnTo>
                    <a:pt x="4042092" y="7274573"/>
                  </a:lnTo>
                  <a:lnTo>
                    <a:pt x="4045584" y="7363870"/>
                  </a:lnTo>
                  <a:lnTo>
                    <a:pt x="4045901" y="7405382"/>
                  </a:lnTo>
                  <a:lnTo>
                    <a:pt x="4045425" y="7446816"/>
                  </a:lnTo>
                  <a:lnTo>
                    <a:pt x="4044156" y="7488170"/>
                  </a:lnTo>
                  <a:lnTo>
                    <a:pt x="4042092" y="7529366"/>
                  </a:lnTo>
                  <a:lnTo>
                    <a:pt x="4583429" y="7529366"/>
                  </a:lnTo>
                  <a:lnTo>
                    <a:pt x="4592161" y="7351170"/>
                  </a:lnTo>
                  <a:lnTo>
                    <a:pt x="4597796" y="7172575"/>
                  </a:lnTo>
                  <a:lnTo>
                    <a:pt x="4600732" y="6993822"/>
                  </a:lnTo>
                  <a:lnTo>
                    <a:pt x="4601447" y="6814911"/>
                  </a:lnTo>
                  <a:lnTo>
                    <a:pt x="4600177" y="6636000"/>
                  </a:lnTo>
                  <a:lnTo>
                    <a:pt x="4597320" y="6457327"/>
                  </a:lnTo>
                  <a:lnTo>
                    <a:pt x="4588350" y="6100933"/>
                  </a:lnTo>
                  <a:lnTo>
                    <a:pt x="4584541" y="5977744"/>
                  </a:lnTo>
                  <a:lnTo>
                    <a:pt x="4579778" y="5854474"/>
                  </a:lnTo>
                  <a:lnTo>
                    <a:pt x="4576841" y="5792800"/>
                  </a:lnTo>
                  <a:lnTo>
                    <a:pt x="4573428" y="5731284"/>
                  </a:lnTo>
                  <a:lnTo>
                    <a:pt x="4569380" y="5669769"/>
                  </a:lnTo>
                  <a:lnTo>
                    <a:pt x="4564697" y="5608253"/>
                  </a:lnTo>
                  <a:lnTo>
                    <a:pt x="4559220" y="5546976"/>
                  </a:lnTo>
                  <a:lnTo>
                    <a:pt x="4552870" y="5485699"/>
                  </a:lnTo>
                  <a:lnTo>
                    <a:pt x="4545567" y="5424658"/>
                  </a:lnTo>
                  <a:lnTo>
                    <a:pt x="4537232" y="5363778"/>
                  </a:lnTo>
                  <a:lnTo>
                    <a:pt x="4527787" y="5302976"/>
                  </a:lnTo>
                  <a:lnTo>
                    <a:pt x="4517151" y="5242492"/>
                  </a:lnTo>
                  <a:lnTo>
                    <a:pt x="4505166" y="5182167"/>
                  </a:lnTo>
                  <a:lnTo>
                    <a:pt x="4491751" y="5122081"/>
                  </a:lnTo>
                  <a:lnTo>
                    <a:pt x="4477463" y="5064376"/>
                  </a:lnTo>
                  <a:lnTo>
                    <a:pt x="4461906" y="5007066"/>
                  </a:lnTo>
                  <a:lnTo>
                    <a:pt x="4445157" y="4950155"/>
                  </a:lnTo>
                  <a:lnTo>
                    <a:pt x="4427298" y="4893560"/>
                  </a:lnTo>
                  <a:lnTo>
                    <a:pt x="4408407" y="4837283"/>
                  </a:lnTo>
                  <a:lnTo>
                    <a:pt x="4388563" y="4781324"/>
                  </a:lnTo>
                  <a:lnTo>
                    <a:pt x="4367847" y="4725603"/>
                  </a:lnTo>
                  <a:lnTo>
                    <a:pt x="4346336" y="4670120"/>
                  </a:lnTo>
                  <a:lnTo>
                    <a:pt x="4324111" y="4614953"/>
                  </a:lnTo>
                  <a:lnTo>
                    <a:pt x="4301331" y="4560026"/>
                  </a:lnTo>
                  <a:lnTo>
                    <a:pt x="4277914" y="4505257"/>
                  </a:lnTo>
                  <a:lnTo>
                    <a:pt x="4254023" y="4450727"/>
                  </a:lnTo>
                  <a:lnTo>
                    <a:pt x="4205128" y="4342063"/>
                  </a:lnTo>
                  <a:lnTo>
                    <a:pt x="4155359" y="4233954"/>
                  </a:lnTo>
                  <a:lnTo>
                    <a:pt x="4061618" y="4033929"/>
                  </a:lnTo>
                  <a:lnTo>
                    <a:pt x="3966050" y="3834381"/>
                  </a:lnTo>
                  <a:lnTo>
                    <a:pt x="3868418" y="3635626"/>
                  </a:lnTo>
                  <a:lnTo>
                    <a:pt x="3768406" y="3438061"/>
                  </a:lnTo>
                  <a:lnTo>
                    <a:pt x="3665775" y="3241846"/>
                  </a:lnTo>
                  <a:lnTo>
                    <a:pt x="3560206" y="3047298"/>
                  </a:lnTo>
                  <a:lnTo>
                    <a:pt x="3451382" y="2854814"/>
                  </a:lnTo>
                  <a:lnTo>
                    <a:pt x="3339147" y="2664551"/>
                  </a:lnTo>
                  <a:lnTo>
                    <a:pt x="3223101" y="2476909"/>
                  </a:lnTo>
                  <a:lnTo>
                    <a:pt x="3103006" y="2292045"/>
                  </a:lnTo>
                  <a:lnTo>
                    <a:pt x="2978626" y="2110435"/>
                  </a:lnTo>
                  <a:lnTo>
                    <a:pt x="2849721" y="1932237"/>
                  </a:lnTo>
                  <a:lnTo>
                    <a:pt x="2783442" y="1844529"/>
                  </a:lnTo>
                  <a:lnTo>
                    <a:pt x="2715895" y="1757771"/>
                  </a:lnTo>
                  <a:lnTo>
                    <a:pt x="2647076" y="1672046"/>
                  </a:lnTo>
                  <a:lnTo>
                    <a:pt x="2576908" y="1587354"/>
                  </a:lnTo>
                  <a:lnTo>
                    <a:pt x="2505392" y="1503771"/>
                  </a:lnTo>
                  <a:lnTo>
                    <a:pt x="2432524" y="1421301"/>
                  </a:lnTo>
                  <a:lnTo>
                    <a:pt x="2358231" y="1339941"/>
                  </a:lnTo>
                  <a:lnTo>
                    <a:pt x="2282427" y="1259852"/>
                  </a:lnTo>
                  <a:lnTo>
                    <a:pt x="2211783" y="1187700"/>
                  </a:lnTo>
                  <a:lnTo>
                    <a:pt x="2139789" y="1116739"/>
                  </a:lnTo>
                  <a:lnTo>
                    <a:pt x="2066368" y="1046968"/>
                  </a:lnTo>
                  <a:lnTo>
                    <a:pt x="1991677" y="978468"/>
                  </a:lnTo>
                  <a:lnTo>
                    <a:pt x="1915636" y="911237"/>
                  </a:lnTo>
                  <a:lnTo>
                    <a:pt x="1838325" y="845356"/>
                  </a:lnTo>
                  <a:lnTo>
                    <a:pt x="1759822" y="780903"/>
                  </a:lnTo>
                  <a:lnTo>
                    <a:pt x="1680049" y="717960"/>
                  </a:lnTo>
                  <a:lnTo>
                    <a:pt x="1599167" y="656522"/>
                  </a:lnTo>
                  <a:lnTo>
                    <a:pt x="1517093" y="596595"/>
                  </a:lnTo>
                  <a:lnTo>
                    <a:pt x="1433908" y="538412"/>
                  </a:lnTo>
                  <a:lnTo>
                    <a:pt x="1349692" y="481818"/>
                  </a:lnTo>
                  <a:lnTo>
                    <a:pt x="1264363" y="426970"/>
                  </a:lnTo>
                  <a:lnTo>
                    <a:pt x="1178083" y="373947"/>
                  </a:lnTo>
                  <a:lnTo>
                    <a:pt x="1090771" y="322751"/>
                  </a:lnTo>
                  <a:lnTo>
                    <a:pt x="1002506" y="273460"/>
                  </a:lnTo>
                  <a:lnTo>
                    <a:pt x="913288" y="226151"/>
                  </a:lnTo>
                  <a:lnTo>
                    <a:pt x="823197" y="180828"/>
                  </a:lnTo>
                  <a:lnTo>
                    <a:pt x="732233" y="137569"/>
                  </a:lnTo>
                  <a:lnTo>
                    <a:pt x="640397" y="96453"/>
                  </a:lnTo>
                  <a:lnTo>
                    <a:pt x="547766" y="57480"/>
                  </a:lnTo>
                  <a:lnTo>
                    <a:pt x="454421" y="20728"/>
                  </a:lnTo>
                  <a:lnTo>
                    <a:pt x="3979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1" name="Shape 158"/>
            <p:cNvSpPr/>
            <p:nvPr/>
          </p:nvSpPr>
          <p:spPr>
            <a:xfrm>
              <a:off x="0" y="2898088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319"/>
                  </a:lnTo>
                  <a:lnTo>
                    <a:pt x="2931636" y="4497769"/>
                  </a:lnTo>
                  <a:lnTo>
                    <a:pt x="2934176" y="454229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2" name="Shape 159"/>
            <p:cNvSpPr/>
            <p:nvPr/>
          </p:nvSpPr>
          <p:spPr>
            <a:xfrm>
              <a:off x="0" y="3728104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83"/>
                  </a:lnTo>
                  <a:lnTo>
                    <a:pt x="2931636" y="3667753"/>
                  </a:lnTo>
                  <a:lnTo>
                    <a:pt x="2928381" y="362330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3" name="Shape 160"/>
            <p:cNvSpPr/>
            <p:nvPr/>
          </p:nvSpPr>
          <p:spPr>
            <a:xfrm>
              <a:off x="0" y="5122267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4" name="Shape 161"/>
            <p:cNvSpPr/>
            <p:nvPr/>
          </p:nvSpPr>
          <p:spPr>
            <a:xfrm>
              <a:off x="0" y="6170392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5" name="Shape 162"/>
            <p:cNvSpPr/>
            <p:nvPr/>
          </p:nvSpPr>
          <p:spPr>
            <a:xfrm>
              <a:off x="0" y="7271198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6" name="Shape 163"/>
            <p:cNvSpPr/>
            <p:nvPr/>
          </p:nvSpPr>
          <p:spPr>
            <a:xfrm>
              <a:off x="601344" y="1373835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7" name="Picture 1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59"/>
              <a:ext cx="933211" cy="933212"/>
            </a:xfrm>
            <a:prstGeom prst="rect">
              <a:avLst/>
            </a:prstGeom>
            <a:noFill/>
          </p:spPr>
        </p:pic>
      </p:grpSp>
      <p:sp>
        <p:nvSpPr>
          <p:cNvPr id="18" name="Rectangle 17"/>
          <p:cNvSpPr/>
          <p:nvPr/>
        </p:nvSpPr>
        <p:spPr>
          <a:xfrm>
            <a:off x="3777002" y="1621365"/>
            <a:ext cx="6096000" cy="83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760" marR="0" indent="0">
              <a:spcBef>
                <a:spcPts val="0"/>
              </a:spcBef>
              <a:spcAft>
                <a:spcPts val="0"/>
              </a:spcAft>
            </a:pPr>
            <a:r>
              <a:rPr lang="en-US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75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50" b="1" spc="-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750" b="1" spc="-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5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75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75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hape 219"/>
          <p:cNvSpPr/>
          <p:nvPr/>
        </p:nvSpPr>
        <p:spPr>
          <a:xfrm>
            <a:off x="4946118" y="2909145"/>
            <a:ext cx="2151959" cy="2151959"/>
          </a:xfrm>
          <a:custGeom>
            <a:avLst/>
            <a:gdLst/>
            <a:ahLst/>
            <a:cxnLst/>
            <a:rect l="0" t="0" r="0" b="0"/>
            <a:pathLst>
              <a:path w="2152010" h="2152009">
                <a:moveTo>
                  <a:pt x="0" y="0"/>
                </a:moveTo>
                <a:lnTo>
                  <a:pt x="0" y="2152009"/>
                </a:lnTo>
                <a:lnTo>
                  <a:pt x="2152010" y="2152009"/>
                </a:lnTo>
                <a:lnTo>
                  <a:pt x="215201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7E00"/>
          </a:solidFill>
        </p:spPr>
      </p:sp>
      <p:sp>
        <p:nvSpPr>
          <p:cNvPr id="20" name="TextBox 19"/>
          <p:cNvSpPr txBox="1"/>
          <p:nvPr/>
        </p:nvSpPr>
        <p:spPr>
          <a:xfrm>
            <a:off x="1196879" y="1621365"/>
            <a:ext cx="386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rawingObject149"/>
          <p:cNvGrpSpPr/>
          <p:nvPr/>
        </p:nvGrpSpPr>
        <p:grpSpPr>
          <a:xfrm>
            <a:off x="1" y="0"/>
            <a:ext cx="12191999" cy="7193600"/>
            <a:chOff x="0" y="0"/>
            <a:chExt cx="10692382" cy="7529366"/>
          </a:xfrm>
          <a:noFill/>
        </p:grpSpPr>
        <p:sp>
          <p:nvSpPr>
            <p:cNvPr id="3" name="Shape 150"/>
            <p:cNvSpPr/>
            <p:nvPr/>
          </p:nvSpPr>
          <p:spPr>
            <a:xfrm>
              <a:off x="10218841" y="0"/>
              <a:ext cx="473541" cy="1292859"/>
            </a:xfrm>
            <a:custGeom>
              <a:avLst/>
              <a:gdLst/>
              <a:ahLst/>
              <a:cxnLst/>
              <a:rect l="0" t="0" r="0" b="0"/>
              <a:pathLst>
                <a:path w="473541" h="1292859">
                  <a:moveTo>
                    <a:pt x="0" y="0"/>
                  </a:moveTo>
                  <a:lnTo>
                    <a:pt x="39424" y="77323"/>
                  </a:lnTo>
                  <a:lnTo>
                    <a:pt x="80699" y="162731"/>
                  </a:lnTo>
                  <a:lnTo>
                    <a:pt x="120148" y="248932"/>
                  </a:lnTo>
                  <a:lnTo>
                    <a:pt x="157931" y="335927"/>
                  </a:lnTo>
                  <a:lnTo>
                    <a:pt x="194047" y="423557"/>
                  </a:lnTo>
                  <a:lnTo>
                    <a:pt x="228655" y="511901"/>
                  </a:lnTo>
                  <a:lnTo>
                    <a:pt x="261753" y="600801"/>
                  </a:lnTo>
                  <a:lnTo>
                    <a:pt x="293503" y="690337"/>
                  </a:lnTo>
                  <a:lnTo>
                    <a:pt x="323825" y="780268"/>
                  </a:lnTo>
                  <a:lnTo>
                    <a:pt x="353035" y="870756"/>
                  </a:lnTo>
                  <a:lnTo>
                    <a:pt x="407962" y="1052683"/>
                  </a:lnTo>
                  <a:lnTo>
                    <a:pt x="458842" y="1235881"/>
                  </a:lnTo>
                  <a:lnTo>
                    <a:pt x="473541" y="1292859"/>
                  </a:lnTo>
                  <a:lnTo>
                    <a:pt x="473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4" name="Shape 151"/>
            <p:cNvSpPr/>
            <p:nvPr/>
          </p:nvSpPr>
          <p:spPr>
            <a:xfrm>
              <a:off x="8797228" y="0"/>
              <a:ext cx="1895154" cy="6131839"/>
            </a:xfrm>
            <a:custGeom>
              <a:avLst/>
              <a:gdLst/>
              <a:ahLst/>
              <a:cxnLst/>
              <a:rect l="0" t="0" r="0" b="0"/>
              <a:pathLst>
                <a:path w="1895154" h="6131839">
                  <a:moveTo>
                    <a:pt x="0" y="0"/>
                  </a:moveTo>
                  <a:lnTo>
                    <a:pt x="59434" y="112169"/>
                  </a:lnTo>
                  <a:lnTo>
                    <a:pt x="133887" y="258695"/>
                  </a:lnTo>
                  <a:lnTo>
                    <a:pt x="206357" y="406571"/>
                  </a:lnTo>
                  <a:lnTo>
                    <a:pt x="276683" y="555796"/>
                  </a:lnTo>
                  <a:lnTo>
                    <a:pt x="345104" y="706290"/>
                  </a:lnTo>
                  <a:lnTo>
                    <a:pt x="411620" y="857976"/>
                  </a:lnTo>
                  <a:lnTo>
                    <a:pt x="476310" y="1010694"/>
                  </a:lnTo>
                  <a:lnTo>
                    <a:pt x="539335" y="1164364"/>
                  </a:lnTo>
                  <a:lnTo>
                    <a:pt x="600612" y="1318907"/>
                  </a:lnTo>
                  <a:lnTo>
                    <a:pt x="660303" y="1474165"/>
                  </a:lnTo>
                  <a:lnTo>
                    <a:pt x="718484" y="1630136"/>
                  </a:lnTo>
                  <a:lnTo>
                    <a:pt x="775237" y="1786664"/>
                  </a:lnTo>
                  <a:lnTo>
                    <a:pt x="830641" y="1943748"/>
                  </a:lnTo>
                  <a:lnTo>
                    <a:pt x="884695" y="2101148"/>
                  </a:lnTo>
                  <a:lnTo>
                    <a:pt x="937559" y="2258866"/>
                  </a:lnTo>
                  <a:lnTo>
                    <a:pt x="1039872" y="2574700"/>
                  </a:lnTo>
                  <a:lnTo>
                    <a:pt x="1138140" y="2890613"/>
                  </a:lnTo>
                  <a:lnTo>
                    <a:pt x="1232992" y="3205651"/>
                  </a:lnTo>
                  <a:lnTo>
                    <a:pt x="1326416" y="3523865"/>
                  </a:lnTo>
                  <a:lnTo>
                    <a:pt x="1417460" y="3843350"/>
                  </a:lnTo>
                  <a:lnTo>
                    <a:pt x="1504853" y="4163945"/>
                  </a:lnTo>
                  <a:lnTo>
                    <a:pt x="1546842" y="4324680"/>
                  </a:lnTo>
                  <a:lnTo>
                    <a:pt x="1587560" y="4485731"/>
                  </a:lnTo>
                  <a:lnTo>
                    <a:pt x="1626851" y="4647021"/>
                  </a:lnTo>
                  <a:lnTo>
                    <a:pt x="1664555" y="4808708"/>
                  </a:lnTo>
                  <a:lnTo>
                    <a:pt x="1700511" y="4970553"/>
                  </a:lnTo>
                  <a:lnTo>
                    <a:pt x="1734642" y="5132796"/>
                  </a:lnTo>
                  <a:lnTo>
                    <a:pt x="1766790" y="5295277"/>
                  </a:lnTo>
                  <a:lnTo>
                    <a:pt x="1796873" y="5458076"/>
                  </a:lnTo>
                  <a:lnTo>
                    <a:pt x="1824575" y="5621191"/>
                  </a:lnTo>
                  <a:lnTo>
                    <a:pt x="1849975" y="5784545"/>
                  </a:lnTo>
                  <a:lnTo>
                    <a:pt x="1861087" y="5861856"/>
                  </a:lnTo>
                  <a:lnTo>
                    <a:pt x="1871644" y="5939326"/>
                  </a:lnTo>
                  <a:lnTo>
                    <a:pt x="1881647" y="6016796"/>
                  </a:lnTo>
                  <a:lnTo>
                    <a:pt x="1890933" y="6094345"/>
                  </a:lnTo>
                  <a:lnTo>
                    <a:pt x="1895154" y="6131839"/>
                  </a:lnTo>
                  <a:lnTo>
                    <a:pt x="1895154" y="1292859"/>
                  </a:lnTo>
                  <a:lnTo>
                    <a:pt x="1880455" y="1235881"/>
                  </a:lnTo>
                  <a:lnTo>
                    <a:pt x="1829575" y="1052683"/>
                  </a:lnTo>
                  <a:lnTo>
                    <a:pt x="1774648" y="870756"/>
                  </a:lnTo>
                  <a:lnTo>
                    <a:pt x="1745438" y="780268"/>
                  </a:lnTo>
                  <a:lnTo>
                    <a:pt x="1715117" y="690337"/>
                  </a:lnTo>
                  <a:lnTo>
                    <a:pt x="1683367" y="600801"/>
                  </a:lnTo>
                  <a:lnTo>
                    <a:pt x="1650268" y="511901"/>
                  </a:lnTo>
                  <a:lnTo>
                    <a:pt x="1615660" y="423557"/>
                  </a:lnTo>
                  <a:lnTo>
                    <a:pt x="1579544" y="335927"/>
                  </a:lnTo>
                  <a:lnTo>
                    <a:pt x="1541761" y="248932"/>
                  </a:lnTo>
                  <a:lnTo>
                    <a:pt x="1502312" y="162731"/>
                  </a:lnTo>
                  <a:lnTo>
                    <a:pt x="1461037" y="77323"/>
                  </a:lnTo>
                  <a:lnTo>
                    <a:pt x="14216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5" name="Shape 152"/>
            <p:cNvSpPr/>
            <p:nvPr/>
          </p:nvSpPr>
          <p:spPr>
            <a:xfrm>
              <a:off x="6536135" y="0"/>
              <a:ext cx="4156247" cy="7529366"/>
            </a:xfrm>
            <a:custGeom>
              <a:avLst/>
              <a:gdLst/>
              <a:ahLst/>
              <a:cxnLst/>
              <a:rect l="0" t="0" r="0" b="0"/>
              <a:pathLst>
                <a:path w="4156247" h="7529366">
                  <a:moveTo>
                    <a:pt x="0" y="0"/>
                  </a:moveTo>
                  <a:lnTo>
                    <a:pt x="19524" y="24459"/>
                  </a:lnTo>
                  <a:lnTo>
                    <a:pt x="169146" y="215595"/>
                  </a:lnTo>
                  <a:lnTo>
                    <a:pt x="317497" y="407840"/>
                  </a:lnTo>
                  <a:lnTo>
                    <a:pt x="464500" y="601119"/>
                  </a:lnTo>
                  <a:lnTo>
                    <a:pt x="609915" y="795587"/>
                  </a:lnTo>
                  <a:lnTo>
                    <a:pt x="753664" y="991168"/>
                  </a:lnTo>
                  <a:lnTo>
                    <a:pt x="895665" y="1187859"/>
                  </a:lnTo>
                  <a:lnTo>
                    <a:pt x="1035841" y="1385900"/>
                  </a:lnTo>
                  <a:lnTo>
                    <a:pt x="1173953" y="1585131"/>
                  </a:lnTo>
                  <a:lnTo>
                    <a:pt x="1309923" y="1785632"/>
                  </a:lnTo>
                  <a:lnTo>
                    <a:pt x="1443590" y="1987404"/>
                  </a:lnTo>
                  <a:lnTo>
                    <a:pt x="1574956" y="2190524"/>
                  </a:lnTo>
                  <a:lnTo>
                    <a:pt x="1703782" y="2394994"/>
                  </a:lnTo>
                  <a:lnTo>
                    <a:pt x="1829989" y="2600894"/>
                  </a:lnTo>
                  <a:lnTo>
                    <a:pt x="1953416" y="2808220"/>
                  </a:lnTo>
                  <a:lnTo>
                    <a:pt x="2073986" y="3017056"/>
                  </a:lnTo>
                  <a:lnTo>
                    <a:pt x="2191541" y="3227241"/>
                  </a:lnTo>
                  <a:lnTo>
                    <a:pt x="2306000" y="3439014"/>
                  </a:lnTo>
                  <a:lnTo>
                    <a:pt x="2417205" y="3652374"/>
                  </a:lnTo>
                  <a:lnTo>
                    <a:pt x="2525075" y="3867241"/>
                  </a:lnTo>
                  <a:lnTo>
                    <a:pt x="2629374" y="4083776"/>
                  </a:lnTo>
                  <a:lnTo>
                    <a:pt x="2730180" y="4301900"/>
                  </a:lnTo>
                  <a:lnTo>
                    <a:pt x="2827176" y="4521689"/>
                  </a:lnTo>
                  <a:lnTo>
                    <a:pt x="2920283" y="4743145"/>
                  </a:lnTo>
                  <a:lnTo>
                    <a:pt x="3009501" y="4966348"/>
                  </a:lnTo>
                  <a:lnTo>
                    <a:pt x="3094511" y="5191296"/>
                  </a:lnTo>
                  <a:lnTo>
                    <a:pt x="3175395" y="5418070"/>
                  </a:lnTo>
                  <a:lnTo>
                    <a:pt x="3251911" y="5646591"/>
                  </a:lnTo>
                  <a:lnTo>
                    <a:pt x="3323905" y="5877018"/>
                  </a:lnTo>
                  <a:lnTo>
                    <a:pt x="3348590" y="5960520"/>
                  </a:lnTo>
                  <a:lnTo>
                    <a:pt x="3402010" y="6152527"/>
                  </a:lnTo>
                  <a:lnTo>
                    <a:pt x="3427014" y="6249365"/>
                  </a:lnTo>
                  <a:lnTo>
                    <a:pt x="3450667" y="6346757"/>
                  </a:lnTo>
                  <a:lnTo>
                    <a:pt x="3472812" y="6444549"/>
                  </a:lnTo>
                  <a:lnTo>
                    <a:pt x="3493371" y="6542654"/>
                  </a:lnTo>
                  <a:lnTo>
                    <a:pt x="3512261" y="6641160"/>
                  </a:lnTo>
                  <a:lnTo>
                    <a:pt x="3529248" y="6739824"/>
                  </a:lnTo>
                  <a:lnTo>
                    <a:pt x="3544250" y="6838645"/>
                  </a:lnTo>
                  <a:lnTo>
                    <a:pt x="3557189" y="6937546"/>
                  </a:lnTo>
                  <a:lnTo>
                    <a:pt x="3567903" y="7036526"/>
                  </a:lnTo>
                  <a:lnTo>
                    <a:pt x="3576239" y="7135428"/>
                  </a:lnTo>
                  <a:lnTo>
                    <a:pt x="3582111" y="7234250"/>
                  </a:lnTo>
                  <a:lnTo>
                    <a:pt x="3585366" y="7332833"/>
                  </a:lnTo>
                  <a:lnTo>
                    <a:pt x="3585843" y="7431258"/>
                  </a:lnTo>
                  <a:lnTo>
                    <a:pt x="3583540" y="7529366"/>
                  </a:lnTo>
                  <a:lnTo>
                    <a:pt x="4156247" y="7529366"/>
                  </a:lnTo>
                  <a:lnTo>
                    <a:pt x="4156247" y="6131839"/>
                  </a:lnTo>
                  <a:lnTo>
                    <a:pt x="4152025" y="6094345"/>
                  </a:lnTo>
                  <a:lnTo>
                    <a:pt x="4142739" y="6016796"/>
                  </a:lnTo>
                  <a:lnTo>
                    <a:pt x="4132736" y="5939326"/>
                  </a:lnTo>
                  <a:lnTo>
                    <a:pt x="4122180" y="5861856"/>
                  </a:lnTo>
                  <a:lnTo>
                    <a:pt x="4111067" y="5784545"/>
                  </a:lnTo>
                  <a:lnTo>
                    <a:pt x="4085667" y="5621191"/>
                  </a:lnTo>
                  <a:lnTo>
                    <a:pt x="4057965" y="5458076"/>
                  </a:lnTo>
                  <a:lnTo>
                    <a:pt x="4027882" y="5295277"/>
                  </a:lnTo>
                  <a:lnTo>
                    <a:pt x="3995735" y="5132796"/>
                  </a:lnTo>
                  <a:lnTo>
                    <a:pt x="3961603" y="4970553"/>
                  </a:lnTo>
                  <a:lnTo>
                    <a:pt x="3925647" y="4808708"/>
                  </a:lnTo>
                  <a:lnTo>
                    <a:pt x="3887944" y="4647021"/>
                  </a:lnTo>
                  <a:lnTo>
                    <a:pt x="3848652" y="4485731"/>
                  </a:lnTo>
                  <a:lnTo>
                    <a:pt x="3807934" y="4324680"/>
                  </a:lnTo>
                  <a:lnTo>
                    <a:pt x="3765945" y="4163945"/>
                  </a:lnTo>
                  <a:lnTo>
                    <a:pt x="3678552" y="3843350"/>
                  </a:lnTo>
                  <a:lnTo>
                    <a:pt x="3587508" y="3523865"/>
                  </a:lnTo>
                  <a:lnTo>
                    <a:pt x="3494085" y="3205651"/>
                  </a:lnTo>
                  <a:lnTo>
                    <a:pt x="3399232" y="2890613"/>
                  </a:lnTo>
                  <a:lnTo>
                    <a:pt x="3300965" y="2574700"/>
                  </a:lnTo>
                  <a:lnTo>
                    <a:pt x="3198651" y="2258866"/>
                  </a:lnTo>
                  <a:lnTo>
                    <a:pt x="3145787" y="2101148"/>
                  </a:lnTo>
                  <a:lnTo>
                    <a:pt x="3091733" y="1943748"/>
                  </a:lnTo>
                  <a:lnTo>
                    <a:pt x="3036330" y="1786664"/>
                  </a:lnTo>
                  <a:lnTo>
                    <a:pt x="2979576" y="1630136"/>
                  </a:lnTo>
                  <a:lnTo>
                    <a:pt x="2921395" y="1474165"/>
                  </a:lnTo>
                  <a:lnTo>
                    <a:pt x="2861705" y="1318907"/>
                  </a:lnTo>
                  <a:lnTo>
                    <a:pt x="2800427" y="1164364"/>
                  </a:lnTo>
                  <a:lnTo>
                    <a:pt x="2737402" y="1010694"/>
                  </a:lnTo>
                  <a:lnTo>
                    <a:pt x="2672712" y="857976"/>
                  </a:lnTo>
                  <a:lnTo>
                    <a:pt x="2606196" y="706290"/>
                  </a:lnTo>
                  <a:lnTo>
                    <a:pt x="2537775" y="555796"/>
                  </a:lnTo>
                  <a:lnTo>
                    <a:pt x="2467449" y="406571"/>
                  </a:lnTo>
                  <a:lnTo>
                    <a:pt x="2394980" y="258695"/>
                  </a:lnTo>
                  <a:lnTo>
                    <a:pt x="2320526" y="112169"/>
                  </a:lnTo>
                  <a:lnTo>
                    <a:pt x="22610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6" name="Shape 153"/>
            <p:cNvSpPr/>
            <p:nvPr/>
          </p:nvSpPr>
          <p:spPr>
            <a:xfrm>
              <a:off x="6058057" y="0"/>
              <a:ext cx="4063921" cy="7529366"/>
            </a:xfrm>
            <a:custGeom>
              <a:avLst/>
              <a:gdLst/>
              <a:ahLst/>
              <a:cxnLst/>
              <a:rect l="0" t="0" r="0" b="0"/>
              <a:pathLst>
                <a:path w="4063921" h="7529366">
                  <a:moveTo>
                    <a:pt x="0" y="0"/>
                  </a:moveTo>
                  <a:lnTo>
                    <a:pt x="20480" y="22396"/>
                  </a:lnTo>
                  <a:lnTo>
                    <a:pt x="69057" y="76610"/>
                  </a:lnTo>
                  <a:lnTo>
                    <a:pt x="168355" y="190910"/>
                  </a:lnTo>
                  <a:lnTo>
                    <a:pt x="265272" y="306956"/>
                  </a:lnTo>
                  <a:lnTo>
                    <a:pt x="359807" y="424747"/>
                  </a:lnTo>
                  <a:lnTo>
                    <a:pt x="452121" y="544207"/>
                  </a:lnTo>
                  <a:lnTo>
                    <a:pt x="542131" y="665333"/>
                  </a:lnTo>
                  <a:lnTo>
                    <a:pt x="629921" y="787968"/>
                  </a:lnTo>
                  <a:lnTo>
                    <a:pt x="715487" y="912190"/>
                  </a:lnTo>
                  <a:lnTo>
                    <a:pt x="798910" y="1037920"/>
                  </a:lnTo>
                  <a:lnTo>
                    <a:pt x="880268" y="1164999"/>
                  </a:lnTo>
                  <a:lnTo>
                    <a:pt x="959486" y="1293507"/>
                  </a:lnTo>
                  <a:lnTo>
                    <a:pt x="1036637" y="1423285"/>
                  </a:lnTo>
                  <a:lnTo>
                    <a:pt x="1111806" y="1554334"/>
                  </a:lnTo>
                  <a:lnTo>
                    <a:pt x="1184990" y="1686651"/>
                  </a:lnTo>
                  <a:lnTo>
                    <a:pt x="1256269" y="1820081"/>
                  </a:lnTo>
                  <a:lnTo>
                    <a:pt x="1325642" y="1954621"/>
                  </a:lnTo>
                  <a:lnTo>
                    <a:pt x="1393111" y="2090194"/>
                  </a:lnTo>
                  <a:lnTo>
                    <a:pt x="1458755" y="2226799"/>
                  </a:lnTo>
                  <a:lnTo>
                    <a:pt x="1522651" y="2364435"/>
                  </a:lnTo>
                  <a:lnTo>
                    <a:pt x="1584722" y="2502865"/>
                  </a:lnTo>
                  <a:lnTo>
                    <a:pt x="1645127" y="2642169"/>
                  </a:lnTo>
                  <a:lnTo>
                    <a:pt x="1703864" y="2782345"/>
                  </a:lnTo>
                  <a:lnTo>
                    <a:pt x="1760935" y="2923235"/>
                  </a:lnTo>
                  <a:lnTo>
                    <a:pt x="1816338" y="3064760"/>
                  </a:lnTo>
                  <a:lnTo>
                    <a:pt x="1870233" y="3207001"/>
                  </a:lnTo>
                  <a:lnTo>
                    <a:pt x="1922542" y="3349796"/>
                  </a:lnTo>
                  <a:lnTo>
                    <a:pt x="1973421" y="3493148"/>
                  </a:lnTo>
                  <a:lnTo>
                    <a:pt x="2022793" y="3636975"/>
                  </a:lnTo>
                  <a:lnTo>
                    <a:pt x="2070656" y="3781200"/>
                  </a:lnTo>
                  <a:lnTo>
                    <a:pt x="2117249" y="3925900"/>
                  </a:lnTo>
                  <a:lnTo>
                    <a:pt x="2162413" y="4070839"/>
                  </a:lnTo>
                  <a:lnTo>
                    <a:pt x="2206308" y="4216095"/>
                  </a:lnTo>
                  <a:lnTo>
                    <a:pt x="2248852" y="4361588"/>
                  </a:lnTo>
                  <a:lnTo>
                    <a:pt x="2304098" y="4558042"/>
                  </a:lnTo>
                  <a:lnTo>
                    <a:pt x="2356882" y="4755924"/>
                  </a:lnTo>
                  <a:lnTo>
                    <a:pt x="2406888" y="4955076"/>
                  </a:lnTo>
                  <a:lnTo>
                    <a:pt x="2453799" y="5155338"/>
                  </a:lnTo>
                  <a:lnTo>
                    <a:pt x="2497376" y="5356555"/>
                  </a:lnTo>
                  <a:lnTo>
                    <a:pt x="2537222" y="5558563"/>
                  </a:lnTo>
                  <a:lnTo>
                    <a:pt x="2573100" y="5761130"/>
                  </a:lnTo>
                  <a:lnTo>
                    <a:pt x="2604691" y="5964250"/>
                  </a:lnTo>
                  <a:lnTo>
                    <a:pt x="2630726" y="6160385"/>
                  </a:lnTo>
                  <a:lnTo>
                    <a:pt x="2652237" y="6356680"/>
                  </a:lnTo>
                  <a:lnTo>
                    <a:pt x="2661127" y="6454787"/>
                  </a:lnTo>
                  <a:lnTo>
                    <a:pt x="2668826" y="6552895"/>
                  </a:lnTo>
                  <a:lnTo>
                    <a:pt x="2675256" y="6651002"/>
                  </a:lnTo>
                  <a:lnTo>
                    <a:pt x="2680336" y="6749029"/>
                  </a:lnTo>
                  <a:lnTo>
                    <a:pt x="2684066" y="6846978"/>
                  </a:lnTo>
                  <a:lnTo>
                    <a:pt x="2686447" y="6944928"/>
                  </a:lnTo>
                  <a:lnTo>
                    <a:pt x="2687400" y="7042639"/>
                  </a:lnTo>
                  <a:lnTo>
                    <a:pt x="2686923" y="7140350"/>
                  </a:lnTo>
                  <a:lnTo>
                    <a:pt x="2684939" y="7237822"/>
                  </a:lnTo>
                  <a:lnTo>
                    <a:pt x="2681446" y="7335215"/>
                  </a:lnTo>
                  <a:lnTo>
                    <a:pt x="2676367" y="7432370"/>
                  </a:lnTo>
                  <a:lnTo>
                    <a:pt x="2669699" y="7529366"/>
                  </a:lnTo>
                  <a:lnTo>
                    <a:pt x="4061618" y="7529366"/>
                  </a:lnTo>
                  <a:lnTo>
                    <a:pt x="4063921" y="7431258"/>
                  </a:lnTo>
                  <a:lnTo>
                    <a:pt x="4063444" y="7332833"/>
                  </a:lnTo>
                  <a:lnTo>
                    <a:pt x="4060190" y="7234250"/>
                  </a:lnTo>
                  <a:lnTo>
                    <a:pt x="4054317" y="7135428"/>
                  </a:lnTo>
                  <a:lnTo>
                    <a:pt x="4045982" y="7036526"/>
                  </a:lnTo>
                  <a:lnTo>
                    <a:pt x="4035267" y="6937546"/>
                  </a:lnTo>
                  <a:lnTo>
                    <a:pt x="4022328" y="6838645"/>
                  </a:lnTo>
                  <a:lnTo>
                    <a:pt x="4007327" y="6739824"/>
                  </a:lnTo>
                  <a:lnTo>
                    <a:pt x="3990340" y="6641160"/>
                  </a:lnTo>
                  <a:lnTo>
                    <a:pt x="3971449" y="6542654"/>
                  </a:lnTo>
                  <a:lnTo>
                    <a:pt x="3950891" y="6444549"/>
                  </a:lnTo>
                  <a:lnTo>
                    <a:pt x="3928746" y="6346757"/>
                  </a:lnTo>
                  <a:lnTo>
                    <a:pt x="3905092" y="6249365"/>
                  </a:lnTo>
                  <a:lnTo>
                    <a:pt x="3880088" y="6152527"/>
                  </a:lnTo>
                  <a:lnTo>
                    <a:pt x="3826668" y="5960520"/>
                  </a:lnTo>
                  <a:lnTo>
                    <a:pt x="3801984" y="5877018"/>
                  </a:lnTo>
                  <a:lnTo>
                    <a:pt x="3729990" y="5646591"/>
                  </a:lnTo>
                  <a:lnTo>
                    <a:pt x="3653473" y="5418070"/>
                  </a:lnTo>
                  <a:lnTo>
                    <a:pt x="3572590" y="5191296"/>
                  </a:lnTo>
                  <a:lnTo>
                    <a:pt x="3487580" y="4966348"/>
                  </a:lnTo>
                  <a:lnTo>
                    <a:pt x="3398362" y="4743145"/>
                  </a:lnTo>
                  <a:lnTo>
                    <a:pt x="3305254" y="4521689"/>
                  </a:lnTo>
                  <a:lnTo>
                    <a:pt x="3208259" y="4301900"/>
                  </a:lnTo>
                  <a:lnTo>
                    <a:pt x="3107452" y="4083776"/>
                  </a:lnTo>
                  <a:lnTo>
                    <a:pt x="3003153" y="3867241"/>
                  </a:lnTo>
                  <a:lnTo>
                    <a:pt x="2895283" y="3652374"/>
                  </a:lnTo>
                  <a:lnTo>
                    <a:pt x="2784078" y="3439014"/>
                  </a:lnTo>
                  <a:lnTo>
                    <a:pt x="2669619" y="3227241"/>
                  </a:lnTo>
                  <a:lnTo>
                    <a:pt x="2552065" y="3017056"/>
                  </a:lnTo>
                  <a:lnTo>
                    <a:pt x="2431494" y="2808220"/>
                  </a:lnTo>
                  <a:lnTo>
                    <a:pt x="2308067" y="2600894"/>
                  </a:lnTo>
                  <a:lnTo>
                    <a:pt x="2181861" y="2394994"/>
                  </a:lnTo>
                  <a:lnTo>
                    <a:pt x="2053035" y="2190524"/>
                  </a:lnTo>
                  <a:lnTo>
                    <a:pt x="1921668" y="1987404"/>
                  </a:lnTo>
                  <a:lnTo>
                    <a:pt x="1788002" y="1785632"/>
                  </a:lnTo>
                  <a:lnTo>
                    <a:pt x="1652032" y="1585131"/>
                  </a:lnTo>
                  <a:lnTo>
                    <a:pt x="1513919" y="1385900"/>
                  </a:lnTo>
                  <a:lnTo>
                    <a:pt x="1373744" y="1187859"/>
                  </a:lnTo>
                  <a:lnTo>
                    <a:pt x="1231742" y="991168"/>
                  </a:lnTo>
                  <a:lnTo>
                    <a:pt x="1087994" y="795587"/>
                  </a:lnTo>
                  <a:lnTo>
                    <a:pt x="942578" y="601119"/>
                  </a:lnTo>
                  <a:lnTo>
                    <a:pt x="795576" y="407840"/>
                  </a:lnTo>
                  <a:lnTo>
                    <a:pt x="647224" y="215595"/>
                  </a:lnTo>
                  <a:lnTo>
                    <a:pt x="497602" y="24459"/>
                  </a:lnTo>
                  <a:lnTo>
                    <a:pt x="4780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7" name="Shape 154"/>
            <p:cNvSpPr/>
            <p:nvPr/>
          </p:nvSpPr>
          <p:spPr>
            <a:xfrm>
              <a:off x="4002878" y="0"/>
              <a:ext cx="4742579" cy="7529366"/>
            </a:xfrm>
            <a:custGeom>
              <a:avLst/>
              <a:gdLst/>
              <a:ahLst/>
              <a:cxnLst/>
              <a:rect l="0" t="0" r="0" b="0"/>
              <a:pathLst>
                <a:path w="4742579" h="7529366">
                  <a:moveTo>
                    <a:pt x="0" y="0"/>
                  </a:moveTo>
                  <a:lnTo>
                    <a:pt x="54928" y="22078"/>
                  </a:lnTo>
                  <a:lnTo>
                    <a:pt x="119700" y="49145"/>
                  </a:lnTo>
                  <a:lnTo>
                    <a:pt x="184072" y="77244"/>
                  </a:lnTo>
                  <a:lnTo>
                    <a:pt x="247970" y="106295"/>
                  </a:lnTo>
                  <a:lnTo>
                    <a:pt x="311390" y="136457"/>
                  </a:lnTo>
                  <a:lnTo>
                    <a:pt x="374334" y="167811"/>
                  </a:lnTo>
                  <a:lnTo>
                    <a:pt x="439421" y="201703"/>
                  </a:lnTo>
                  <a:lnTo>
                    <a:pt x="503715" y="236787"/>
                  </a:lnTo>
                  <a:lnTo>
                    <a:pt x="567136" y="272982"/>
                  </a:lnTo>
                  <a:lnTo>
                    <a:pt x="629763" y="310288"/>
                  </a:lnTo>
                  <a:lnTo>
                    <a:pt x="691596" y="348627"/>
                  </a:lnTo>
                  <a:lnTo>
                    <a:pt x="752715" y="388076"/>
                  </a:lnTo>
                  <a:lnTo>
                    <a:pt x="813040" y="428478"/>
                  </a:lnTo>
                  <a:lnTo>
                    <a:pt x="872571" y="469912"/>
                  </a:lnTo>
                  <a:lnTo>
                    <a:pt x="931388" y="512298"/>
                  </a:lnTo>
                  <a:lnTo>
                    <a:pt x="989570" y="555637"/>
                  </a:lnTo>
                  <a:lnTo>
                    <a:pt x="1046958" y="599850"/>
                  </a:lnTo>
                  <a:lnTo>
                    <a:pt x="1103711" y="645014"/>
                  </a:lnTo>
                  <a:lnTo>
                    <a:pt x="1159750" y="691051"/>
                  </a:lnTo>
                  <a:lnTo>
                    <a:pt x="1215154" y="737962"/>
                  </a:lnTo>
                  <a:lnTo>
                    <a:pt x="1269843" y="785665"/>
                  </a:lnTo>
                  <a:lnTo>
                    <a:pt x="1323977" y="834163"/>
                  </a:lnTo>
                  <a:lnTo>
                    <a:pt x="1447008" y="949575"/>
                  </a:lnTo>
                  <a:lnTo>
                    <a:pt x="1566943" y="1068877"/>
                  </a:lnTo>
                  <a:lnTo>
                    <a:pt x="1683863" y="1191828"/>
                  </a:lnTo>
                  <a:lnTo>
                    <a:pt x="1797925" y="1318034"/>
                  </a:lnTo>
                  <a:lnTo>
                    <a:pt x="1909367" y="1447256"/>
                  </a:lnTo>
                  <a:lnTo>
                    <a:pt x="2018350" y="1579178"/>
                  </a:lnTo>
                  <a:lnTo>
                    <a:pt x="2125030" y="1713560"/>
                  </a:lnTo>
                  <a:lnTo>
                    <a:pt x="2229566" y="1850085"/>
                  </a:lnTo>
                  <a:lnTo>
                    <a:pt x="2332118" y="1988356"/>
                  </a:lnTo>
                  <a:lnTo>
                    <a:pt x="2432846" y="2128215"/>
                  </a:lnTo>
                  <a:lnTo>
                    <a:pt x="2531985" y="2269344"/>
                  </a:lnTo>
                  <a:lnTo>
                    <a:pt x="2629696" y="2411345"/>
                  </a:lnTo>
                  <a:lnTo>
                    <a:pt x="2726136" y="2553982"/>
                  </a:lnTo>
                  <a:lnTo>
                    <a:pt x="2821466" y="2697016"/>
                  </a:lnTo>
                  <a:lnTo>
                    <a:pt x="3009425" y="2982925"/>
                  </a:lnTo>
                  <a:lnTo>
                    <a:pt x="3201751" y="3279073"/>
                  </a:lnTo>
                  <a:lnTo>
                    <a:pt x="3296762" y="3428775"/>
                  </a:lnTo>
                  <a:lnTo>
                    <a:pt x="3390266" y="3579588"/>
                  </a:lnTo>
                  <a:lnTo>
                    <a:pt x="3481469" y="3731828"/>
                  </a:lnTo>
                  <a:lnTo>
                    <a:pt x="3569892" y="3885339"/>
                  </a:lnTo>
                  <a:lnTo>
                    <a:pt x="3654823" y="4040439"/>
                  </a:lnTo>
                  <a:lnTo>
                    <a:pt x="3735547" y="4197204"/>
                  </a:lnTo>
                  <a:lnTo>
                    <a:pt x="3774204" y="4276182"/>
                  </a:lnTo>
                  <a:lnTo>
                    <a:pt x="3811590" y="4355636"/>
                  </a:lnTo>
                  <a:lnTo>
                    <a:pt x="3847625" y="4435566"/>
                  </a:lnTo>
                  <a:lnTo>
                    <a:pt x="3882154" y="4515894"/>
                  </a:lnTo>
                  <a:lnTo>
                    <a:pt x="3915253" y="4596777"/>
                  </a:lnTo>
                  <a:lnTo>
                    <a:pt x="3946764" y="4678057"/>
                  </a:lnTo>
                  <a:lnTo>
                    <a:pt x="3976531" y="4759973"/>
                  </a:lnTo>
                  <a:lnTo>
                    <a:pt x="4004628" y="4842284"/>
                  </a:lnTo>
                  <a:lnTo>
                    <a:pt x="4030902" y="4925231"/>
                  </a:lnTo>
                  <a:lnTo>
                    <a:pt x="4055191" y="5008653"/>
                  </a:lnTo>
                  <a:lnTo>
                    <a:pt x="4077575" y="5092712"/>
                  </a:lnTo>
                  <a:lnTo>
                    <a:pt x="4097816" y="5177326"/>
                  </a:lnTo>
                  <a:lnTo>
                    <a:pt x="4115912" y="5262495"/>
                  </a:lnTo>
                  <a:lnTo>
                    <a:pt x="4131867" y="5348220"/>
                  </a:lnTo>
                  <a:lnTo>
                    <a:pt x="4145441" y="5434660"/>
                  </a:lnTo>
                  <a:lnTo>
                    <a:pt x="4156632" y="5521655"/>
                  </a:lnTo>
                  <a:lnTo>
                    <a:pt x="4160997" y="5561899"/>
                  </a:lnTo>
                  <a:lnTo>
                    <a:pt x="4164729" y="5602220"/>
                  </a:lnTo>
                  <a:lnTo>
                    <a:pt x="4168063" y="5642542"/>
                  </a:lnTo>
                  <a:lnTo>
                    <a:pt x="4170841" y="5682865"/>
                  </a:lnTo>
                  <a:lnTo>
                    <a:pt x="4173062" y="5723267"/>
                  </a:lnTo>
                  <a:lnTo>
                    <a:pt x="4174888" y="5763670"/>
                  </a:lnTo>
                  <a:lnTo>
                    <a:pt x="4177111" y="5844474"/>
                  </a:lnTo>
                  <a:lnTo>
                    <a:pt x="4177666" y="5897336"/>
                  </a:lnTo>
                  <a:lnTo>
                    <a:pt x="4177588" y="5950280"/>
                  </a:lnTo>
                  <a:lnTo>
                    <a:pt x="4176794" y="6003224"/>
                  </a:lnTo>
                  <a:lnTo>
                    <a:pt x="4175443" y="6056166"/>
                  </a:lnTo>
                  <a:lnTo>
                    <a:pt x="4173381" y="6109108"/>
                  </a:lnTo>
                  <a:lnTo>
                    <a:pt x="4170841" y="6162052"/>
                  </a:lnTo>
                  <a:lnTo>
                    <a:pt x="4167745" y="6214916"/>
                  </a:lnTo>
                  <a:lnTo>
                    <a:pt x="4164094" y="6267858"/>
                  </a:lnTo>
                  <a:lnTo>
                    <a:pt x="4159966" y="6320722"/>
                  </a:lnTo>
                  <a:lnTo>
                    <a:pt x="4155441" y="6373586"/>
                  </a:lnTo>
                  <a:lnTo>
                    <a:pt x="4145044" y="6479155"/>
                  </a:lnTo>
                  <a:lnTo>
                    <a:pt x="4133296" y="6584566"/>
                  </a:lnTo>
                  <a:lnTo>
                    <a:pt x="4120438" y="6689818"/>
                  </a:lnTo>
                  <a:lnTo>
                    <a:pt x="4106308" y="6795703"/>
                  </a:lnTo>
                  <a:lnTo>
                    <a:pt x="4090751" y="6901747"/>
                  </a:lnTo>
                  <a:lnTo>
                    <a:pt x="4082338" y="6954850"/>
                  </a:lnTo>
                  <a:lnTo>
                    <a:pt x="4073447" y="7007873"/>
                  </a:lnTo>
                  <a:lnTo>
                    <a:pt x="4064081" y="7060816"/>
                  </a:lnTo>
                  <a:lnTo>
                    <a:pt x="4054159" y="7113600"/>
                  </a:lnTo>
                  <a:lnTo>
                    <a:pt x="4043602" y="7166385"/>
                  </a:lnTo>
                  <a:lnTo>
                    <a:pt x="4032489" y="7218931"/>
                  </a:lnTo>
                  <a:lnTo>
                    <a:pt x="4020742" y="7271317"/>
                  </a:lnTo>
                  <a:lnTo>
                    <a:pt x="4008281" y="7323467"/>
                  </a:lnTo>
                  <a:lnTo>
                    <a:pt x="3995103" y="7375379"/>
                  </a:lnTo>
                  <a:lnTo>
                    <a:pt x="3981213" y="7427051"/>
                  </a:lnTo>
                  <a:lnTo>
                    <a:pt x="3966528" y="7478407"/>
                  </a:lnTo>
                  <a:lnTo>
                    <a:pt x="3950972" y="7529366"/>
                  </a:lnTo>
                  <a:lnTo>
                    <a:pt x="4724878" y="7529366"/>
                  </a:lnTo>
                  <a:lnTo>
                    <a:pt x="4731546" y="7432370"/>
                  </a:lnTo>
                  <a:lnTo>
                    <a:pt x="4736625" y="7335215"/>
                  </a:lnTo>
                  <a:lnTo>
                    <a:pt x="4740118" y="7237822"/>
                  </a:lnTo>
                  <a:lnTo>
                    <a:pt x="4742102" y="7140350"/>
                  </a:lnTo>
                  <a:lnTo>
                    <a:pt x="4742579" y="7042639"/>
                  </a:lnTo>
                  <a:lnTo>
                    <a:pt x="4741626" y="6944928"/>
                  </a:lnTo>
                  <a:lnTo>
                    <a:pt x="4739245" y="6846978"/>
                  </a:lnTo>
                  <a:lnTo>
                    <a:pt x="4735515" y="6749029"/>
                  </a:lnTo>
                  <a:lnTo>
                    <a:pt x="4730434" y="6651002"/>
                  </a:lnTo>
                  <a:lnTo>
                    <a:pt x="4724005" y="6552895"/>
                  </a:lnTo>
                  <a:lnTo>
                    <a:pt x="4716306" y="6454787"/>
                  </a:lnTo>
                  <a:lnTo>
                    <a:pt x="4707416" y="6356680"/>
                  </a:lnTo>
                  <a:lnTo>
                    <a:pt x="4685905" y="6160385"/>
                  </a:lnTo>
                  <a:lnTo>
                    <a:pt x="4659870" y="5964250"/>
                  </a:lnTo>
                  <a:lnTo>
                    <a:pt x="4628279" y="5761130"/>
                  </a:lnTo>
                  <a:lnTo>
                    <a:pt x="4592401" y="5558563"/>
                  </a:lnTo>
                  <a:lnTo>
                    <a:pt x="4552555" y="5356555"/>
                  </a:lnTo>
                  <a:lnTo>
                    <a:pt x="4508978" y="5155338"/>
                  </a:lnTo>
                  <a:lnTo>
                    <a:pt x="4462067" y="4955076"/>
                  </a:lnTo>
                  <a:lnTo>
                    <a:pt x="4412061" y="4755924"/>
                  </a:lnTo>
                  <a:lnTo>
                    <a:pt x="4359277" y="4558042"/>
                  </a:lnTo>
                  <a:lnTo>
                    <a:pt x="4304031" y="4361588"/>
                  </a:lnTo>
                  <a:lnTo>
                    <a:pt x="4261487" y="4216095"/>
                  </a:lnTo>
                  <a:lnTo>
                    <a:pt x="4217592" y="4070839"/>
                  </a:lnTo>
                  <a:lnTo>
                    <a:pt x="4172428" y="3925900"/>
                  </a:lnTo>
                  <a:lnTo>
                    <a:pt x="4125835" y="3781200"/>
                  </a:lnTo>
                  <a:lnTo>
                    <a:pt x="4077972" y="3636975"/>
                  </a:lnTo>
                  <a:lnTo>
                    <a:pt x="4028600" y="3493148"/>
                  </a:lnTo>
                  <a:lnTo>
                    <a:pt x="3977721" y="3349796"/>
                  </a:lnTo>
                  <a:lnTo>
                    <a:pt x="3925412" y="3207001"/>
                  </a:lnTo>
                  <a:lnTo>
                    <a:pt x="3871517" y="3064760"/>
                  </a:lnTo>
                  <a:lnTo>
                    <a:pt x="3816113" y="2923235"/>
                  </a:lnTo>
                  <a:lnTo>
                    <a:pt x="3759043" y="2782345"/>
                  </a:lnTo>
                  <a:lnTo>
                    <a:pt x="3700306" y="2642169"/>
                  </a:lnTo>
                  <a:lnTo>
                    <a:pt x="3639901" y="2502865"/>
                  </a:lnTo>
                  <a:lnTo>
                    <a:pt x="3577830" y="2364435"/>
                  </a:lnTo>
                  <a:lnTo>
                    <a:pt x="3513933" y="2226799"/>
                  </a:lnTo>
                  <a:lnTo>
                    <a:pt x="3448289" y="2090194"/>
                  </a:lnTo>
                  <a:lnTo>
                    <a:pt x="3380821" y="1954621"/>
                  </a:lnTo>
                  <a:lnTo>
                    <a:pt x="3311447" y="1820081"/>
                  </a:lnTo>
                  <a:lnTo>
                    <a:pt x="3240169" y="1686651"/>
                  </a:lnTo>
                  <a:lnTo>
                    <a:pt x="3166985" y="1554334"/>
                  </a:lnTo>
                  <a:lnTo>
                    <a:pt x="3091816" y="1423285"/>
                  </a:lnTo>
                  <a:lnTo>
                    <a:pt x="3014665" y="1293507"/>
                  </a:lnTo>
                  <a:lnTo>
                    <a:pt x="2935447" y="1164999"/>
                  </a:lnTo>
                  <a:lnTo>
                    <a:pt x="2854088" y="1037920"/>
                  </a:lnTo>
                  <a:lnTo>
                    <a:pt x="2770666" y="912190"/>
                  </a:lnTo>
                  <a:lnTo>
                    <a:pt x="2685100" y="787968"/>
                  </a:lnTo>
                  <a:lnTo>
                    <a:pt x="2597310" y="665333"/>
                  </a:lnTo>
                  <a:lnTo>
                    <a:pt x="2507300" y="544207"/>
                  </a:lnTo>
                  <a:lnTo>
                    <a:pt x="2414986" y="424747"/>
                  </a:lnTo>
                  <a:lnTo>
                    <a:pt x="2320451" y="306956"/>
                  </a:lnTo>
                  <a:lnTo>
                    <a:pt x="2223534" y="190910"/>
                  </a:lnTo>
                  <a:lnTo>
                    <a:pt x="2124236" y="76610"/>
                  </a:lnTo>
                  <a:lnTo>
                    <a:pt x="2075658" y="22396"/>
                  </a:lnTo>
                  <a:lnTo>
                    <a:pt x="20551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8" name="Shape 155"/>
            <p:cNvSpPr/>
            <p:nvPr/>
          </p:nvSpPr>
          <p:spPr>
            <a:xfrm>
              <a:off x="2001977" y="0"/>
              <a:ext cx="6178567" cy="7529366"/>
            </a:xfrm>
            <a:custGeom>
              <a:avLst/>
              <a:gdLst/>
              <a:ahLst/>
              <a:cxnLst/>
              <a:rect l="0" t="0" r="0" b="0"/>
              <a:pathLst>
                <a:path w="6178567" h="7529366">
                  <a:moveTo>
                    <a:pt x="0" y="0"/>
                  </a:moveTo>
                  <a:lnTo>
                    <a:pt x="31530" y="12236"/>
                  </a:lnTo>
                  <a:lnTo>
                    <a:pt x="101856" y="40256"/>
                  </a:lnTo>
                  <a:lnTo>
                    <a:pt x="171865" y="68909"/>
                  </a:lnTo>
                  <a:lnTo>
                    <a:pt x="241715" y="98120"/>
                  </a:lnTo>
                  <a:lnTo>
                    <a:pt x="311168" y="128044"/>
                  </a:lnTo>
                  <a:lnTo>
                    <a:pt x="380383" y="158682"/>
                  </a:lnTo>
                  <a:lnTo>
                    <a:pt x="449201" y="189956"/>
                  </a:lnTo>
                  <a:lnTo>
                    <a:pt x="517781" y="222025"/>
                  </a:lnTo>
                  <a:lnTo>
                    <a:pt x="585885" y="254885"/>
                  </a:lnTo>
                  <a:lnTo>
                    <a:pt x="653671" y="288541"/>
                  </a:lnTo>
                  <a:lnTo>
                    <a:pt x="747572" y="337039"/>
                  </a:lnTo>
                  <a:lnTo>
                    <a:pt x="840441" y="387203"/>
                  </a:lnTo>
                  <a:lnTo>
                    <a:pt x="932357" y="439115"/>
                  </a:lnTo>
                  <a:lnTo>
                    <a:pt x="1023162" y="492693"/>
                  </a:lnTo>
                  <a:lnTo>
                    <a:pt x="1113015" y="547858"/>
                  </a:lnTo>
                  <a:lnTo>
                    <a:pt x="1201835" y="604690"/>
                  </a:lnTo>
                  <a:lnTo>
                    <a:pt x="1289545" y="663111"/>
                  </a:lnTo>
                  <a:lnTo>
                    <a:pt x="1376222" y="723038"/>
                  </a:lnTo>
                  <a:lnTo>
                    <a:pt x="1461709" y="784555"/>
                  </a:lnTo>
                  <a:lnTo>
                    <a:pt x="1546163" y="847578"/>
                  </a:lnTo>
                  <a:lnTo>
                    <a:pt x="1629507" y="912110"/>
                  </a:lnTo>
                  <a:lnTo>
                    <a:pt x="1711660" y="978071"/>
                  </a:lnTo>
                  <a:lnTo>
                    <a:pt x="1792622" y="1045460"/>
                  </a:lnTo>
                  <a:lnTo>
                    <a:pt x="1872473" y="1114200"/>
                  </a:lnTo>
                  <a:lnTo>
                    <a:pt x="1951055" y="1184446"/>
                  </a:lnTo>
                  <a:lnTo>
                    <a:pt x="2028526" y="1255962"/>
                  </a:lnTo>
                  <a:lnTo>
                    <a:pt x="2104726" y="1328829"/>
                  </a:lnTo>
                  <a:lnTo>
                    <a:pt x="2179655" y="1402965"/>
                  </a:lnTo>
                  <a:lnTo>
                    <a:pt x="2253316" y="1478371"/>
                  </a:lnTo>
                  <a:lnTo>
                    <a:pt x="2325785" y="1555048"/>
                  </a:lnTo>
                  <a:lnTo>
                    <a:pt x="2396905" y="1632994"/>
                  </a:lnTo>
                  <a:lnTo>
                    <a:pt x="2466755" y="1712051"/>
                  </a:lnTo>
                  <a:lnTo>
                    <a:pt x="2535255" y="1792379"/>
                  </a:lnTo>
                  <a:lnTo>
                    <a:pt x="2602407" y="1873817"/>
                  </a:lnTo>
                  <a:lnTo>
                    <a:pt x="2668209" y="1956289"/>
                  </a:lnTo>
                  <a:lnTo>
                    <a:pt x="2732661" y="2039950"/>
                  </a:lnTo>
                  <a:lnTo>
                    <a:pt x="2795685" y="2124642"/>
                  </a:lnTo>
                  <a:lnTo>
                    <a:pt x="2857360" y="2210367"/>
                  </a:lnTo>
                  <a:lnTo>
                    <a:pt x="2917605" y="2297125"/>
                  </a:lnTo>
                  <a:lnTo>
                    <a:pt x="2976422" y="2384834"/>
                  </a:lnTo>
                  <a:lnTo>
                    <a:pt x="3033730" y="2473496"/>
                  </a:lnTo>
                  <a:lnTo>
                    <a:pt x="3089610" y="2563110"/>
                  </a:lnTo>
                  <a:lnTo>
                    <a:pt x="3144061" y="2653677"/>
                  </a:lnTo>
                  <a:lnTo>
                    <a:pt x="3196926" y="2745118"/>
                  </a:lnTo>
                  <a:lnTo>
                    <a:pt x="3248361" y="2837351"/>
                  </a:lnTo>
                  <a:lnTo>
                    <a:pt x="3298208" y="2930457"/>
                  </a:lnTo>
                  <a:lnTo>
                    <a:pt x="3346547" y="3024359"/>
                  </a:lnTo>
                  <a:lnTo>
                    <a:pt x="3393300" y="3119053"/>
                  </a:lnTo>
                  <a:lnTo>
                    <a:pt x="3438463" y="3214463"/>
                  </a:lnTo>
                  <a:lnTo>
                    <a:pt x="3482041" y="3310585"/>
                  </a:lnTo>
                  <a:lnTo>
                    <a:pt x="3523951" y="3407423"/>
                  </a:lnTo>
                  <a:lnTo>
                    <a:pt x="3564352" y="3504975"/>
                  </a:lnTo>
                  <a:lnTo>
                    <a:pt x="3603008" y="3603161"/>
                  </a:lnTo>
                  <a:lnTo>
                    <a:pt x="3640076" y="3701904"/>
                  </a:lnTo>
                  <a:lnTo>
                    <a:pt x="3675398" y="3801281"/>
                  </a:lnTo>
                  <a:lnTo>
                    <a:pt x="3709132" y="3901214"/>
                  </a:lnTo>
                  <a:lnTo>
                    <a:pt x="3741041" y="4001703"/>
                  </a:lnTo>
                  <a:lnTo>
                    <a:pt x="3771283" y="4102748"/>
                  </a:lnTo>
                  <a:lnTo>
                    <a:pt x="3799778" y="4204189"/>
                  </a:lnTo>
                  <a:lnTo>
                    <a:pt x="3826529" y="4306185"/>
                  </a:lnTo>
                  <a:lnTo>
                    <a:pt x="3851531" y="4408578"/>
                  </a:lnTo>
                  <a:lnTo>
                    <a:pt x="3874709" y="4511370"/>
                  </a:lnTo>
                  <a:lnTo>
                    <a:pt x="3896140" y="4614557"/>
                  </a:lnTo>
                  <a:lnTo>
                    <a:pt x="3915666" y="4718062"/>
                  </a:lnTo>
                  <a:lnTo>
                    <a:pt x="3933367" y="4821963"/>
                  </a:lnTo>
                  <a:lnTo>
                    <a:pt x="3949321" y="4926103"/>
                  </a:lnTo>
                  <a:lnTo>
                    <a:pt x="3963291" y="5030561"/>
                  </a:lnTo>
                  <a:lnTo>
                    <a:pt x="3975436" y="5135257"/>
                  </a:lnTo>
                  <a:lnTo>
                    <a:pt x="3985675" y="5240191"/>
                  </a:lnTo>
                  <a:lnTo>
                    <a:pt x="3993930" y="5345364"/>
                  </a:lnTo>
                  <a:lnTo>
                    <a:pt x="4000360" y="5450613"/>
                  </a:lnTo>
                  <a:lnTo>
                    <a:pt x="4004805" y="5556104"/>
                  </a:lnTo>
                  <a:lnTo>
                    <a:pt x="4007265" y="5661673"/>
                  </a:lnTo>
                  <a:lnTo>
                    <a:pt x="4007741" y="5767320"/>
                  </a:lnTo>
                  <a:lnTo>
                    <a:pt x="4006312" y="5873286"/>
                  </a:lnTo>
                  <a:lnTo>
                    <a:pt x="4003217" y="5979173"/>
                  </a:lnTo>
                  <a:lnTo>
                    <a:pt x="3998455" y="6084978"/>
                  </a:lnTo>
                  <a:lnTo>
                    <a:pt x="3992264" y="6190706"/>
                  </a:lnTo>
                  <a:lnTo>
                    <a:pt x="3984644" y="6296355"/>
                  </a:lnTo>
                  <a:lnTo>
                    <a:pt x="3975754" y="6401923"/>
                  </a:lnTo>
                  <a:lnTo>
                    <a:pt x="3954719" y="6612824"/>
                  </a:lnTo>
                  <a:lnTo>
                    <a:pt x="3929953" y="6823485"/>
                  </a:lnTo>
                  <a:lnTo>
                    <a:pt x="3902490" y="7033907"/>
                  </a:lnTo>
                  <a:lnTo>
                    <a:pt x="3873201" y="7244092"/>
                  </a:lnTo>
                  <a:lnTo>
                    <a:pt x="3842959" y="7454038"/>
                  </a:lnTo>
                  <a:lnTo>
                    <a:pt x="3832005" y="7529366"/>
                  </a:lnTo>
                  <a:lnTo>
                    <a:pt x="5951873" y="7529366"/>
                  </a:lnTo>
                  <a:lnTo>
                    <a:pt x="5967430" y="7478407"/>
                  </a:lnTo>
                  <a:lnTo>
                    <a:pt x="5982115" y="7427051"/>
                  </a:lnTo>
                  <a:lnTo>
                    <a:pt x="5996005" y="7375379"/>
                  </a:lnTo>
                  <a:lnTo>
                    <a:pt x="6009182" y="7323467"/>
                  </a:lnTo>
                  <a:lnTo>
                    <a:pt x="6021644" y="7271317"/>
                  </a:lnTo>
                  <a:lnTo>
                    <a:pt x="6033391" y="7218931"/>
                  </a:lnTo>
                  <a:lnTo>
                    <a:pt x="6044503" y="7166385"/>
                  </a:lnTo>
                  <a:lnTo>
                    <a:pt x="6055061" y="7113678"/>
                  </a:lnTo>
                  <a:lnTo>
                    <a:pt x="6064983" y="7060816"/>
                  </a:lnTo>
                  <a:lnTo>
                    <a:pt x="6074349" y="7007873"/>
                  </a:lnTo>
                  <a:lnTo>
                    <a:pt x="6083239" y="6954850"/>
                  </a:lnTo>
                  <a:lnTo>
                    <a:pt x="6091652" y="6901747"/>
                  </a:lnTo>
                  <a:lnTo>
                    <a:pt x="6107210" y="6795703"/>
                  </a:lnTo>
                  <a:lnTo>
                    <a:pt x="6121339" y="6689818"/>
                  </a:lnTo>
                  <a:lnTo>
                    <a:pt x="6134276" y="6584566"/>
                  </a:lnTo>
                  <a:lnTo>
                    <a:pt x="6145945" y="6479155"/>
                  </a:lnTo>
                  <a:lnTo>
                    <a:pt x="6156342" y="6373586"/>
                  </a:lnTo>
                  <a:lnTo>
                    <a:pt x="6160868" y="6320722"/>
                  </a:lnTo>
                  <a:lnTo>
                    <a:pt x="6164995" y="6267858"/>
                  </a:lnTo>
                  <a:lnTo>
                    <a:pt x="6168646" y="6214916"/>
                  </a:lnTo>
                  <a:lnTo>
                    <a:pt x="6171742" y="6162052"/>
                  </a:lnTo>
                  <a:lnTo>
                    <a:pt x="6174282" y="6109108"/>
                  </a:lnTo>
                  <a:lnTo>
                    <a:pt x="6176345" y="6056166"/>
                  </a:lnTo>
                  <a:lnTo>
                    <a:pt x="6177695" y="6003224"/>
                  </a:lnTo>
                  <a:lnTo>
                    <a:pt x="6178489" y="5950280"/>
                  </a:lnTo>
                  <a:lnTo>
                    <a:pt x="6178567" y="5897336"/>
                  </a:lnTo>
                  <a:lnTo>
                    <a:pt x="6178012" y="5844474"/>
                  </a:lnTo>
                  <a:lnTo>
                    <a:pt x="6175790" y="5763670"/>
                  </a:lnTo>
                  <a:lnTo>
                    <a:pt x="6173964" y="5723267"/>
                  </a:lnTo>
                  <a:lnTo>
                    <a:pt x="6171742" y="5682865"/>
                  </a:lnTo>
                  <a:lnTo>
                    <a:pt x="6168964" y="5642542"/>
                  </a:lnTo>
                  <a:lnTo>
                    <a:pt x="6165630" y="5602220"/>
                  </a:lnTo>
                  <a:lnTo>
                    <a:pt x="6161899" y="5561899"/>
                  </a:lnTo>
                  <a:lnTo>
                    <a:pt x="6157534" y="5521655"/>
                  </a:lnTo>
                  <a:lnTo>
                    <a:pt x="6146342" y="5434660"/>
                  </a:lnTo>
                  <a:lnTo>
                    <a:pt x="6132769" y="5348220"/>
                  </a:lnTo>
                  <a:lnTo>
                    <a:pt x="6116814" y="5262495"/>
                  </a:lnTo>
                  <a:lnTo>
                    <a:pt x="6098717" y="5177326"/>
                  </a:lnTo>
                  <a:lnTo>
                    <a:pt x="6078477" y="5092712"/>
                  </a:lnTo>
                  <a:lnTo>
                    <a:pt x="6056093" y="5008653"/>
                  </a:lnTo>
                  <a:lnTo>
                    <a:pt x="6031803" y="4925231"/>
                  </a:lnTo>
                  <a:lnTo>
                    <a:pt x="6005530" y="4842284"/>
                  </a:lnTo>
                  <a:lnTo>
                    <a:pt x="5977432" y="4759973"/>
                  </a:lnTo>
                  <a:lnTo>
                    <a:pt x="5947666" y="4678057"/>
                  </a:lnTo>
                  <a:lnTo>
                    <a:pt x="5916155" y="4596777"/>
                  </a:lnTo>
                  <a:lnTo>
                    <a:pt x="5883055" y="4515894"/>
                  </a:lnTo>
                  <a:lnTo>
                    <a:pt x="5848526" y="4435566"/>
                  </a:lnTo>
                  <a:lnTo>
                    <a:pt x="5812491" y="4355636"/>
                  </a:lnTo>
                  <a:lnTo>
                    <a:pt x="5775105" y="4276182"/>
                  </a:lnTo>
                  <a:lnTo>
                    <a:pt x="5736449" y="4197204"/>
                  </a:lnTo>
                  <a:lnTo>
                    <a:pt x="5655725" y="4040439"/>
                  </a:lnTo>
                  <a:lnTo>
                    <a:pt x="5570794" y="3885339"/>
                  </a:lnTo>
                  <a:lnTo>
                    <a:pt x="5482370" y="3731828"/>
                  </a:lnTo>
                  <a:lnTo>
                    <a:pt x="5391167" y="3579588"/>
                  </a:lnTo>
                  <a:lnTo>
                    <a:pt x="5297664" y="3428775"/>
                  </a:lnTo>
                  <a:lnTo>
                    <a:pt x="5202652" y="3279073"/>
                  </a:lnTo>
                  <a:lnTo>
                    <a:pt x="5010326" y="2982925"/>
                  </a:lnTo>
                  <a:lnTo>
                    <a:pt x="4822367" y="2697016"/>
                  </a:lnTo>
                  <a:lnTo>
                    <a:pt x="4727037" y="2553982"/>
                  </a:lnTo>
                  <a:lnTo>
                    <a:pt x="4630597" y="2411345"/>
                  </a:lnTo>
                  <a:lnTo>
                    <a:pt x="4532886" y="2269344"/>
                  </a:lnTo>
                  <a:lnTo>
                    <a:pt x="4433747" y="2128215"/>
                  </a:lnTo>
                  <a:lnTo>
                    <a:pt x="4333020" y="1988356"/>
                  </a:lnTo>
                  <a:lnTo>
                    <a:pt x="4230468" y="1850085"/>
                  </a:lnTo>
                  <a:lnTo>
                    <a:pt x="4125931" y="1713560"/>
                  </a:lnTo>
                  <a:lnTo>
                    <a:pt x="4019251" y="1579178"/>
                  </a:lnTo>
                  <a:lnTo>
                    <a:pt x="3910269" y="1447256"/>
                  </a:lnTo>
                  <a:lnTo>
                    <a:pt x="3798826" y="1318034"/>
                  </a:lnTo>
                  <a:lnTo>
                    <a:pt x="3684765" y="1191828"/>
                  </a:lnTo>
                  <a:lnTo>
                    <a:pt x="3567845" y="1068877"/>
                  </a:lnTo>
                  <a:lnTo>
                    <a:pt x="3447910" y="949575"/>
                  </a:lnTo>
                  <a:lnTo>
                    <a:pt x="3324879" y="834163"/>
                  </a:lnTo>
                  <a:lnTo>
                    <a:pt x="3270745" y="785665"/>
                  </a:lnTo>
                  <a:lnTo>
                    <a:pt x="3216055" y="737962"/>
                  </a:lnTo>
                  <a:lnTo>
                    <a:pt x="3160651" y="691051"/>
                  </a:lnTo>
                  <a:lnTo>
                    <a:pt x="3104612" y="645014"/>
                  </a:lnTo>
                  <a:lnTo>
                    <a:pt x="3047860" y="599850"/>
                  </a:lnTo>
                  <a:lnTo>
                    <a:pt x="2990471" y="555637"/>
                  </a:lnTo>
                  <a:lnTo>
                    <a:pt x="2932290" y="512298"/>
                  </a:lnTo>
                  <a:lnTo>
                    <a:pt x="2873472" y="469912"/>
                  </a:lnTo>
                  <a:lnTo>
                    <a:pt x="2813941" y="428478"/>
                  </a:lnTo>
                  <a:lnTo>
                    <a:pt x="2753616" y="388076"/>
                  </a:lnTo>
                  <a:lnTo>
                    <a:pt x="2692497" y="348627"/>
                  </a:lnTo>
                  <a:lnTo>
                    <a:pt x="2630665" y="310288"/>
                  </a:lnTo>
                  <a:lnTo>
                    <a:pt x="2568037" y="272982"/>
                  </a:lnTo>
                  <a:lnTo>
                    <a:pt x="2504616" y="236787"/>
                  </a:lnTo>
                  <a:lnTo>
                    <a:pt x="2440322" y="201703"/>
                  </a:lnTo>
                  <a:lnTo>
                    <a:pt x="2375235" y="167811"/>
                  </a:lnTo>
                  <a:lnTo>
                    <a:pt x="2312291" y="136457"/>
                  </a:lnTo>
                  <a:lnTo>
                    <a:pt x="2248871" y="106295"/>
                  </a:lnTo>
                  <a:lnTo>
                    <a:pt x="2184974" y="77244"/>
                  </a:lnTo>
                  <a:lnTo>
                    <a:pt x="2120601" y="49145"/>
                  </a:lnTo>
                  <a:lnTo>
                    <a:pt x="2055830" y="22078"/>
                  </a:lnTo>
                  <a:lnTo>
                    <a:pt x="20009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9" name="Shape 156"/>
            <p:cNvSpPr/>
            <p:nvPr/>
          </p:nvSpPr>
          <p:spPr>
            <a:xfrm>
              <a:off x="397903" y="0"/>
              <a:ext cx="5611815" cy="7529366"/>
            </a:xfrm>
            <a:custGeom>
              <a:avLst/>
              <a:gdLst/>
              <a:ahLst/>
              <a:cxnLst/>
              <a:rect l="0" t="0" r="0" b="0"/>
              <a:pathLst>
                <a:path w="5611815" h="7529366">
                  <a:moveTo>
                    <a:pt x="0" y="0"/>
                  </a:moveTo>
                  <a:lnTo>
                    <a:pt x="56517" y="20728"/>
                  </a:lnTo>
                  <a:lnTo>
                    <a:pt x="149862" y="57480"/>
                  </a:lnTo>
                  <a:lnTo>
                    <a:pt x="242493" y="96453"/>
                  </a:lnTo>
                  <a:lnTo>
                    <a:pt x="334330" y="137569"/>
                  </a:lnTo>
                  <a:lnTo>
                    <a:pt x="425293" y="180828"/>
                  </a:lnTo>
                  <a:lnTo>
                    <a:pt x="515385" y="226151"/>
                  </a:lnTo>
                  <a:lnTo>
                    <a:pt x="604602" y="273460"/>
                  </a:lnTo>
                  <a:lnTo>
                    <a:pt x="692867" y="322751"/>
                  </a:lnTo>
                  <a:lnTo>
                    <a:pt x="780179" y="373947"/>
                  </a:lnTo>
                  <a:lnTo>
                    <a:pt x="866459" y="426970"/>
                  </a:lnTo>
                  <a:lnTo>
                    <a:pt x="951788" y="481818"/>
                  </a:lnTo>
                  <a:lnTo>
                    <a:pt x="1036004" y="538412"/>
                  </a:lnTo>
                  <a:lnTo>
                    <a:pt x="1119190" y="596595"/>
                  </a:lnTo>
                  <a:lnTo>
                    <a:pt x="1201263" y="656522"/>
                  </a:lnTo>
                  <a:lnTo>
                    <a:pt x="1282146" y="717960"/>
                  </a:lnTo>
                  <a:lnTo>
                    <a:pt x="1361918" y="780903"/>
                  </a:lnTo>
                  <a:lnTo>
                    <a:pt x="1440421" y="845356"/>
                  </a:lnTo>
                  <a:lnTo>
                    <a:pt x="1517732" y="911237"/>
                  </a:lnTo>
                  <a:lnTo>
                    <a:pt x="1593773" y="978468"/>
                  </a:lnTo>
                  <a:lnTo>
                    <a:pt x="1668465" y="1046968"/>
                  </a:lnTo>
                  <a:lnTo>
                    <a:pt x="1741886" y="1116739"/>
                  </a:lnTo>
                  <a:lnTo>
                    <a:pt x="1813880" y="1187700"/>
                  </a:lnTo>
                  <a:lnTo>
                    <a:pt x="1884523" y="1259852"/>
                  </a:lnTo>
                  <a:lnTo>
                    <a:pt x="1960327" y="1339941"/>
                  </a:lnTo>
                  <a:lnTo>
                    <a:pt x="2034621" y="1421301"/>
                  </a:lnTo>
                  <a:lnTo>
                    <a:pt x="2107488" y="1503771"/>
                  </a:lnTo>
                  <a:lnTo>
                    <a:pt x="2179005" y="1587354"/>
                  </a:lnTo>
                  <a:lnTo>
                    <a:pt x="2249172" y="1672046"/>
                  </a:lnTo>
                  <a:lnTo>
                    <a:pt x="2317991" y="1757771"/>
                  </a:lnTo>
                  <a:lnTo>
                    <a:pt x="2385538" y="1844529"/>
                  </a:lnTo>
                  <a:lnTo>
                    <a:pt x="2451817" y="1932237"/>
                  </a:lnTo>
                  <a:lnTo>
                    <a:pt x="2580722" y="2110435"/>
                  </a:lnTo>
                  <a:lnTo>
                    <a:pt x="2705102" y="2292045"/>
                  </a:lnTo>
                  <a:lnTo>
                    <a:pt x="2825197" y="2476909"/>
                  </a:lnTo>
                  <a:lnTo>
                    <a:pt x="2941243" y="2664551"/>
                  </a:lnTo>
                  <a:lnTo>
                    <a:pt x="3053478" y="2854814"/>
                  </a:lnTo>
                  <a:lnTo>
                    <a:pt x="3162302" y="3047298"/>
                  </a:lnTo>
                  <a:lnTo>
                    <a:pt x="3267871" y="3241846"/>
                  </a:lnTo>
                  <a:lnTo>
                    <a:pt x="3370502" y="3438061"/>
                  </a:lnTo>
                  <a:lnTo>
                    <a:pt x="3470515" y="3635626"/>
                  </a:lnTo>
                  <a:lnTo>
                    <a:pt x="3568146" y="3834381"/>
                  </a:lnTo>
                  <a:lnTo>
                    <a:pt x="3663715" y="4033929"/>
                  </a:lnTo>
                  <a:lnTo>
                    <a:pt x="3757456" y="4233954"/>
                  </a:lnTo>
                  <a:lnTo>
                    <a:pt x="3807224" y="4342063"/>
                  </a:lnTo>
                  <a:lnTo>
                    <a:pt x="3856120" y="4450727"/>
                  </a:lnTo>
                  <a:lnTo>
                    <a:pt x="3880011" y="4505257"/>
                  </a:lnTo>
                  <a:lnTo>
                    <a:pt x="3903427" y="4560026"/>
                  </a:lnTo>
                  <a:lnTo>
                    <a:pt x="3926207" y="4614953"/>
                  </a:lnTo>
                  <a:lnTo>
                    <a:pt x="3948432" y="4670120"/>
                  </a:lnTo>
                  <a:lnTo>
                    <a:pt x="3969943" y="4725603"/>
                  </a:lnTo>
                  <a:lnTo>
                    <a:pt x="3990660" y="4781324"/>
                  </a:lnTo>
                  <a:lnTo>
                    <a:pt x="4010504" y="4837283"/>
                  </a:lnTo>
                  <a:lnTo>
                    <a:pt x="4029395" y="4893560"/>
                  </a:lnTo>
                  <a:lnTo>
                    <a:pt x="4047253" y="4950155"/>
                  </a:lnTo>
                  <a:lnTo>
                    <a:pt x="4064002" y="5007066"/>
                  </a:lnTo>
                  <a:lnTo>
                    <a:pt x="4079560" y="5064376"/>
                  </a:lnTo>
                  <a:lnTo>
                    <a:pt x="4093847" y="5122081"/>
                  </a:lnTo>
                  <a:lnTo>
                    <a:pt x="4107262" y="5182167"/>
                  </a:lnTo>
                  <a:lnTo>
                    <a:pt x="4119247" y="5242492"/>
                  </a:lnTo>
                  <a:lnTo>
                    <a:pt x="4129883" y="5302976"/>
                  </a:lnTo>
                  <a:lnTo>
                    <a:pt x="4139328" y="5363778"/>
                  </a:lnTo>
                  <a:lnTo>
                    <a:pt x="4147663" y="5424658"/>
                  </a:lnTo>
                  <a:lnTo>
                    <a:pt x="4154966" y="5485699"/>
                  </a:lnTo>
                  <a:lnTo>
                    <a:pt x="4161316" y="5546976"/>
                  </a:lnTo>
                  <a:lnTo>
                    <a:pt x="4166793" y="5608253"/>
                  </a:lnTo>
                  <a:lnTo>
                    <a:pt x="4171476" y="5669769"/>
                  </a:lnTo>
                  <a:lnTo>
                    <a:pt x="4175524" y="5731284"/>
                  </a:lnTo>
                  <a:lnTo>
                    <a:pt x="4178937" y="5792800"/>
                  </a:lnTo>
                  <a:lnTo>
                    <a:pt x="4181874" y="5854474"/>
                  </a:lnTo>
                  <a:lnTo>
                    <a:pt x="4186637" y="5977744"/>
                  </a:lnTo>
                  <a:lnTo>
                    <a:pt x="4190446" y="6100933"/>
                  </a:lnTo>
                  <a:lnTo>
                    <a:pt x="4199416" y="6457327"/>
                  </a:lnTo>
                  <a:lnTo>
                    <a:pt x="4202273" y="6636000"/>
                  </a:lnTo>
                  <a:lnTo>
                    <a:pt x="4203543" y="6814911"/>
                  </a:lnTo>
                  <a:lnTo>
                    <a:pt x="4202828" y="6993822"/>
                  </a:lnTo>
                  <a:lnTo>
                    <a:pt x="4199892" y="7172575"/>
                  </a:lnTo>
                  <a:lnTo>
                    <a:pt x="4194257" y="7351170"/>
                  </a:lnTo>
                  <a:lnTo>
                    <a:pt x="4185526" y="7529366"/>
                  </a:lnTo>
                  <a:lnTo>
                    <a:pt x="5436079" y="7529366"/>
                  </a:lnTo>
                  <a:lnTo>
                    <a:pt x="5447032" y="7454038"/>
                  </a:lnTo>
                  <a:lnTo>
                    <a:pt x="5477274" y="7244092"/>
                  </a:lnTo>
                  <a:lnTo>
                    <a:pt x="5506563" y="7033907"/>
                  </a:lnTo>
                  <a:lnTo>
                    <a:pt x="5534027" y="6823485"/>
                  </a:lnTo>
                  <a:lnTo>
                    <a:pt x="5558792" y="6612824"/>
                  </a:lnTo>
                  <a:lnTo>
                    <a:pt x="5579827" y="6401923"/>
                  </a:lnTo>
                  <a:lnTo>
                    <a:pt x="5588717" y="6296355"/>
                  </a:lnTo>
                  <a:lnTo>
                    <a:pt x="5596337" y="6190706"/>
                  </a:lnTo>
                  <a:lnTo>
                    <a:pt x="5602528" y="6084978"/>
                  </a:lnTo>
                  <a:lnTo>
                    <a:pt x="5607291" y="5979173"/>
                  </a:lnTo>
                  <a:lnTo>
                    <a:pt x="5610386" y="5873286"/>
                  </a:lnTo>
                  <a:lnTo>
                    <a:pt x="5611815" y="5767320"/>
                  </a:lnTo>
                  <a:lnTo>
                    <a:pt x="5611338" y="5661673"/>
                  </a:lnTo>
                  <a:lnTo>
                    <a:pt x="5608878" y="5556104"/>
                  </a:lnTo>
                  <a:lnTo>
                    <a:pt x="5604433" y="5450613"/>
                  </a:lnTo>
                  <a:lnTo>
                    <a:pt x="5598004" y="5345364"/>
                  </a:lnTo>
                  <a:lnTo>
                    <a:pt x="5589748" y="5240191"/>
                  </a:lnTo>
                  <a:lnTo>
                    <a:pt x="5579510" y="5135257"/>
                  </a:lnTo>
                  <a:lnTo>
                    <a:pt x="5567365" y="5030561"/>
                  </a:lnTo>
                  <a:lnTo>
                    <a:pt x="5553395" y="4926103"/>
                  </a:lnTo>
                  <a:lnTo>
                    <a:pt x="5537441" y="4821963"/>
                  </a:lnTo>
                  <a:lnTo>
                    <a:pt x="5519740" y="4718062"/>
                  </a:lnTo>
                  <a:lnTo>
                    <a:pt x="5500213" y="4614557"/>
                  </a:lnTo>
                  <a:lnTo>
                    <a:pt x="5478782" y="4511370"/>
                  </a:lnTo>
                  <a:lnTo>
                    <a:pt x="5455604" y="4408578"/>
                  </a:lnTo>
                  <a:lnTo>
                    <a:pt x="5430602" y="4306185"/>
                  </a:lnTo>
                  <a:lnTo>
                    <a:pt x="5403852" y="4204189"/>
                  </a:lnTo>
                  <a:lnTo>
                    <a:pt x="5375357" y="4102748"/>
                  </a:lnTo>
                  <a:lnTo>
                    <a:pt x="5345115" y="4001703"/>
                  </a:lnTo>
                  <a:lnTo>
                    <a:pt x="5313206" y="3901214"/>
                  </a:lnTo>
                  <a:lnTo>
                    <a:pt x="5279472" y="3801281"/>
                  </a:lnTo>
                  <a:lnTo>
                    <a:pt x="5244150" y="3701904"/>
                  </a:lnTo>
                  <a:lnTo>
                    <a:pt x="5207082" y="3603161"/>
                  </a:lnTo>
                  <a:lnTo>
                    <a:pt x="5168426" y="3504975"/>
                  </a:lnTo>
                  <a:lnTo>
                    <a:pt x="5128024" y="3407423"/>
                  </a:lnTo>
                  <a:lnTo>
                    <a:pt x="5086115" y="3310585"/>
                  </a:lnTo>
                  <a:lnTo>
                    <a:pt x="5042537" y="3214463"/>
                  </a:lnTo>
                  <a:lnTo>
                    <a:pt x="4997374" y="3119053"/>
                  </a:lnTo>
                  <a:lnTo>
                    <a:pt x="4950621" y="3024359"/>
                  </a:lnTo>
                  <a:lnTo>
                    <a:pt x="4902282" y="2930457"/>
                  </a:lnTo>
                  <a:lnTo>
                    <a:pt x="4852435" y="2837351"/>
                  </a:lnTo>
                  <a:lnTo>
                    <a:pt x="4800999" y="2745118"/>
                  </a:lnTo>
                  <a:lnTo>
                    <a:pt x="4748134" y="2653677"/>
                  </a:lnTo>
                  <a:lnTo>
                    <a:pt x="4693684" y="2563110"/>
                  </a:lnTo>
                  <a:lnTo>
                    <a:pt x="4637803" y="2473496"/>
                  </a:lnTo>
                  <a:lnTo>
                    <a:pt x="4580496" y="2384834"/>
                  </a:lnTo>
                  <a:lnTo>
                    <a:pt x="4521679" y="2297125"/>
                  </a:lnTo>
                  <a:lnTo>
                    <a:pt x="4461433" y="2210367"/>
                  </a:lnTo>
                  <a:lnTo>
                    <a:pt x="4399758" y="2124642"/>
                  </a:lnTo>
                  <a:lnTo>
                    <a:pt x="4336735" y="2039950"/>
                  </a:lnTo>
                  <a:lnTo>
                    <a:pt x="4272282" y="1956289"/>
                  </a:lnTo>
                  <a:lnTo>
                    <a:pt x="4206481" y="1873817"/>
                  </a:lnTo>
                  <a:lnTo>
                    <a:pt x="4139328" y="1792379"/>
                  </a:lnTo>
                  <a:lnTo>
                    <a:pt x="4070829" y="1712051"/>
                  </a:lnTo>
                  <a:lnTo>
                    <a:pt x="4000979" y="1632994"/>
                  </a:lnTo>
                  <a:lnTo>
                    <a:pt x="3929858" y="1555048"/>
                  </a:lnTo>
                  <a:lnTo>
                    <a:pt x="3857390" y="1478371"/>
                  </a:lnTo>
                  <a:lnTo>
                    <a:pt x="3783728" y="1402965"/>
                  </a:lnTo>
                  <a:lnTo>
                    <a:pt x="3708799" y="1328829"/>
                  </a:lnTo>
                  <a:lnTo>
                    <a:pt x="3632599" y="1255962"/>
                  </a:lnTo>
                  <a:lnTo>
                    <a:pt x="3555128" y="1184446"/>
                  </a:lnTo>
                  <a:lnTo>
                    <a:pt x="3476547" y="1114200"/>
                  </a:lnTo>
                  <a:lnTo>
                    <a:pt x="3396696" y="1045460"/>
                  </a:lnTo>
                  <a:lnTo>
                    <a:pt x="3315734" y="978071"/>
                  </a:lnTo>
                  <a:lnTo>
                    <a:pt x="3233581" y="912110"/>
                  </a:lnTo>
                  <a:lnTo>
                    <a:pt x="3150237" y="847578"/>
                  </a:lnTo>
                  <a:lnTo>
                    <a:pt x="3065782" y="784555"/>
                  </a:lnTo>
                  <a:lnTo>
                    <a:pt x="2980296" y="723038"/>
                  </a:lnTo>
                  <a:lnTo>
                    <a:pt x="2893618" y="663111"/>
                  </a:lnTo>
                  <a:lnTo>
                    <a:pt x="2805908" y="604690"/>
                  </a:lnTo>
                  <a:lnTo>
                    <a:pt x="2717088" y="547858"/>
                  </a:lnTo>
                  <a:lnTo>
                    <a:pt x="2627236" y="492693"/>
                  </a:lnTo>
                  <a:lnTo>
                    <a:pt x="2536431" y="439115"/>
                  </a:lnTo>
                  <a:lnTo>
                    <a:pt x="2444515" y="387203"/>
                  </a:lnTo>
                  <a:lnTo>
                    <a:pt x="2351646" y="337039"/>
                  </a:lnTo>
                  <a:lnTo>
                    <a:pt x="2257745" y="288541"/>
                  </a:lnTo>
                  <a:lnTo>
                    <a:pt x="2189958" y="254885"/>
                  </a:lnTo>
                  <a:lnTo>
                    <a:pt x="2121855" y="222025"/>
                  </a:lnTo>
                  <a:lnTo>
                    <a:pt x="2053275" y="189956"/>
                  </a:lnTo>
                  <a:lnTo>
                    <a:pt x="1984457" y="158682"/>
                  </a:lnTo>
                  <a:lnTo>
                    <a:pt x="1915242" y="128044"/>
                  </a:lnTo>
                  <a:lnTo>
                    <a:pt x="1845788" y="98120"/>
                  </a:lnTo>
                  <a:lnTo>
                    <a:pt x="1775938" y="68909"/>
                  </a:lnTo>
                  <a:lnTo>
                    <a:pt x="1705930" y="40334"/>
                  </a:lnTo>
                  <a:lnTo>
                    <a:pt x="1635603" y="12236"/>
                  </a:lnTo>
                  <a:lnTo>
                    <a:pt x="16040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0" name="Shape 157"/>
            <p:cNvSpPr/>
            <p:nvPr/>
          </p:nvSpPr>
          <p:spPr>
            <a:xfrm>
              <a:off x="0" y="0"/>
              <a:ext cx="4601447" cy="7529366"/>
            </a:xfrm>
            <a:custGeom>
              <a:avLst/>
              <a:gdLst/>
              <a:ahLst/>
              <a:cxnLst/>
              <a:rect l="0" t="0" r="0" b="0"/>
              <a:pathLst>
                <a:path w="4601447" h="7529366">
                  <a:moveTo>
                    <a:pt x="0" y="0"/>
                  </a:moveTo>
                  <a:lnTo>
                    <a:pt x="0" y="2898088"/>
                  </a:lnTo>
                  <a:lnTo>
                    <a:pt x="46592" y="2906010"/>
                  </a:lnTo>
                  <a:lnTo>
                    <a:pt x="124618" y="2921012"/>
                  </a:lnTo>
                  <a:lnTo>
                    <a:pt x="202247" y="2937601"/>
                  </a:lnTo>
                  <a:lnTo>
                    <a:pt x="279557" y="2955779"/>
                  </a:lnTo>
                  <a:lnTo>
                    <a:pt x="356393" y="2975544"/>
                  </a:lnTo>
                  <a:lnTo>
                    <a:pt x="432909" y="2996815"/>
                  </a:lnTo>
                  <a:lnTo>
                    <a:pt x="508951" y="3019596"/>
                  </a:lnTo>
                  <a:lnTo>
                    <a:pt x="584516" y="3043885"/>
                  </a:lnTo>
                  <a:lnTo>
                    <a:pt x="659684" y="3069602"/>
                  </a:lnTo>
                  <a:lnTo>
                    <a:pt x="734297" y="3096749"/>
                  </a:lnTo>
                  <a:lnTo>
                    <a:pt x="808433" y="3125403"/>
                  </a:lnTo>
                  <a:lnTo>
                    <a:pt x="882014" y="3155407"/>
                  </a:lnTo>
                  <a:lnTo>
                    <a:pt x="955118" y="3186760"/>
                  </a:lnTo>
                  <a:lnTo>
                    <a:pt x="1027588" y="3219462"/>
                  </a:lnTo>
                  <a:lnTo>
                    <a:pt x="1099581" y="3253514"/>
                  </a:lnTo>
                  <a:lnTo>
                    <a:pt x="1170860" y="3288836"/>
                  </a:lnTo>
                  <a:lnTo>
                    <a:pt x="1241583" y="3325507"/>
                  </a:lnTo>
                  <a:lnTo>
                    <a:pt x="1381203" y="3402501"/>
                  </a:lnTo>
                  <a:lnTo>
                    <a:pt x="1518046" y="3484257"/>
                  </a:lnTo>
                  <a:lnTo>
                    <a:pt x="1652111" y="3570696"/>
                  </a:lnTo>
                  <a:lnTo>
                    <a:pt x="1783237" y="3661660"/>
                  </a:lnTo>
                  <a:lnTo>
                    <a:pt x="1911269" y="3756831"/>
                  </a:lnTo>
                  <a:lnTo>
                    <a:pt x="2036047" y="3856050"/>
                  </a:lnTo>
                  <a:lnTo>
                    <a:pt x="2157491" y="3959157"/>
                  </a:lnTo>
                  <a:lnTo>
                    <a:pt x="2275442" y="4065918"/>
                  </a:lnTo>
                  <a:lnTo>
                    <a:pt x="2390059" y="4176090"/>
                  </a:lnTo>
                  <a:lnTo>
                    <a:pt x="2501343" y="4289596"/>
                  </a:lnTo>
                  <a:lnTo>
                    <a:pt x="2609373" y="4406197"/>
                  </a:lnTo>
                  <a:lnTo>
                    <a:pt x="2714068" y="4525816"/>
                  </a:lnTo>
                  <a:lnTo>
                    <a:pt x="2815509" y="4648212"/>
                  </a:lnTo>
                  <a:lnTo>
                    <a:pt x="2913697" y="4773386"/>
                  </a:lnTo>
                  <a:lnTo>
                    <a:pt x="3008788" y="4901021"/>
                  </a:lnTo>
                  <a:lnTo>
                    <a:pt x="3100625" y="5031117"/>
                  </a:lnTo>
                  <a:lnTo>
                    <a:pt x="3189366" y="5163436"/>
                  </a:lnTo>
                  <a:lnTo>
                    <a:pt x="3275012" y="5297896"/>
                  </a:lnTo>
                  <a:lnTo>
                    <a:pt x="3357641" y="5434342"/>
                  </a:lnTo>
                  <a:lnTo>
                    <a:pt x="3437175" y="5572534"/>
                  </a:lnTo>
                  <a:lnTo>
                    <a:pt x="3513692" y="5712473"/>
                  </a:lnTo>
                  <a:lnTo>
                    <a:pt x="3587273" y="5853838"/>
                  </a:lnTo>
                  <a:lnTo>
                    <a:pt x="3657837" y="5996635"/>
                  </a:lnTo>
                  <a:lnTo>
                    <a:pt x="3733641" y="6159274"/>
                  </a:lnTo>
                  <a:lnTo>
                    <a:pt x="3769914" y="6241586"/>
                  </a:lnTo>
                  <a:lnTo>
                    <a:pt x="3804681" y="6324612"/>
                  </a:lnTo>
                  <a:lnTo>
                    <a:pt x="3837938" y="6408194"/>
                  </a:lnTo>
                  <a:lnTo>
                    <a:pt x="3869372" y="6492411"/>
                  </a:lnTo>
                  <a:lnTo>
                    <a:pt x="3898900" y="6577183"/>
                  </a:lnTo>
                  <a:lnTo>
                    <a:pt x="3926283" y="6662511"/>
                  </a:lnTo>
                  <a:lnTo>
                    <a:pt x="3951287" y="6748395"/>
                  </a:lnTo>
                  <a:lnTo>
                    <a:pt x="3973829" y="6834835"/>
                  </a:lnTo>
                  <a:lnTo>
                    <a:pt x="3993673" y="6921830"/>
                  </a:lnTo>
                  <a:lnTo>
                    <a:pt x="4010580" y="7009301"/>
                  </a:lnTo>
                  <a:lnTo>
                    <a:pt x="4024391" y="7097248"/>
                  </a:lnTo>
                  <a:lnTo>
                    <a:pt x="4035027" y="7185673"/>
                  </a:lnTo>
                  <a:lnTo>
                    <a:pt x="4042092" y="7274573"/>
                  </a:lnTo>
                  <a:lnTo>
                    <a:pt x="4045584" y="7363870"/>
                  </a:lnTo>
                  <a:lnTo>
                    <a:pt x="4045901" y="7405382"/>
                  </a:lnTo>
                  <a:lnTo>
                    <a:pt x="4045425" y="7446816"/>
                  </a:lnTo>
                  <a:lnTo>
                    <a:pt x="4044156" y="7488170"/>
                  </a:lnTo>
                  <a:lnTo>
                    <a:pt x="4042092" y="7529366"/>
                  </a:lnTo>
                  <a:lnTo>
                    <a:pt x="4583429" y="7529366"/>
                  </a:lnTo>
                  <a:lnTo>
                    <a:pt x="4592161" y="7351170"/>
                  </a:lnTo>
                  <a:lnTo>
                    <a:pt x="4597796" y="7172575"/>
                  </a:lnTo>
                  <a:lnTo>
                    <a:pt x="4600732" y="6993822"/>
                  </a:lnTo>
                  <a:lnTo>
                    <a:pt x="4601447" y="6814911"/>
                  </a:lnTo>
                  <a:lnTo>
                    <a:pt x="4600177" y="6636000"/>
                  </a:lnTo>
                  <a:lnTo>
                    <a:pt x="4597320" y="6457327"/>
                  </a:lnTo>
                  <a:lnTo>
                    <a:pt x="4588350" y="6100933"/>
                  </a:lnTo>
                  <a:lnTo>
                    <a:pt x="4584541" y="5977744"/>
                  </a:lnTo>
                  <a:lnTo>
                    <a:pt x="4579778" y="5854474"/>
                  </a:lnTo>
                  <a:lnTo>
                    <a:pt x="4576841" y="5792800"/>
                  </a:lnTo>
                  <a:lnTo>
                    <a:pt x="4573428" y="5731284"/>
                  </a:lnTo>
                  <a:lnTo>
                    <a:pt x="4569380" y="5669769"/>
                  </a:lnTo>
                  <a:lnTo>
                    <a:pt x="4564697" y="5608253"/>
                  </a:lnTo>
                  <a:lnTo>
                    <a:pt x="4559220" y="5546976"/>
                  </a:lnTo>
                  <a:lnTo>
                    <a:pt x="4552870" y="5485699"/>
                  </a:lnTo>
                  <a:lnTo>
                    <a:pt x="4545567" y="5424658"/>
                  </a:lnTo>
                  <a:lnTo>
                    <a:pt x="4537232" y="5363778"/>
                  </a:lnTo>
                  <a:lnTo>
                    <a:pt x="4527787" y="5302976"/>
                  </a:lnTo>
                  <a:lnTo>
                    <a:pt x="4517151" y="5242492"/>
                  </a:lnTo>
                  <a:lnTo>
                    <a:pt x="4505166" y="5182167"/>
                  </a:lnTo>
                  <a:lnTo>
                    <a:pt x="4491751" y="5122081"/>
                  </a:lnTo>
                  <a:lnTo>
                    <a:pt x="4477463" y="5064376"/>
                  </a:lnTo>
                  <a:lnTo>
                    <a:pt x="4461906" y="5007066"/>
                  </a:lnTo>
                  <a:lnTo>
                    <a:pt x="4445157" y="4950155"/>
                  </a:lnTo>
                  <a:lnTo>
                    <a:pt x="4427298" y="4893560"/>
                  </a:lnTo>
                  <a:lnTo>
                    <a:pt x="4408407" y="4837283"/>
                  </a:lnTo>
                  <a:lnTo>
                    <a:pt x="4388563" y="4781324"/>
                  </a:lnTo>
                  <a:lnTo>
                    <a:pt x="4367847" y="4725603"/>
                  </a:lnTo>
                  <a:lnTo>
                    <a:pt x="4346336" y="4670120"/>
                  </a:lnTo>
                  <a:lnTo>
                    <a:pt x="4324111" y="4614953"/>
                  </a:lnTo>
                  <a:lnTo>
                    <a:pt x="4301331" y="4560026"/>
                  </a:lnTo>
                  <a:lnTo>
                    <a:pt x="4277914" y="4505257"/>
                  </a:lnTo>
                  <a:lnTo>
                    <a:pt x="4254023" y="4450727"/>
                  </a:lnTo>
                  <a:lnTo>
                    <a:pt x="4205128" y="4342063"/>
                  </a:lnTo>
                  <a:lnTo>
                    <a:pt x="4155359" y="4233954"/>
                  </a:lnTo>
                  <a:lnTo>
                    <a:pt x="4061618" y="4033929"/>
                  </a:lnTo>
                  <a:lnTo>
                    <a:pt x="3966050" y="3834381"/>
                  </a:lnTo>
                  <a:lnTo>
                    <a:pt x="3868418" y="3635626"/>
                  </a:lnTo>
                  <a:lnTo>
                    <a:pt x="3768406" y="3438061"/>
                  </a:lnTo>
                  <a:lnTo>
                    <a:pt x="3665775" y="3241846"/>
                  </a:lnTo>
                  <a:lnTo>
                    <a:pt x="3560206" y="3047298"/>
                  </a:lnTo>
                  <a:lnTo>
                    <a:pt x="3451382" y="2854814"/>
                  </a:lnTo>
                  <a:lnTo>
                    <a:pt x="3339147" y="2664551"/>
                  </a:lnTo>
                  <a:lnTo>
                    <a:pt x="3223101" y="2476909"/>
                  </a:lnTo>
                  <a:lnTo>
                    <a:pt x="3103006" y="2292045"/>
                  </a:lnTo>
                  <a:lnTo>
                    <a:pt x="2978626" y="2110435"/>
                  </a:lnTo>
                  <a:lnTo>
                    <a:pt x="2849721" y="1932237"/>
                  </a:lnTo>
                  <a:lnTo>
                    <a:pt x="2783442" y="1844529"/>
                  </a:lnTo>
                  <a:lnTo>
                    <a:pt x="2715895" y="1757771"/>
                  </a:lnTo>
                  <a:lnTo>
                    <a:pt x="2647076" y="1672046"/>
                  </a:lnTo>
                  <a:lnTo>
                    <a:pt x="2576908" y="1587354"/>
                  </a:lnTo>
                  <a:lnTo>
                    <a:pt x="2505392" y="1503771"/>
                  </a:lnTo>
                  <a:lnTo>
                    <a:pt x="2432524" y="1421301"/>
                  </a:lnTo>
                  <a:lnTo>
                    <a:pt x="2358231" y="1339941"/>
                  </a:lnTo>
                  <a:lnTo>
                    <a:pt x="2282427" y="1259852"/>
                  </a:lnTo>
                  <a:lnTo>
                    <a:pt x="2211783" y="1187700"/>
                  </a:lnTo>
                  <a:lnTo>
                    <a:pt x="2139789" y="1116739"/>
                  </a:lnTo>
                  <a:lnTo>
                    <a:pt x="2066368" y="1046968"/>
                  </a:lnTo>
                  <a:lnTo>
                    <a:pt x="1991677" y="978468"/>
                  </a:lnTo>
                  <a:lnTo>
                    <a:pt x="1915636" y="911237"/>
                  </a:lnTo>
                  <a:lnTo>
                    <a:pt x="1838325" y="845356"/>
                  </a:lnTo>
                  <a:lnTo>
                    <a:pt x="1759822" y="780903"/>
                  </a:lnTo>
                  <a:lnTo>
                    <a:pt x="1680049" y="717960"/>
                  </a:lnTo>
                  <a:lnTo>
                    <a:pt x="1599167" y="656522"/>
                  </a:lnTo>
                  <a:lnTo>
                    <a:pt x="1517093" y="596595"/>
                  </a:lnTo>
                  <a:lnTo>
                    <a:pt x="1433908" y="538412"/>
                  </a:lnTo>
                  <a:lnTo>
                    <a:pt x="1349692" y="481818"/>
                  </a:lnTo>
                  <a:lnTo>
                    <a:pt x="1264363" y="426970"/>
                  </a:lnTo>
                  <a:lnTo>
                    <a:pt x="1178083" y="373947"/>
                  </a:lnTo>
                  <a:lnTo>
                    <a:pt x="1090771" y="322751"/>
                  </a:lnTo>
                  <a:lnTo>
                    <a:pt x="1002506" y="273460"/>
                  </a:lnTo>
                  <a:lnTo>
                    <a:pt x="913288" y="226151"/>
                  </a:lnTo>
                  <a:lnTo>
                    <a:pt x="823197" y="180828"/>
                  </a:lnTo>
                  <a:lnTo>
                    <a:pt x="732233" y="137569"/>
                  </a:lnTo>
                  <a:lnTo>
                    <a:pt x="640397" y="96453"/>
                  </a:lnTo>
                  <a:lnTo>
                    <a:pt x="547766" y="57480"/>
                  </a:lnTo>
                  <a:lnTo>
                    <a:pt x="454421" y="20728"/>
                  </a:lnTo>
                  <a:lnTo>
                    <a:pt x="3979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1" name="Shape 158"/>
            <p:cNvSpPr/>
            <p:nvPr/>
          </p:nvSpPr>
          <p:spPr>
            <a:xfrm>
              <a:off x="0" y="2898088"/>
              <a:ext cx="4045901" cy="4631278"/>
            </a:xfrm>
            <a:custGeom>
              <a:avLst/>
              <a:gdLst/>
              <a:ahLst/>
              <a:cxnLst/>
              <a:rect l="0" t="0" r="0" b="0"/>
              <a:pathLst>
                <a:path w="4045901" h="4631278">
                  <a:moveTo>
                    <a:pt x="0" y="0"/>
                  </a:moveTo>
                  <a:lnTo>
                    <a:pt x="0" y="830016"/>
                  </a:lnTo>
                  <a:lnTo>
                    <a:pt x="27938" y="842947"/>
                  </a:lnTo>
                  <a:lnTo>
                    <a:pt x="133667" y="894541"/>
                  </a:lnTo>
                  <a:lnTo>
                    <a:pt x="238362" y="948278"/>
                  </a:lnTo>
                  <a:lnTo>
                    <a:pt x="341947" y="1004158"/>
                  </a:lnTo>
                  <a:lnTo>
                    <a:pt x="444341" y="1062182"/>
                  </a:lnTo>
                  <a:lnTo>
                    <a:pt x="545543" y="1122188"/>
                  </a:lnTo>
                  <a:lnTo>
                    <a:pt x="645476" y="1184259"/>
                  </a:lnTo>
                  <a:lnTo>
                    <a:pt x="744139" y="1248394"/>
                  </a:lnTo>
                  <a:lnTo>
                    <a:pt x="841453" y="1314514"/>
                  </a:lnTo>
                  <a:lnTo>
                    <a:pt x="937338" y="1382618"/>
                  </a:lnTo>
                  <a:lnTo>
                    <a:pt x="1031875" y="1452627"/>
                  </a:lnTo>
                  <a:lnTo>
                    <a:pt x="1124822" y="1524619"/>
                  </a:lnTo>
                  <a:lnTo>
                    <a:pt x="1216341" y="1598518"/>
                  </a:lnTo>
                  <a:lnTo>
                    <a:pt x="1306194" y="1674241"/>
                  </a:lnTo>
                  <a:lnTo>
                    <a:pt x="1394460" y="1751870"/>
                  </a:lnTo>
                  <a:lnTo>
                    <a:pt x="1481057" y="1831245"/>
                  </a:lnTo>
                  <a:lnTo>
                    <a:pt x="1565988" y="1912445"/>
                  </a:lnTo>
                  <a:lnTo>
                    <a:pt x="1649093" y="1995471"/>
                  </a:lnTo>
                  <a:lnTo>
                    <a:pt x="1730453" y="2080244"/>
                  </a:lnTo>
                  <a:lnTo>
                    <a:pt x="1809908" y="2166684"/>
                  </a:lnTo>
                  <a:lnTo>
                    <a:pt x="1887537" y="2254869"/>
                  </a:lnTo>
                  <a:lnTo>
                    <a:pt x="1963181" y="2344802"/>
                  </a:lnTo>
                  <a:lnTo>
                    <a:pt x="2036762" y="2436320"/>
                  </a:lnTo>
                  <a:lnTo>
                    <a:pt x="2108437" y="2529428"/>
                  </a:lnTo>
                  <a:lnTo>
                    <a:pt x="2177969" y="2624202"/>
                  </a:lnTo>
                  <a:lnTo>
                    <a:pt x="2245358" y="2720563"/>
                  </a:lnTo>
                  <a:lnTo>
                    <a:pt x="2310606" y="2818432"/>
                  </a:lnTo>
                  <a:lnTo>
                    <a:pt x="2373629" y="2917889"/>
                  </a:lnTo>
                  <a:lnTo>
                    <a:pt x="2421254" y="2996470"/>
                  </a:lnTo>
                  <a:lnTo>
                    <a:pt x="2467449" y="3076004"/>
                  </a:lnTo>
                  <a:lnTo>
                    <a:pt x="2512218" y="3156410"/>
                  </a:lnTo>
                  <a:lnTo>
                    <a:pt x="2555398" y="3237690"/>
                  </a:lnTo>
                  <a:lnTo>
                    <a:pt x="2596831" y="3319844"/>
                  </a:lnTo>
                  <a:lnTo>
                    <a:pt x="2636440" y="3402870"/>
                  </a:lnTo>
                  <a:lnTo>
                    <a:pt x="2674063" y="3486769"/>
                  </a:lnTo>
                  <a:lnTo>
                    <a:pt x="2709703" y="3571463"/>
                  </a:lnTo>
                  <a:lnTo>
                    <a:pt x="2743200" y="3656870"/>
                  </a:lnTo>
                  <a:lnTo>
                    <a:pt x="2774393" y="3743150"/>
                  </a:lnTo>
                  <a:lnTo>
                    <a:pt x="2803207" y="3830146"/>
                  </a:lnTo>
                  <a:lnTo>
                    <a:pt x="2829560" y="3917855"/>
                  </a:lnTo>
                  <a:lnTo>
                    <a:pt x="2853292" y="4006279"/>
                  </a:lnTo>
                  <a:lnTo>
                    <a:pt x="2874247" y="4095497"/>
                  </a:lnTo>
                  <a:lnTo>
                    <a:pt x="2892425" y="4185269"/>
                  </a:lnTo>
                  <a:lnTo>
                    <a:pt x="2907664" y="4275757"/>
                  </a:lnTo>
                  <a:lnTo>
                    <a:pt x="2914014" y="4320049"/>
                  </a:lnTo>
                  <a:lnTo>
                    <a:pt x="2919491" y="4364419"/>
                  </a:lnTo>
                  <a:lnTo>
                    <a:pt x="2924333" y="4408869"/>
                  </a:lnTo>
                  <a:lnTo>
                    <a:pt x="2928381" y="4453319"/>
                  </a:lnTo>
                  <a:lnTo>
                    <a:pt x="2931636" y="4497769"/>
                  </a:lnTo>
                  <a:lnTo>
                    <a:pt x="2934176" y="4542299"/>
                  </a:lnTo>
                  <a:lnTo>
                    <a:pt x="2936001" y="4586748"/>
                  </a:lnTo>
                  <a:lnTo>
                    <a:pt x="2937112" y="4631278"/>
                  </a:lnTo>
                  <a:lnTo>
                    <a:pt x="4042092" y="4631278"/>
                  </a:lnTo>
                  <a:lnTo>
                    <a:pt x="4044156" y="4590082"/>
                  </a:lnTo>
                  <a:lnTo>
                    <a:pt x="4045425" y="4548728"/>
                  </a:lnTo>
                  <a:lnTo>
                    <a:pt x="4045901" y="4507294"/>
                  </a:lnTo>
                  <a:lnTo>
                    <a:pt x="4045584" y="4465782"/>
                  </a:lnTo>
                  <a:lnTo>
                    <a:pt x="4042092" y="4376484"/>
                  </a:lnTo>
                  <a:lnTo>
                    <a:pt x="4035027" y="4287584"/>
                  </a:lnTo>
                  <a:lnTo>
                    <a:pt x="4024391" y="4199160"/>
                  </a:lnTo>
                  <a:lnTo>
                    <a:pt x="4010580" y="4111213"/>
                  </a:lnTo>
                  <a:lnTo>
                    <a:pt x="3993673" y="4023741"/>
                  </a:lnTo>
                  <a:lnTo>
                    <a:pt x="3973829" y="3936746"/>
                  </a:lnTo>
                  <a:lnTo>
                    <a:pt x="3951287" y="3850306"/>
                  </a:lnTo>
                  <a:lnTo>
                    <a:pt x="3926283" y="3764423"/>
                  </a:lnTo>
                  <a:lnTo>
                    <a:pt x="3898900" y="3679095"/>
                  </a:lnTo>
                  <a:lnTo>
                    <a:pt x="3869372" y="3594323"/>
                  </a:lnTo>
                  <a:lnTo>
                    <a:pt x="3837938" y="3510105"/>
                  </a:lnTo>
                  <a:lnTo>
                    <a:pt x="3804681" y="3426524"/>
                  </a:lnTo>
                  <a:lnTo>
                    <a:pt x="3769914" y="3343498"/>
                  </a:lnTo>
                  <a:lnTo>
                    <a:pt x="3733641" y="3261185"/>
                  </a:lnTo>
                  <a:lnTo>
                    <a:pt x="3657837" y="3098547"/>
                  </a:lnTo>
                  <a:lnTo>
                    <a:pt x="3587273" y="2955750"/>
                  </a:lnTo>
                  <a:lnTo>
                    <a:pt x="3513692" y="2814384"/>
                  </a:lnTo>
                  <a:lnTo>
                    <a:pt x="3437175" y="2674445"/>
                  </a:lnTo>
                  <a:lnTo>
                    <a:pt x="3357641" y="2536254"/>
                  </a:lnTo>
                  <a:lnTo>
                    <a:pt x="3275012" y="2399808"/>
                  </a:lnTo>
                  <a:lnTo>
                    <a:pt x="3189366" y="2265348"/>
                  </a:lnTo>
                  <a:lnTo>
                    <a:pt x="3100625" y="2133029"/>
                  </a:lnTo>
                  <a:lnTo>
                    <a:pt x="3008788" y="2002933"/>
                  </a:lnTo>
                  <a:lnTo>
                    <a:pt x="2913697" y="1875298"/>
                  </a:lnTo>
                  <a:lnTo>
                    <a:pt x="2815509" y="1750124"/>
                  </a:lnTo>
                  <a:lnTo>
                    <a:pt x="2714068" y="1627728"/>
                  </a:lnTo>
                  <a:lnTo>
                    <a:pt x="2609373" y="1508109"/>
                  </a:lnTo>
                  <a:lnTo>
                    <a:pt x="2501343" y="1391508"/>
                  </a:lnTo>
                  <a:lnTo>
                    <a:pt x="2390059" y="1278002"/>
                  </a:lnTo>
                  <a:lnTo>
                    <a:pt x="2275442" y="1167829"/>
                  </a:lnTo>
                  <a:lnTo>
                    <a:pt x="2157491" y="1061069"/>
                  </a:lnTo>
                  <a:lnTo>
                    <a:pt x="2036047" y="957962"/>
                  </a:lnTo>
                  <a:lnTo>
                    <a:pt x="1911269" y="858743"/>
                  </a:lnTo>
                  <a:lnTo>
                    <a:pt x="1783237" y="763572"/>
                  </a:lnTo>
                  <a:lnTo>
                    <a:pt x="1652111" y="672608"/>
                  </a:lnTo>
                  <a:lnTo>
                    <a:pt x="1518046" y="586169"/>
                  </a:lnTo>
                  <a:lnTo>
                    <a:pt x="1381203" y="504413"/>
                  </a:lnTo>
                  <a:lnTo>
                    <a:pt x="1241583" y="427419"/>
                  </a:lnTo>
                  <a:lnTo>
                    <a:pt x="1170860" y="390748"/>
                  </a:lnTo>
                  <a:lnTo>
                    <a:pt x="1099581" y="355425"/>
                  </a:lnTo>
                  <a:lnTo>
                    <a:pt x="1027588" y="321374"/>
                  </a:lnTo>
                  <a:lnTo>
                    <a:pt x="955118" y="288672"/>
                  </a:lnTo>
                  <a:lnTo>
                    <a:pt x="882014" y="257319"/>
                  </a:lnTo>
                  <a:lnTo>
                    <a:pt x="808433" y="227314"/>
                  </a:lnTo>
                  <a:lnTo>
                    <a:pt x="734297" y="198661"/>
                  </a:lnTo>
                  <a:lnTo>
                    <a:pt x="659684" y="171514"/>
                  </a:lnTo>
                  <a:lnTo>
                    <a:pt x="584516" y="145797"/>
                  </a:lnTo>
                  <a:lnTo>
                    <a:pt x="508951" y="121508"/>
                  </a:lnTo>
                  <a:lnTo>
                    <a:pt x="432909" y="98727"/>
                  </a:lnTo>
                  <a:lnTo>
                    <a:pt x="356393" y="77456"/>
                  </a:lnTo>
                  <a:lnTo>
                    <a:pt x="279557" y="57691"/>
                  </a:lnTo>
                  <a:lnTo>
                    <a:pt x="202247" y="39513"/>
                  </a:lnTo>
                  <a:lnTo>
                    <a:pt x="124618" y="22924"/>
                  </a:lnTo>
                  <a:lnTo>
                    <a:pt x="46592" y="79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52FF"/>
            </a:solidFill>
          </p:spPr>
        </p:sp>
        <p:sp>
          <p:nvSpPr>
            <p:cNvPr id="12" name="Shape 159"/>
            <p:cNvSpPr/>
            <p:nvPr/>
          </p:nvSpPr>
          <p:spPr>
            <a:xfrm>
              <a:off x="0" y="3728104"/>
              <a:ext cx="2937112" cy="3801262"/>
            </a:xfrm>
            <a:custGeom>
              <a:avLst/>
              <a:gdLst/>
              <a:ahLst/>
              <a:cxnLst/>
              <a:rect l="0" t="0" r="0" b="0"/>
              <a:pathLst>
                <a:path w="2937112" h="3801262">
                  <a:moveTo>
                    <a:pt x="0" y="0"/>
                  </a:moveTo>
                  <a:lnTo>
                    <a:pt x="0" y="1394162"/>
                  </a:lnTo>
                  <a:lnTo>
                    <a:pt x="48577" y="1428188"/>
                  </a:lnTo>
                  <a:lnTo>
                    <a:pt x="153033" y="1507959"/>
                  </a:lnTo>
                  <a:lnTo>
                    <a:pt x="254793" y="1592017"/>
                  </a:lnTo>
                  <a:lnTo>
                    <a:pt x="353773" y="1680044"/>
                  </a:lnTo>
                  <a:lnTo>
                    <a:pt x="449976" y="1771643"/>
                  </a:lnTo>
                  <a:lnTo>
                    <a:pt x="543480" y="1866575"/>
                  </a:lnTo>
                  <a:lnTo>
                    <a:pt x="634284" y="1964365"/>
                  </a:lnTo>
                  <a:lnTo>
                    <a:pt x="722312" y="2064776"/>
                  </a:lnTo>
                  <a:lnTo>
                    <a:pt x="807561" y="2167407"/>
                  </a:lnTo>
                  <a:lnTo>
                    <a:pt x="890110" y="2272023"/>
                  </a:lnTo>
                  <a:lnTo>
                    <a:pt x="969962" y="2378147"/>
                  </a:lnTo>
                  <a:lnTo>
                    <a:pt x="1047114" y="2485462"/>
                  </a:lnTo>
                  <a:lnTo>
                    <a:pt x="1092913" y="2551502"/>
                  </a:lnTo>
                  <a:lnTo>
                    <a:pt x="1137998" y="2618177"/>
                  </a:lnTo>
                  <a:lnTo>
                    <a:pt x="1182131" y="2685567"/>
                  </a:lnTo>
                  <a:lnTo>
                    <a:pt x="1225232" y="2753671"/>
                  </a:lnTo>
                  <a:lnTo>
                    <a:pt x="1267062" y="2822568"/>
                  </a:lnTo>
                  <a:lnTo>
                    <a:pt x="1307623" y="2892100"/>
                  </a:lnTo>
                  <a:lnTo>
                    <a:pt x="1346676" y="2962427"/>
                  </a:lnTo>
                  <a:lnTo>
                    <a:pt x="1384141" y="3033547"/>
                  </a:lnTo>
                  <a:lnTo>
                    <a:pt x="1419860" y="3105382"/>
                  </a:lnTo>
                  <a:lnTo>
                    <a:pt x="1437005" y="3141656"/>
                  </a:lnTo>
                  <a:lnTo>
                    <a:pt x="1453673" y="3178088"/>
                  </a:lnTo>
                  <a:lnTo>
                    <a:pt x="1469786" y="3214759"/>
                  </a:lnTo>
                  <a:lnTo>
                    <a:pt x="1485423" y="3251589"/>
                  </a:lnTo>
                  <a:lnTo>
                    <a:pt x="1500424" y="3288658"/>
                  </a:lnTo>
                  <a:lnTo>
                    <a:pt x="1514951" y="3325884"/>
                  </a:lnTo>
                  <a:lnTo>
                    <a:pt x="1528841" y="3363429"/>
                  </a:lnTo>
                  <a:lnTo>
                    <a:pt x="1542176" y="3401053"/>
                  </a:lnTo>
                  <a:lnTo>
                    <a:pt x="1554876" y="3438994"/>
                  </a:lnTo>
                  <a:lnTo>
                    <a:pt x="1566941" y="3477094"/>
                  </a:lnTo>
                  <a:lnTo>
                    <a:pt x="1578292" y="3515433"/>
                  </a:lnTo>
                  <a:lnTo>
                    <a:pt x="1589087" y="3554008"/>
                  </a:lnTo>
                  <a:lnTo>
                    <a:pt x="1599088" y="3592823"/>
                  </a:lnTo>
                  <a:lnTo>
                    <a:pt x="1608455" y="3631797"/>
                  </a:lnTo>
                  <a:lnTo>
                    <a:pt x="1617662" y="3673944"/>
                  </a:lnTo>
                  <a:lnTo>
                    <a:pt x="1625917" y="3716252"/>
                  </a:lnTo>
                  <a:lnTo>
                    <a:pt x="1633298" y="3758717"/>
                  </a:lnTo>
                  <a:lnTo>
                    <a:pt x="1639807" y="3801262"/>
                  </a:lnTo>
                  <a:lnTo>
                    <a:pt x="2937112" y="3801262"/>
                  </a:lnTo>
                  <a:lnTo>
                    <a:pt x="2936001" y="3756732"/>
                  </a:lnTo>
                  <a:lnTo>
                    <a:pt x="2934176" y="3712283"/>
                  </a:lnTo>
                  <a:lnTo>
                    <a:pt x="2931636" y="3667753"/>
                  </a:lnTo>
                  <a:lnTo>
                    <a:pt x="2928381" y="3623303"/>
                  </a:lnTo>
                  <a:lnTo>
                    <a:pt x="2924333" y="3578853"/>
                  </a:lnTo>
                  <a:lnTo>
                    <a:pt x="2919491" y="3534403"/>
                  </a:lnTo>
                  <a:lnTo>
                    <a:pt x="2914014" y="3490033"/>
                  </a:lnTo>
                  <a:lnTo>
                    <a:pt x="2907664" y="3445741"/>
                  </a:lnTo>
                  <a:lnTo>
                    <a:pt x="2892425" y="3355253"/>
                  </a:lnTo>
                  <a:lnTo>
                    <a:pt x="2874247" y="3265481"/>
                  </a:lnTo>
                  <a:lnTo>
                    <a:pt x="2853292" y="3176263"/>
                  </a:lnTo>
                  <a:lnTo>
                    <a:pt x="2829560" y="3087839"/>
                  </a:lnTo>
                  <a:lnTo>
                    <a:pt x="2803207" y="3000131"/>
                  </a:lnTo>
                  <a:lnTo>
                    <a:pt x="2774393" y="2913134"/>
                  </a:lnTo>
                  <a:lnTo>
                    <a:pt x="2743200" y="2826854"/>
                  </a:lnTo>
                  <a:lnTo>
                    <a:pt x="2709703" y="2741447"/>
                  </a:lnTo>
                  <a:lnTo>
                    <a:pt x="2674063" y="2656753"/>
                  </a:lnTo>
                  <a:lnTo>
                    <a:pt x="2636440" y="2572854"/>
                  </a:lnTo>
                  <a:lnTo>
                    <a:pt x="2596831" y="2489828"/>
                  </a:lnTo>
                  <a:lnTo>
                    <a:pt x="2555398" y="2407674"/>
                  </a:lnTo>
                  <a:lnTo>
                    <a:pt x="2512218" y="2326394"/>
                  </a:lnTo>
                  <a:lnTo>
                    <a:pt x="2467449" y="2245988"/>
                  </a:lnTo>
                  <a:lnTo>
                    <a:pt x="2421254" y="2166454"/>
                  </a:lnTo>
                  <a:lnTo>
                    <a:pt x="2373629" y="2087873"/>
                  </a:lnTo>
                  <a:lnTo>
                    <a:pt x="2310606" y="1988416"/>
                  </a:lnTo>
                  <a:lnTo>
                    <a:pt x="2245358" y="1890547"/>
                  </a:lnTo>
                  <a:lnTo>
                    <a:pt x="2177969" y="1794186"/>
                  </a:lnTo>
                  <a:lnTo>
                    <a:pt x="2108437" y="1699412"/>
                  </a:lnTo>
                  <a:lnTo>
                    <a:pt x="2036762" y="1606304"/>
                  </a:lnTo>
                  <a:lnTo>
                    <a:pt x="1963181" y="1514786"/>
                  </a:lnTo>
                  <a:lnTo>
                    <a:pt x="1887537" y="1424853"/>
                  </a:lnTo>
                  <a:lnTo>
                    <a:pt x="1809908" y="1336668"/>
                  </a:lnTo>
                  <a:lnTo>
                    <a:pt x="1730453" y="1250228"/>
                  </a:lnTo>
                  <a:lnTo>
                    <a:pt x="1649093" y="1165455"/>
                  </a:lnTo>
                  <a:lnTo>
                    <a:pt x="1565988" y="1082429"/>
                  </a:lnTo>
                  <a:lnTo>
                    <a:pt x="1481057" y="1001229"/>
                  </a:lnTo>
                  <a:lnTo>
                    <a:pt x="1394460" y="921854"/>
                  </a:lnTo>
                  <a:lnTo>
                    <a:pt x="1306194" y="844225"/>
                  </a:lnTo>
                  <a:lnTo>
                    <a:pt x="1216341" y="768502"/>
                  </a:lnTo>
                  <a:lnTo>
                    <a:pt x="1124822" y="694603"/>
                  </a:lnTo>
                  <a:lnTo>
                    <a:pt x="1031875" y="622611"/>
                  </a:lnTo>
                  <a:lnTo>
                    <a:pt x="937338" y="552602"/>
                  </a:lnTo>
                  <a:lnTo>
                    <a:pt x="841453" y="484498"/>
                  </a:lnTo>
                  <a:lnTo>
                    <a:pt x="744139" y="418378"/>
                  </a:lnTo>
                  <a:lnTo>
                    <a:pt x="645476" y="354243"/>
                  </a:lnTo>
                  <a:lnTo>
                    <a:pt x="545543" y="292172"/>
                  </a:lnTo>
                  <a:lnTo>
                    <a:pt x="444341" y="232166"/>
                  </a:lnTo>
                  <a:lnTo>
                    <a:pt x="341947" y="174142"/>
                  </a:lnTo>
                  <a:lnTo>
                    <a:pt x="238362" y="118262"/>
                  </a:lnTo>
                  <a:lnTo>
                    <a:pt x="133667" y="64525"/>
                  </a:lnTo>
                  <a:lnTo>
                    <a:pt x="27938" y="12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E58"/>
            </a:solidFill>
          </p:spPr>
        </p:sp>
        <p:sp>
          <p:nvSpPr>
            <p:cNvPr id="13" name="Shape 160"/>
            <p:cNvSpPr/>
            <p:nvPr/>
          </p:nvSpPr>
          <p:spPr>
            <a:xfrm>
              <a:off x="0" y="5122267"/>
              <a:ext cx="1639807" cy="2407099"/>
            </a:xfrm>
            <a:custGeom>
              <a:avLst/>
              <a:gdLst/>
              <a:ahLst/>
              <a:cxnLst/>
              <a:rect l="0" t="0" r="0" b="0"/>
              <a:pathLst>
                <a:path w="1639807" h="2407099">
                  <a:moveTo>
                    <a:pt x="0" y="0"/>
                  </a:moveTo>
                  <a:lnTo>
                    <a:pt x="0" y="1048125"/>
                  </a:lnTo>
                  <a:lnTo>
                    <a:pt x="9206" y="1053914"/>
                  </a:lnTo>
                  <a:lnTo>
                    <a:pt x="43497" y="1076535"/>
                  </a:lnTo>
                  <a:lnTo>
                    <a:pt x="77309" y="1099793"/>
                  </a:lnTo>
                  <a:lnTo>
                    <a:pt x="110568" y="1123843"/>
                  </a:lnTo>
                  <a:lnTo>
                    <a:pt x="143271" y="1148529"/>
                  </a:lnTo>
                  <a:lnTo>
                    <a:pt x="175338" y="1173929"/>
                  </a:lnTo>
                  <a:lnTo>
                    <a:pt x="206849" y="1200043"/>
                  </a:lnTo>
                  <a:lnTo>
                    <a:pt x="237806" y="1226872"/>
                  </a:lnTo>
                  <a:lnTo>
                    <a:pt x="268048" y="1254415"/>
                  </a:lnTo>
                  <a:lnTo>
                    <a:pt x="297656" y="1282594"/>
                  </a:lnTo>
                  <a:lnTo>
                    <a:pt x="326548" y="1311487"/>
                  </a:lnTo>
                  <a:lnTo>
                    <a:pt x="354726" y="1341093"/>
                  </a:lnTo>
                  <a:lnTo>
                    <a:pt x="382270" y="1371334"/>
                  </a:lnTo>
                  <a:lnTo>
                    <a:pt x="409018" y="1402290"/>
                  </a:lnTo>
                  <a:lnTo>
                    <a:pt x="435053" y="1433882"/>
                  </a:lnTo>
                  <a:lnTo>
                    <a:pt x="460294" y="1466268"/>
                  </a:lnTo>
                  <a:lnTo>
                    <a:pt x="484742" y="1499208"/>
                  </a:lnTo>
                  <a:lnTo>
                    <a:pt x="508316" y="1532943"/>
                  </a:lnTo>
                  <a:lnTo>
                    <a:pt x="531176" y="1567232"/>
                  </a:lnTo>
                  <a:lnTo>
                    <a:pt x="560783" y="1614857"/>
                  </a:lnTo>
                  <a:lnTo>
                    <a:pt x="588564" y="1663355"/>
                  </a:lnTo>
                  <a:lnTo>
                    <a:pt x="614758" y="1712647"/>
                  </a:lnTo>
                  <a:lnTo>
                    <a:pt x="639206" y="1762653"/>
                  </a:lnTo>
                  <a:lnTo>
                    <a:pt x="662066" y="1813453"/>
                  </a:lnTo>
                  <a:lnTo>
                    <a:pt x="683338" y="1864888"/>
                  </a:lnTo>
                  <a:lnTo>
                    <a:pt x="703023" y="1916879"/>
                  </a:lnTo>
                  <a:lnTo>
                    <a:pt x="721121" y="1969505"/>
                  </a:lnTo>
                  <a:lnTo>
                    <a:pt x="737789" y="2022765"/>
                  </a:lnTo>
                  <a:lnTo>
                    <a:pt x="752871" y="2076423"/>
                  </a:lnTo>
                  <a:lnTo>
                    <a:pt x="766603" y="2130637"/>
                  </a:lnTo>
                  <a:lnTo>
                    <a:pt x="778827" y="2185245"/>
                  </a:lnTo>
                  <a:lnTo>
                    <a:pt x="789701" y="2240173"/>
                  </a:lnTo>
                  <a:lnTo>
                    <a:pt x="799226" y="2295578"/>
                  </a:lnTo>
                  <a:lnTo>
                    <a:pt x="807402" y="2351219"/>
                  </a:lnTo>
                  <a:lnTo>
                    <a:pt x="814307" y="2407099"/>
                  </a:lnTo>
                  <a:lnTo>
                    <a:pt x="1639807" y="2407099"/>
                  </a:lnTo>
                  <a:lnTo>
                    <a:pt x="1633298" y="2364554"/>
                  </a:lnTo>
                  <a:lnTo>
                    <a:pt x="1625917" y="2322089"/>
                  </a:lnTo>
                  <a:lnTo>
                    <a:pt x="1617662" y="2279781"/>
                  </a:lnTo>
                  <a:lnTo>
                    <a:pt x="1608455" y="2237634"/>
                  </a:lnTo>
                  <a:lnTo>
                    <a:pt x="1599088" y="2198660"/>
                  </a:lnTo>
                  <a:lnTo>
                    <a:pt x="1589087" y="2159845"/>
                  </a:lnTo>
                  <a:lnTo>
                    <a:pt x="1578292" y="2121270"/>
                  </a:lnTo>
                  <a:lnTo>
                    <a:pt x="1566941" y="2082931"/>
                  </a:lnTo>
                  <a:lnTo>
                    <a:pt x="1554876" y="2044831"/>
                  </a:lnTo>
                  <a:lnTo>
                    <a:pt x="1542176" y="2006890"/>
                  </a:lnTo>
                  <a:lnTo>
                    <a:pt x="1528841" y="1969267"/>
                  </a:lnTo>
                  <a:lnTo>
                    <a:pt x="1514951" y="1931722"/>
                  </a:lnTo>
                  <a:lnTo>
                    <a:pt x="1500424" y="1894495"/>
                  </a:lnTo>
                  <a:lnTo>
                    <a:pt x="1485423" y="1857427"/>
                  </a:lnTo>
                  <a:lnTo>
                    <a:pt x="1469786" y="1820597"/>
                  </a:lnTo>
                  <a:lnTo>
                    <a:pt x="1453673" y="1783925"/>
                  </a:lnTo>
                  <a:lnTo>
                    <a:pt x="1437005" y="1747493"/>
                  </a:lnTo>
                  <a:lnTo>
                    <a:pt x="1419860" y="1711219"/>
                  </a:lnTo>
                  <a:lnTo>
                    <a:pt x="1384141" y="1639384"/>
                  </a:lnTo>
                  <a:lnTo>
                    <a:pt x="1346676" y="1568264"/>
                  </a:lnTo>
                  <a:lnTo>
                    <a:pt x="1307623" y="1497938"/>
                  </a:lnTo>
                  <a:lnTo>
                    <a:pt x="1267062" y="1428405"/>
                  </a:lnTo>
                  <a:lnTo>
                    <a:pt x="1225152" y="1359588"/>
                  </a:lnTo>
                  <a:lnTo>
                    <a:pt x="1182131" y="1291483"/>
                  </a:lnTo>
                  <a:lnTo>
                    <a:pt x="1137998" y="1224014"/>
                  </a:lnTo>
                  <a:lnTo>
                    <a:pt x="1092913" y="1157339"/>
                  </a:lnTo>
                  <a:lnTo>
                    <a:pt x="1047114" y="1091299"/>
                  </a:lnTo>
                  <a:lnTo>
                    <a:pt x="969962" y="983984"/>
                  </a:lnTo>
                  <a:lnTo>
                    <a:pt x="890110" y="877860"/>
                  </a:lnTo>
                  <a:lnTo>
                    <a:pt x="807561" y="773244"/>
                  </a:lnTo>
                  <a:lnTo>
                    <a:pt x="722312" y="670613"/>
                  </a:lnTo>
                  <a:lnTo>
                    <a:pt x="634284" y="570203"/>
                  </a:lnTo>
                  <a:lnTo>
                    <a:pt x="543480" y="472413"/>
                  </a:lnTo>
                  <a:lnTo>
                    <a:pt x="449976" y="377480"/>
                  </a:lnTo>
                  <a:lnTo>
                    <a:pt x="353773" y="285881"/>
                  </a:lnTo>
                  <a:lnTo>
                    <a:pt x="254793" y="197854"/>
                  </a:lnTo>
                  <a:lnTo>
                    <a:pt x="153033" y="113796"/>
                  </a:lnTo>
                  <a:lnTo>
                    <a:pt x="48577" y="34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8E265"/>
            </a:solidFill>
          </p:spPr>
        </p:sp>
        <p:sp>
          <p:nvSpPr>
            <p:cNvPr id="14" name="Shape 161"/>
            <p:cNvSpPr/>
            <p:nvPr/>
          </p:nvSpPr>
          <p:spPr>
            <a:xfrm>
              <a:off x="0" y="6170392"/>
              <a:ext cx="814307" cy="1358973"/>
            </a:xfrm>
            <a:custGeom>
              <a:avLst/>
              <a:gdLst/>
              <a:ahLst/>
              <a:cxnLst/>
              <a:rect l="0" t="0" r="0" b="0"/>
              <a:pathLst>
                <a:path w="814307" h="1358973">
                  <a:moveTo>
                    <a:pt x="0" y="0"/>
                  </a:moveTo>
                  <a:lnTo>
                    <a:pt x="0" y="1100805"/>
                  </a:lnTo>
                  <a:lnTo>
                    <a:pt x="158" y="1101559"/>
                  </a:lnTo>
                  <a:lnTo>
                    <a:pt x="5238" y="1130452"/>
                  </a:lnTo>
                  <a:lnTo>
                    <a:pt x="9206" y="1159503"/>
                  </a:lnTo>
                  <a:lnTo>
                    <a:pt x="12143" y="1188714"/>
                  </a:lnTo>
                  <a:lnTo>
                    <a:pt x="14048" y="1218003"/>
                  </a:lnTo>
                  <a:lnTo>
                    <a:pt x="14842" y="1247292"/>
                  </a:lnTo>
                  <a:lnTo>
                    <a:pt x="14604" y="1275312"/>
                  </a:lnTo>
                  <a:lnTo>
                    <a:pt x="13334" y="1303252"/>
                  </a:lnTo>
                  <a:lnTo>
                    <a:pt x="11191" y="1331192"/>
                  </a:lnTo>
                  <a:lnTo>
                    <a:pt x="8096" y="1358973"/>
                  </a:lnTo>
                  <a:lnTo>
                    <a:pt x="814307" y="1358973"/>
                  </a:lnTo>
                  <a:lnTo>
                    <a:pt x="807402" y="1303093"/>
                  </a:lnTo>
                  <a:lnTo>
                    <a:pt x="799226" y="1247452"/>
                  </a:lnTo>
                  <a:lnTo>
                    <a:pt x="789701" y="1192047"/>
                  </a:lnTo>
                  <a:lnTo>
                    <a:pt x="778827" y="1137119"/>
                  </a:lnTo>
                  <a:lnTo>
                    <a:pt x="766603" y="1082511"/>
                  </a:lnTo>
                  <a:lnTo>
                    <a:pt x="752871" y="1028297"/>
                  </a:lnTo>
                  <a:lnTo>
                    <a:pt x="737789" y="974639"/>
                  </a:lnTo>
                  <a:lnTo>
                    <a:pt x="721121" y="921380"/>
                  </a:lnTo>
                  <a:lnTo>
                    <a:pt x="703023" y="868753"/>
                  </a:lnTo>
                  <a:lnTo>
                    <a:pt x="683338" y="816762"/>
                  </a:lnTo>
                  <a:lnTo>
                    <a:pt x="662066" y="765327"/>
                  </a:lnTo>
                  <a:lnTo>
                    <a:pt x="639206" y="714527"/>
                  </a:lnTo>
                  <a:lnTo>
                    <a:pt x="614758" y="664521"/>
                  </a:lnTo>
                  <a:lnTo>
                    <a:pt x="588564" y="615229"/>
                  </a:lnTo>
                  <a:lnTo>
                    <a:pt x="560783" y="566731"/>
                  </a:lnTo>
                  <a:lnTo>
                    <a:pt x="531176" y="519106"/>
                  </a:lnTo>
                  <a:lnTo>
                    <a:pt x="508396" y="484737"/>
                  </a:lnTo>
                  <a:lnTo>
                    <a:pt x="484742" y="451082"/>
                  </a:lnTo>
                  <a:lnTo>
                    <a:pt x="460294" y="418062"/>
                  </a:lnTo>
                  <a:lnTo>
                    <a:pt x="435053" y="385756"/>
                  </a:lnTo>
                  <a:lnTo>
                    <a:pt x="409018" y="354164"/>
                  </a:lnTo>
                  <a:lnTo>
                    <a:pt x="382270" y="323208"/>
                  </a:lnTo>
                  <a:lnTo>
                    <a:pt x="354806" y="292887"/>
                  </a:lnTo>
                  <a:lnTo>
                    <a:pt x="326548" y="263361"/>
                  </a:lnTo>
                  <a:lnTo>
                    <a:pt x="297656" y="234468"/>
                  </a:lnTo>
                  <a:lnTo>
                    <a:pt x="268048" y="206211"/>
                  </a:lnTo>
                  <a:lnTo>
                    <a:pt x="237806" y="178746"/>
                  </a:lnTo>
                  <a:lnTo>
                    <a:pt x="206929" y="151917"/>
                  </a:lnTo>
                  <a:lnTo>
                    <a:pt x="175418" y="125803"/>
                  </a:lnTo>
                  <a:lnTo>
                    <a:pt x="143271" y="100403"/>
                  </a:lnTo>
                  <a:lnTo>
                    <a:pt x="110568" y="75717"/>
                  </a:lnTo>
                  <a:lnTo>
                    <a:pt x="77309" y="51667"/>
                  </a:lnTo>
                  <a:lnTo>
                    <a:pt x="43497" y="28409"/>
                  </a:lnTo>
                  <a:lnTo>
                    <a:pt x="9206" y="5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C2CB"/>
            </a:solidFill>
          </p:spPr>
        </p:sp>
        <p:sp>
          <p:nvSpPr>
            <p:cNvPr id="15" name="Shape 162"/>
            <p:cNvSpPr/>
            <p:nvPr/>
          </p:nvSpPr>
          <p:spPr>
            <a:xfrm>
              <a:off x="0" y="7271198"/>
              <a:ext cx="14842" cy="258168"/>
            </a:xfrm>
            <a:custGeom>
              <a:avLst/>
              <a:gdLst/>
              <a:ahLst/>
              <a:cxnLst/>
              <a:rect l="0" t="0" r="0" b="0"/>
              <a:pathLst>
                <a:path w="14842" h="258168">
                  <a:moveTo>
                    <a:pt x="0" y="0"/>
                  </a:moveTo>
                  <a:lnTo>
                    <a:pt x="0" y="258168"/>
                  </a:lnTo>
                  <a:lnTo>
                    <a:pt x="8096" y="258168"/>
                  </a:lnTo>
                  <a:lnTo>
                    <a:pt x="11191" y="230386"/>
                  </a:lnTo>
                  <a:lnTo>
                    <a:pt x="13334" y="202446"/>
                  </a:lnTo>
                  <a:lnTo>
                    <a:pt x="14604" y="174506"/>
                  </a:lnTo>
                  <a:lnTo>
                    <a:pt x="14842" y="146486"/>
                  </a:lnTo>
                  <a:lnTo>
                    <a:pt x="14048" y="117198"/>
                  </a:lnTo>
                  <a:lnTo>
                    <a:pt x="12223" y="87909"/>
                  </a:lnTo>
                  <a:lnTo>
                    <a:pt x="9206" y="58698"/>
                  </a:lnTo>
                  <a:lnTo>
                    <a:pt x="5238" y="29646"/>
                  </a:lnTo>
                  <a:lnTo>
                    <a:pt x="158" y="7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3"/>
            </a:solidFill>
          </p:spPr>
        </p:sp>
        <p:sp>
          <p:nvSpPr>
            <p:cNvPr id="16" name="Shape 163"/>
            <p:cNvSpPr/>
            <p:nvPr/>
          </p:nvSpPr>
          <p:spPr>
            <a:xfrm>
              <a:off x="601344" y="1373835"/>
              <a:ext cx="9483962" cy="4808696"/>
            </a:xfrm>
            <a:custGeom>
              <a:avLst/>
              <a:gdLst/>
              <a:ahLst/>
              <a:cxnLst/>
              <a:rect l="0" t="0" r="0" b="0"/>
              <a:pathLst>
                <a:path w="9483962" h="4808696">
                  <a:moveTo>
                    <a:pt x="215026" y="0"/>
                  </a:moveTo>
                  <a:lnTo>
                    <a:pt x="203993" y="317"/>
                  </a:lnTo>
                  <a:lnTo>
                    <a:pt x="193040" y="1111"/>
                  </a:lnTo>
                  <a:lnTo>
                    <a:pt x="182323" y="2539"/>
                  </a:lnTo>
                  <a:lnTo>
                    <a:pt x="171767" y="4364"/>
                  </a:lnTo>
                  <a:lnTo>
                    <a:pt x="161368" y="6826"/>
                  </a:lnTo>
                  <a:lnTo>
                    <a:pt x="151130" y="9683"/>
                  </a:lnTo>
                  <a:lnTo>
                    <a:pt x="141207" y="13096"/>
                  </a:lnTo>
                  <a:lnTo>
                    <a:pt x="131445" y="16906"/>
                  </a:lnTo>
                  <a:lnTo>
                    <a:pt x="112632" y="26034"/>
                  </a:lnTo>
                  <a:lnTo>
                    <a:pt x="94932" y="36829"/>
                  </a:lnTo>
                  <a:lnTo>
                    <a:pt x="78342" y="49212"/>
                  </a:lnTo>
                  <a:lnTo>
                    <a:pt x="63102" y="63102"/>
                  </a:lnTo>
                  <a:lnTo>
                    <a:pt x="49212" y="78342"/>
                  </a:lnTo>
                  <a:lnTo>
                    <a:pt x="36749" y="94932"/>
                  </a:lnTo>
                  <a:lnTo>
                    <a:pt x="26033" y="112632"/>
                  </a:lnTo>
                  <a:lnTo>
                    <a:pt x="16906" y="131445"/>
                  </a:lnTo>
                  <a:lnTo>
                    <a:pt x="13096" y="141207"/>
                  </a:lnTo>
                  <a:lnTo>
                    <a:pt x="9683" y="151208"/>
                  </a:lnTo>
                  <a:lnTo>
                    <a:pt x="6746" y="161368"/>
                  </a:lnTo>
                  <a:lnTo>
                    <a:pt x="4364" y="171767"/>
                  </a:lnTo>
                  <a:lnTo>
                    <a:pt x="2460" y="182323"/>
                  </a:lnTo>
                  <a:lnTo>
                    <a:pt x="1111" y="193118"/>
                  </a:lnTo>
                  <a:lnTo>
                    <a:pt x="317" y="203993"/>
                  </a:lnTo>
                  <a:lnTo>
                    <a:pt x="0" y="215026"/>
                  </a:lnTo>
                  <a:lnTo>
                    <a:pt x="0" y="4593748"/>
                  </a:lnTo>
                  <a:lnTo>
                    <a:pt x="237" y="4604782"/>
                  </a:lnTo>
                  <a:lnTo>
                    <a:pt x="1111" y="4615656"/>
                  </a:lnTo>
                  <a:lnTo>
                    <a:pt x="2460" y="4626450"/>
                  </a:lnTo>
                  <a:lnTo>
                    <a:pt x="4364" y="4637007"/>
                  </a:lnTo>
                  <a:lnTo>
                    <a:pt x="6746" y="4647406"/>
                  </a:lnTo>
                  <a:lnTo>
                    <a:pt x="9683" y="4657566"/>
                  </a:lnTo>
                  <a:lnTo>
                    <a:pt x="13096" y="4667567"/>
                  </a:lnTo>
                  <a:lnTo>
                    <a:pt x="16906" y="4677329"/>
                  </a:lnTo>
                  <a:lnTo>
                    <a:pt x="25955" y="4696062"/>
                  </a:lnTo>
                  <a:lnTo>
                    <a:pt x="36749" y="4713763"/>
                  </a:lnTo>
                  <a:lnTo>
                    <a:pt x="49212" y="4730352"/>
                  </a:lnTo>
                  <a:lnTo>
                    <a:pt x="63102" y="4745592"/>
                  </a:lnTo>
                  <a:lnTo>
                    <a:pt x="78342" y="4759483"/>
                  </a:lnTo>
                  <a:lnTo>
                    <a:pt x="94932" y="4771944"/>
                  </a:lnTo>
                  <a:lnTo>
                    <a:pt x="112632" y="4782660"/>
                  </a:lnTo>
                  <a:lnTo>
                    <a:pt x="131445" y="4791788"/>
                  </a:lnTo>
                  <a:lnTo>
                    <a:pt x="141207" y="4795598"/>
                  </a:lnTo>
                  <a:lnTo>
                    <a:pt x="151208" y="4799012"/>
                  </a:lnTo>
                  <a:lnTo>
                    <a:pt x="161368" y="4801948"/>
                  </a:lnTo>
                  <a:lnTo>
                    <a:pt x="171767" y="4804329"/>
                  </a:lnTo>
                  <a:lnTo>
                    <a:pt x="182323" y="4806234"/>
                  </a:lnTo>
                  <a:lnTo>
                    <a:pt x="193118" y="4807584"/>
                  </a:lnTo>
                  <a:lnTo>
                    <a:pt x="203993" y="4808378"/>
                  </a:lnTo>
                  <a:lnTo>
                    <a:pt x="215026" y="4808696"/>
                  </a:lnTo>
                  <a:lnTo>
                    <a:pt x="9268936" y="4808696"/>
                  </a:lnTo>
                  <a:lnTo>
                    <a:pt x="9279969" y="4808378"/>
                  </a:lnTo>
                  <a:lnTo>
                    <a:pt x="9290843" y="4807584"/>
                  </a:lnTo>
                  <a:lnTo>
                    <a:pt x="9301637" y="4806234"/>
                  </a:lnTo>
                  <a:lnTo>
                    <a:pt x="9312195" y="4804329"/>
                  </a:lnTo>
                  <a:lnTo>
                    <a:pt x="9322593" y="4801948"/>
                  </a:lnTo>
                  <a:lnTo>
                    <a:pt x="9332752" y="4799012"/>
                  </a:lnTo>
                  <a:lnTo>
                    <a:pt x="9342755" y="4795598"/>
                  </a:lnTo>
                  <a:lnTo>
                    <a:pt x="9352517" y="4791788"/>
                  </a:lnTo>
                  <a:lnTo>
                    <a:pt x="9371330" y="4782660"/>
                  </a:lnTo>
                  <a:lnTo>
                    <a:pt x="9389030" y="4771944"/>
                  </a:lnTo>
                  <a:lnTo>
                    <a:pt x="9405618" y="4759483"/>
                  </a:lnTo>
                  <a:lnTo>
                    <a:pt x="9420859" y="4745672"/>
                  </a:lnTo>
                  <a:lnTo>
                    <a:pt x="9434750" y="4730352"/>
                  </a:lnTo>
                  <a:lnTo>
                    <a:pt x="9447132" y="4713763"/>
                  </a:lnTo>
                  <a:lnTo>
                    <a:pt x="9457928" y="4696062"/>
                  </a:lnTo>
                  <a:lnTo>
                    <a:pt x="9467056" y="4677329"/>
                  </a:lnTo>
                  <a:lnTo>
                    <a:pt x="9470865" y="4667567"/>
                  </a:lnTo>
                  <a:lnTo>
                    <a:pt x="9474279" y="4657566"/>
                  </a:lnTo>
                  <a:lnTo>
                    <a:pt x="9477215" y="4647406"/>
                  </a:lnTo>
                  <a:lnTo>
                    <a:pt x="9479596" y="4637007"/>
                  </a:lnTo>
                  <a:lnTo>
                    <a:pt x="9481502" y="4626450"/>
                  </a:lnTo>
                  <a:lnTo>
                    <a:pt x="9482851" y="4615656"/>
                  </a:lnTo>
                  <a:lnTo>
                    <a:pt x="9483645" y="4604782"/>
                  </a:lnTo>
                  <a:lnTo>
                    <a:pt x="9483962" y="4593748"/>
                  </a:lnTo>
                  <a:lnTo>
                    <a:pt x="9483962" y="215026"/>
                  </a:lnTo>
                  <a:lnTo>
                    <a:pt x="9483645" y="203993"/>
                  </a:lnTo>
                  <a:lnTo>
                    <a:pt x="9482851" y="193118"/>
                  </a:lnTo>
                  <a:lnTo>
                    <a:pt x="9481422" y="182323"/>
                  </a:lnTo>
                  <a:lnTo>
                    <a:pt x="9479596" y="171767"/>
                  </a:lnTo>
                  <a:lnTo>
                    <a:pt x="9477136" y="161368"/>
                  </a:lnTo>
                  <a:lnTo>
                    <a:pt x="9474279" y="151208"/>
                  </a:lnTo>
                  <a:lnTo>
                    <a:pt x="9470865" y="141207"/>
                  </a:lnTo>
                  <a:lnTo>
                    <a:pt x="9467056" y="131445"/>
                  </a:lnTo>
                  <a:lnTo>
                    <a:pt x="9457928" y="112632"/>
                  </a:lnTo>
                  <a:lnTo>
                    <a:pt x="9447132" y="94932"/>
                  </a:lnTo>
                  <a:lnTo>
                    <a:pt x="9434750" y="78342"/>
                  </a:lnTo>
                  <a:lnTo>
                    <a:pt x="9420859" y="63102"/>
                  </a:lnTo>
                  <a:lnTo>
                    <a:pt x="9405618" y="49212"/>
                  </a:lnTo>
                  <a:lnTo>
                    <a:pt x="9389030" y="36829"/>
                  </a:lnTo>
                  <a:lnTo>
                    <a:pt x="9371330" y="26034"/>
                  </a:lnTo>
                  <a:lnTo>
                    <a:pt x="9352517" y="16906"/>
                  </a:lnTo>
                  <a:lnTo>
                    <a:pt x="9342755" y="13096"/>
                  </a:lnTo>
                  <a:lnTo>
                    <a:pt x="9332752" y="9683"/>
                  </a:lnTo>
                  <a:lnTo>
                    <a:pt x="9322593" y="6746"/>
                  </a:lnTo>
                  <a:lnTo>
                    <a:pt x="9312195" y="4364"/>
                  </a:lnTo>
                  <a:lnTo>
                    <a:pt x="9301637" y="2459"/>
                  </a:lnTo>
                  <a:lnTo>
                    <a:pt x="9290843" y="1111"/>
                  </a:lnTo>
                  <a:lnTo>
                    <a:pt x="9279969" y="317"/>
                  </a:lnTo>
                  <a:lnTo>
                    <a:pt x="9268936" y="0"/>
                  </a:lnTo>
                  <a:lnTo>
                    <a:pt x="215026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pic>
          <p:nvPicPr>
            <p:cNvPr id="17" name="Picture 16"/>
            <p:cNvPicPr/>
            <p:nvPr/>
          </p:nvPicPr>
          <p:blipFill>
            <a:blip r:embed="rId1"/>
            <a:stretch>
              <a:fillRect/>
            </a:stretch>
          </p:blipFill>
          <p:spPr>
            <a:xfrm>
              <a:off x="775969" y="1543459"/>
              <a:ext cx="933211" cy="933212"/>
            </a:xfrm>
            <a:prstGeom prst="rect">
              <a:avLst/>
            </a:prstGeom>
            <a:noFill/>
          </p:spPr>
        </p:pic>
      </p:grpSp>
      <p:sp>
        <p:nvSpPr>
          <p:cNvPr id="18" name="Rectangle 17"/>
          <p:cNvSpPr/>
          <p:nvPr/>
        </p:nvSpPr>
        <p:spPr>
          <a:xfrm>
            <a:off x="644525" y="1497330"/>
            <a:ext cx="10855325" cy="2863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Bé</a:t>
            </a:r>
            <a:r>
              <a:rPr lang="en-US" sz="3750" spc="-5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vẽ</a:t>
            </a:r>
            <a:r>
              <a:rPr lang="en-US" sz="3750" dirty="0">
                <a:solidFill>
                  <a:srgbClr val="000000"/>
                </a:solidFill>
                <a:latin typeface="MQGGE+BeVietnamMedium"/>
              </a:rPr>
              <a:t> </a:t>
            </a:r>
            <a:r>
              <a:rPr lang="en-US" sz="3750" spc="-5" dirty="0" err="1">
                <a:solidFill>
                  <a:srgbClr val="000000"/>
                </a:solidFill>
                <a:latin typeface="MQGGE+BeVietnamMedium"/>
              </a:rPr>
              <a:t>hình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1200"/>
              </a:lnSpc>
            </a:pPr>
            <a:r>
              <a:rPr lang="en-US" sz="12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algn="ctr">
              <a:lnSpc>
                <a:spcPts val="900"/>
              </a:lnSpc>
              <a:spcAft>
                <a:spcPts val="20"/>
              </a:spcAft>
            </a:pPr>
            <a:r>
              <a:rPr lang="en-US" sz="900" dirty="0">
                <a:latin typeface="Calibri" panose="020F0502020204030204" pitchFamily="34" charset="0"/>
              </a:rPr>
              <a:t> </a:t>
            </a:r>
            <a:endParaRPr lang="en-US" sz="1100" dirty="0">
              <a:latin typeface="Calibri" panose="020F0502020204030204" pitchFamily="34" charset="0"/>
            </a:endParaRPr>
          </a:p>
          <a:p>
            <a:pPr marL="2214245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8400" spc="5" dirty="0" err="1">
                <a:solidFill>
                  <a:srgbClr val="E2086D"/>
                </a:solidFill>
                <a:latin typeface="WSSXK+PaytoneOne"/>
              </a:rPr>
              <a:t>chữ</a:t>
            </a:r>
            <a:r>
              <a:rPr lang="en-US" sz="8400" spc="5" dirty="0">
                <a:solidFill>
                  <a:srgbClr val="E2086D"/>
                </a:solidFill>
                <a:latin typeface="WSSXK+PaytoneOne"/>
              </a:rPr>
              <a:t> </a:t>
            </a:r>
            <a:r>
              <a:rPr lang="en-US" sz="8400" spc="5" dirty="0" err="1">
                <a:solidFill>
                  <a:srgbClr val="E2086D"/>
                </a:solidFill>
                <a:latin typeface="WSSXK+PaytoneOne"/>
              </a:rPr>
              <a:t>nhật</a:t>
            </a:r>
            <a:br>
              <a:rPr lang="en-US" sz="8400" dirty="0">
                <a:solidFill>
                  <a:srgbClr val="E2086D"/>
                </a:solidFill>
                <a:latin typeface="Calibri" panose="020F0502020204030204" pitchFamily="34" charset="0"/>
              </a:rPr>
            </a:br>
            <a:endParaRPr lang="en-US" sz="1100" dirty="0">
              <a:latin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91458" y="1679852"/>
            <a:ext cx="22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7</a:t>
            </a:r>
            <a:endParaRPr lang="en-US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2250" advTm="48000">
        <p15:prstTrans prst="airplane"/>
      </p:transition>
    </mc:Choice>
    <mc:Fallback>
      <p:transition spd="slow" advTm="4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</Words>
  <Application>WPS Presentation</Application>
  <PresentationFormat>Widescreen</PresentationFormat>
  <Paragraphs>114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40" baseType="lpstr">
      <vt:lpstr>Arial</vt:lpstr>
      <vt:lpstr>SimSun</vt:lpstr>
      <vt:lpstr>Wingdings</vt:lpstr>
      <vt:lpstr>Calibri</vt:lpstr>
      <vt:lpstr>Times New Roman</vt:lpstr>
      <vt:lpstr>WWJYK+ABeeZee</vt:lpstr>
      <vt:lpstr>Segoe Print</vt:lpstr>
      <vt:lpstr>MQGGE+BeVietnamMedium</vt:lpstr>
      <vt:lpstr>WSSXK+PaytoneOne</vt:lpstr>
      <vt:lpstr>Calibri Light</vt:lpstr>
      <vt:lpstr>Microsoft YaHei</vt:lpstr>
      <vt:lpstr>Arial Unicode MS</vt:lpstr>
      <vt:lpstr>MPDII+BeVietnamMedium</vt:lpstr>
      <vt:lpstr>HPNES+ABeeZee</vt:lpstr>
      <vt:lpstr>FFYRG+PaytoneOne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NLPC</dc:creator>
  <cp:lastModifiedBy>NLPC</cp:lastModifiedBy>
  <cp:revision>9</cp:revision>
  <dcterms:created xsi:type="dcterms:W3CDTF">2023-02-13T08:23:00Z</dcterms:created>
  <dcterms:modified xsi:type="dcterms:W3CDTF">2023-02-14T07:43:57Z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9A50DA86E6184CB1B1AE00E85EEF7D02</vt:lpwstr>
  </property>
  <property fmtid="{D5CDD505-2E9C-101B-9397-08002B2CF9AE}" pid="3" name="KSOProductBuildVer">
    <vt:lpwstr>1033-11.2.0.11440</vt:lpwstr>
  </property>
</Properties>
</file>