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CCD6A-C80A-46CB-B119-700C18656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7D034-E843-4DFC-8716-952BEBCDF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7CE1C-0F8A-49F7-B17C-4F6363C87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55A7B-ED63-43C6-87E6-39540ED1D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A9FEB-FFA2-4399-BC44-6611B934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1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A3AC-AB72-40EE-A3FB-17ABCA6C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38205-B5FB-4856-9428-9F939A613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AC9B2-7739-4B44-A4AA-36B9786B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571C6-2840-44E0-A337-9A9BD1FA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C5FCC-E418-4FEA-A19D-5B7E42AC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2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7344C6-D81B-4B47-BDB4-F7F022C8E8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C80FA-1BE2-423E-A39C-F5D09EA33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849C-FA67-42DB-8B4B-8A2A87F0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C49D3-E0AF-41D4-9A7B-6B2C62D9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2FF40-2EF2-4BCB-957F-EE4429E5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6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B0E9-EEEA-476A-AB71-7B007191F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0FDBC-1969-40CE-9106-6C51EF052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67CD0-5A7E-4932-A411-3F47670F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EB07C-0B63-4DE4-824A-E6650AC0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31957-6A4F-4E94-B9BA-68C65D97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2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E974-2673-43AF-8ED4-567F8996D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0C86B-977F-4E7E-BC9F-86348C384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0D9DB-0B53-4916-9C6D-C2D3A3ED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4631A-66A5-492F-B138-14201B7A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AD9D-44DC-43E2-8BF3-52E68E74F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9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F962-C2FC-444C-84B0-7B52EA80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0CAD0-0A06-44BF-A36D-C148A5AAB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B087F-C5B3-41F1-BCD2-0EB425014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3F3C1-B543-4F65-A1F4-61F85CCD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CE217-79EB-43AE-BA24-CE5A9CC0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A436C-5609-4535-B5DF-492DB061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D497-3979-4432-97D7-8CB543AB0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A433E-E030-40C4-B936-0AD6367A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4A9A3-5308-49D8-AC23-A9E020369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CD5898-23D7-486A-A2E4-1699C1C77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95DDB-C1B1-4A5B-9C69-09A225E86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BA709-E882-43A0-80E4-934D382F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090354-E689-4108-9BA7-24F86789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E5D4B2-7093-44A0-9EB4-6C41C70F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8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9CC79-27EE-49A2-B79A-F5EAEEB9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595D35-1F7A-46E6-B6CA-FA49EE9B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B39A7-0DCA-45E2-A9A6-D81BEB57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8D385-C5C2-41A2-9488-EFA640BB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D54A0-6CB3-4BBD-94FC-79107CF2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3F4A6-6E59-4D0E-A709-AE6B85CCF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1F0B9-82D2-4B17-891A-E4F79C95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4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47960-05B6-43DD-8442-3BEBD057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20E0-FD81-46BD-9129-2ABB0C7E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31230-3749-4926-A8C4-4DC80EA8F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8D2F7-F094-4CCD-A03E-84B4E31D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B3D9-BECF-455D-A75F-1210BB27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1DB08-3E1C-46F3-9400-668B0DB7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1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0A55-7454-4F6D-B113-7C690F63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D6D1C-68E6-4F87-88F7-17DEEF7EA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D6FDB-2517-41CB-8688-BF3ED3556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0A887-6E3B-42DF-9945-DED4CF45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77442-7CEE-4F88-9362-9DCA9A43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826AF-196E-4847-9B3B-44B8C88C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F5875-8286-44E0-ABE6-14D4AA6F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05247-9D21-4371-81E7-855DB05A4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E73FD-9A3D-46FF-98BA-02CC37720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15642-6295-42BB-A821-8EDE33C25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3FDD5-CC6D-4FFC-98A5-7D7B97F05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22159-6075-4D0C-802E-FC09BD9A8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408A3-F7C8-4EB6-94A7-D78C2CAF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4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F1B210A-7163-4D16-B75A-01C70A2AA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8" r="30451" b="-1"/>
          <a:stretch/>
        </p:blipFill>
        <p:spPr>
          <a:xfrm>
            <a:off x="191086" y="171715"/>
            <a:ext cx="5813197" cy="61290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3E74A7-EC97-4876-87C1-EDD281B82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r="5654"/>
          <a:stretch/>
        </p:blipFill>
        <p:spPr>
          <a:xfrm>
            <a:off x="6004283" y="171715"/>
            <a:ext cx="5803986" cy="31714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69F02B-AEBC-4042-A2C4-6A40436791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72" b="406"/>
          <a:stretch/>
        </p:blipFill>
        <p:spPr>
          <a:xfrm>
            <a:off x="6196929" y="3514856"/>
            <a:ext cx="5786386" cy="2785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D63C547-134F-4F40-8799-9940C6A5DA02}"/>
              </a:ext>
            </a:extLst>
          </p:cNvPr>
          <p:cNvSpPr txBox="1"/>
          <p:nvPr/>
        </p:nvSpPr>
        <p:spPr>
          <a:xfrm>
            <a:off x="8464491" y="431587"/>
            <a:ext cx="307875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Mặc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dù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nhỏ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</a:t>
            </a:r>
            <a:r>
              <a:rPr lang="vi-VN" dirty="0">
                <a:solidFill>
                  <a:srgbClr val="FF0000"/>
                </a:solidFill>
              </a:rPr>
              <a:t>ư</a:t>
            </a:r>
            <a:r>
              <a:rPr lang="en-US" dirty="0">
                <a:solidFill>
                  <a:srgbClr val="FF0000"/>
                </a:solidFill>
              </a:rPr>
              <a:t>ng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con 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niềm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ấn</a:t>
            </a:r>
            <a:r>
              <a:rPr lang="en-US" dirty="0">
                <a:solidFill>
                  <a:srgbClr val="FF0000"/>
                </a:solidFill>
              </a:rPr>
              <a:t> t</a:t>
            </a:r>
            <a:r>
              <a:rPr lang="vi-VN" dirty="0">
                <a:solidFill>
                  <a:srgbClr val="FF0000"/>
                </a:solidFill>
              </a:rPr>
              <a:t>ư</a:t>
            </a:r>
            <a:r>
              <a:rPr lang="en-US" dirty="0" err="1">
                <a:solidFill>
                  <a:srgbClr val="FF0000"/>
                </a:solidFill>
              </a:rPr>
              <a:t>ợng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khan </a:t>
            </a:r>
            <a:r>
              <a:rPr lang="en-US" dirty="0" err="1">
                <a:solidFill>
                  <a:srgbClr val="FF0000"/>
                </a:solidFill>
              </a:rPr>
              <a:t>giả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809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D7126A-D408-4696-8B56-0D7298742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63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24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NLC</dc:creator>
  <cp:lastModifiedBy>NLC</cp:lastModifiedBy>
  <cp:revision>1</cp:revision>
  <dcterms:created xsi:type="dcterms:W3CDTF">2023-04-06T07:54:24Z</dcterms:created>
  <dcterms:modified xsi:type="dcterms:W3CDTF">2023-04-06T07:57:42Z</dcterms:modified>
</cp:coreProperties>
</file>