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BA71-D1B6-45F4-B172-3261EBF4D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8274B-93E4-4F21-91E3-775195D28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71C38-AA20-4961-87A9-B45DA033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0504-BB08-4F38-AB4C-95FC19FA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0D314-0802-47A8-AFD5-52890EE7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959C-019C-4A85-A3BD-E0C06BF6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EF4C6-E770-476A-B3DF-A4AC0A8AB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D9A41-94BE-4747-8F41-C82B22CD1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A9035-8426-4C1D-BBAE-BCE1F324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B8BA6-EC76-4584-9641-4A1EBCC8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561F07-391F-4856-BE80-F01C25838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E637D-B100-48BE-B020-3606CB574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0C78E-28BD-4205-B639-C595CBBD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0C30B-D315-4EE4-B730-F203ABC6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C9E1E-3ACD-48BA-B465-08D76AF8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35A04-143D-4422-9A85-5196E538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F075D-4280-4215-B9F4-0D4104D49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902F9-CB0B-447B-B083-9A450259D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26B66-93F0-4924-8D67-982B4FA0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A898D-D8E7-4CDF-9584-15D3482E6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5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3E94-4724-4E68-9BBB-C64654DA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496BC-D141-432B-9FB2-9C813E665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0B0B5-0C51-420E-B277-389FA8B1B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F15F8-13C6-4D92-90D3-F5AA385C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E4857-4701-45C3-BAA2-C2A1615EE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5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1CDAD-C670-4141-89F7-C50B0224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7A122-0257-425D-98E5-066744440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D50AE4-9FE6-410D-9454-082971EC1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E4547-9CC9-49E0-A744-33ABCED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15BA1-BDDD-410B-8980-39DB07A6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FA7F6-A618-4C78-A1F9-7D1A6543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792B-FEFF-4722-8495-D50DF902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4987F-00D1-4A2B-B094-87431BE6B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A40F4-C85C-40A4-AFEF-E306702A1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9DEDB-E95B-4035-9389-C3EE12EFB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007BA9-8D60-41AD-BF22-E5458B6A12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AF7991-BC3C-4CC9-9122-F84A8940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C15BD-E292-4E0E-A564-7AFA096D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37600-3700-448F-9B76-F7F9FA05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BE6B-26E8-4E6C-AE27-CF514FF8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3C53C9-567D-4CB3-9C7E-BAFFA42D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BFAC9-0C74-4938-A4BE-B5B36817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92265-29A1-40D1-8BF7-D8CA43C9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6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89099-68ED-412E-A133-3E1BF8F7A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FEE063-515F-4235-A659-2D4F7C878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5EE07-A5F3-494C-88D0-70BA2728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8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1096-283C-43F2-A954-6D4752DB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407B4-B191-44EB-8AF3-1107E65A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D5A993-C5CC-4E1C-9653-32F53D7F5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7A4F2-754B-4EFB-8B25-D317F4F6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2CE4C-E6E5-41E5-85E9-A37082AC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05335-2B62-41D2-A6DC-E6435BD5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BACB-1C71-4DD2-AAC8-1A557F4A9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A7B0D-3BAB-441A-BF5F-8A2F756EE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30473-B358-4747-AEDA-7F4E57289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66145-3261-46BC-849A-E41757916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EA433-EDEC-49A5-8596-ADB59B4C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34925-F081-4F1A-B3C0-DD43788A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7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1CBF4-294D-4AC6-B7AC-15B6663E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AF389-B8CB-4B9D-9791-4BE0E2E26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16337-3FE4-46E9-8075-13A4A1F16B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379D-326F-4DAD-BF83-08D6089BCF6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54844-42B6-4A16-92A7-A88B74397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BE6D2-68FA-47A2-BA4B-93FAB2B7E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125A4-DDC6-45CF-9E41-852A566C4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8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40B4D6-8037-4A7F-B8A4-6BE33F599F7B}"/>
              </a:ext>
            </a:extLst>
          </p:cNvPr>
          <p:cNvSpPr/>
          <p:nvPr/>
        </p:nvSpPr>
        <p:spPr>
          <a:xfrm>
            <a:off x="3026228" y="1622801"/>
            <a:ext cx="61395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vi-VN" sz="1600" b="1" i="0" dirty="0">
                <a:solidFill>
                  <a:srgbClr val="FF0000"/>
                </a:solidFill>
                <a:effectLst/>
                <a:latin typeface="inherit"/>
              </a:rPr>
              <a:t>CỘNG HÒA XÃ HỘI CHỦ NGHĨA VIỆT NAM</a:t>
            </a:r>
            <a:endParaRPr lang="vi-VN" sz="16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vi-VN" sz="1600" b="1" i="0" dirty="0">
                <a:solidFill>
                  <a:srgbClr val="FF0000"/>
                </a:solidFill>
                <a:effectLst/>
                <a:latin typeface="inherit"/>
              </a:rPr>
              <a:t>Độc lập - Tự do - Hạnh phúc</a:t>
            </a:r>
            <a:endParaRPr lang="vi-VN" sz="16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ctr" fontAlgn="base"/>
            <a:r>
              <a:rPr lang="vi-VN" sz="1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 fontAlgn="base"/>
            <a:r>
              <a:rPr lang="vi-VN" sz="1600" b="1" i="0" dirty="0">
                <a:solidFill>
                  <a:srgbClr val="FF0000"/>
                </a:solidFill>
                <a:effectLst/>
                <a:latin typeface="inherit"/>
              </a:rPr>
              <a:t>GIẤY MỜI LIÊN HOAN </a:t>
            </a:r>
            <a:r>
              <a:rPr lang="en-US" sz="1600" b="1" i="0">
                <a:solidFill>
                  <a:srgbClr val="FF0000"/>
                </a:solidFill>
                <a:effectLst/>
                <a:latin typeface="inherit"/>
              </a:rPr>
              <a:t>TIỆC </a:t>
            </a:r>
            <a:r>
              <a:rPr lang="en-US" sz="1600" b="1">
                <a:solidFill>
                  <a:srgbClr val="FF0000"/>
                </a:solidFill>
                <a:latin typeface="inherit"/>
              </a:rPr>
              <a:t>BUTTERFLY</a:t>
            </a:r>
            <a:endParaRPr lang="en-US" sz="1600" b="1" i="0" dirty="0">
              <a:solidFill>
                <a:srgbClr val="FF0000"/>
              </a:solidFill>
              <a:effectLst/>
              <a:latin typeface="inherit"/>
            </a:endParaRPr>
          </a:p>
          <a:p>
            <a:pPr algn="ctr" fontAlgn="base"/>
            <a:endParaRPr lang="vi-VN" sz="1600" b="0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Trân trọng kính mời: </a:t>
            </a:r>
            <a:r>
              <a:rPr lang="en-US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bậc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phụ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huynh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học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sinh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ớp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4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tuổi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 A</a:t>
            </a:r>
            <a:endParaRPr lang="vi-VN" sz="1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Đến tham dự buổi liên hoan cuối năm học 20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22 </a:t>
            </a:r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-20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23</a:t>
            </a:r>
            <a:endParaRPr lang="vi-VN" sz="1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Thời gian: 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giờ ngày 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18 </a:t>
            </a:r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tháng 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ngày 20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23</a:t>
            </a:r>
            <a:endParaRPr lang="vi-VN" sz="1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Địa điểm: </a:t>
            </a:r>
            <a:r>
              <a:rPr lang="en-US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ớp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4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tuổi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A</a:t>
            </a:r>
            <a:endParaRPr lang="vi-VN" sz="1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just" fontAlgn="base"/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Rất mong nhận được sự góp mặt của </a:t>
            </a:r>
            <a:r>
              <a:rPr lang="en-US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bậc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phụ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huynh</a:t>
            </a:r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tại buổi liên hoan được thành công tốt đẹp. </a:t>
            </a:r>
          </a:p>
          <a:p>
            <a:pPr algn="r" fontAlgn="base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Toàn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Thắng</a:t>
            </a:r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, ngày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17</a:t>
            </a:r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tháng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5</a:t>
            </a:r>
            <a:r>
              <a:rPr lang="vi-VN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năm 20</a:t>
            </a:r>
            <a:r>
              <a:rPr lang="en-US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23</a:t>
            </a:r>
            <a:endParaRPr lang="vi-VN" sz="1400" b="0" i="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r" fontAlgn="base"/>
            <a:r>
              <a:rPr lang="vi-VN" sz="1400" b="1" i="1" dirty="0">
                <a:solidFill>
                  <a:srgbClr val="FF0000"/>
                </a:solidFill>
                <a:effectLst/>
                <a:latin typeface="inherit"/>
              </a:rPr>
              <a:t>T/M Ban Tổ Chức</a:t>
            </a:r>
            <a:endParaRPr lang="en-US" sz="1400" b="1" i="1" dirty="0">
              <a:solidFill>
                <a:srgbClr val="FF0000"/>
              </a:solidFill>
              <a:effectLst/>
              <a:latin typeface="inherit"/>
            </a:endParaRPr>
          </a:p>
          <a:p>
            <a:pPr algn="ctr" fontAlgn="base"/>
            <a:r>
              <a:rPr lang="en-US" sz="1400" b="1" i="1" dirty="0">
                <a:solidFill>
                  <a:srgbClr val="FF0000"/>
                </a:solidFill>
                <a:latin typeface="inherit"/>
              </a:rPr>
              <a:t>                                                                                                                   CHTPH</a:t>
            </a:r>
          </a:p>
          <a:p>
            <a:pPr algn="ctr" fontAlgn="base"/>
            <a:r>
              <a:rPr lang="en-US" sz="1400" b="1" i="1" dirty="0">
                <a:solidFill>
                  <a:srgbClr val="FF0000"/>
                </a:solidFill>
                <a:effectLst/>
                <a:latin typeface="inherit"/>
              </a:rPr>
              <a:t>                                                                                                                </a:t>
            </a:r>
            <a:r>
              <a:rPr lang="en-US" sz="1400" b="1" i="1" dirty="0" err="1">
                <a:solidFill>
                  <a:srgbClr val="FF0000"/>
                </a:solidFill>
                <a:effectLst/>
                <a:latin typeface="inherit"/>
              </a:rPr>
              <a:t>Phạm</a:t>
            </a:r>
            <a:r>
              <a:rPr lang="en-US" sz="1400" b="1" i="1" dirty="0"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effectLst/>
                <a:latin typeface="inherit"/>
              </a:rPr>
              <a:t>Văn</a:t>
            </a:r>
            <a:r>
              <a:rPr lang="en-US" sz="1400" b="1" i="1" dirty="0">
                <a:solidFill>
                  <a:srgbClr val="FF0000"/>
                </a:solidFill>
                <a:effectLst/>
                <a:latin typeface="inherit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effectLst/>
                <a:latin typeface="inherit"/>
              </a:rPr>
              <a:t>Ch</a:t>
            </a:r>
            <a:r>
              <a:rPr lang="en-US" sz="1400" b="1" i="1" dirty="0" err="1">
                <a:solidFill>
                  <a:srgbClr val="FF0000"/>
                </a:solidFill>
                <a:latin typeface="inherit"/>
              </a:rPr>
              <a:t>ức</a:t>
            </a:r>
            <a:endParaRPr lang="en-US" sz="1400" b="1" i="1" dirty="0">
              <a:solidFill>
                <a:srgbClr val="FF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96384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10064F-6027-445B-BCD6-C16E9FB11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5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B22EE3-CD54-4D07-8952-ECD69398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0"/>
            <a:ext cx="5549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46CCD-D1F1-4420-A4DF-1A4F31410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4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5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115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</vt:lpstr>
      <vt:lpstr>Calibri</vt:lpstr>
      <vt:lpstr>Calibri Light</vt:lpstr>
      <vt:lpstr>inherit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NLC</dc:creator>
  <cp:lastModifiedBy>NLC</cp:lastModifiedBy>
  <cp:revision>2</cp:revision>
  <dcterms:created xsi:type="dcterms:W3CDTF">2023-05-17T08:35:43Z</dcterms:created>
  <dcterms:modified xsi:type="dcterms:W3CDTF">2023-05-17T08:48:45Z</dcterms:modified>
</cp:coreProperties>
</file>