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1" r:id="rId2"/>
    <p:sldId id="287" r:id="rId3"/>
    <p:sldId id="277" r:id="rId4"/>
    <p:sldId id="289" r:id="rId5"/>
    <p:sldId id="288" r:id="rId6"/>
    <p:sldId id="286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0099"/>
    <a:srgbClr val="FF0000"/>
    <a:srgbClr val="CC00FF"/>
    <a:srgbClr val="66FFFF"/>
    <a:srgbClr val="66FFCC"/>
    <a:srgbClr val="00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765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18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C2BA8-5705-4928-8855-54AAE26A5DBF}" type="datetimeFigureOut">
              <a:rPr lang="en-US" smtClean="0"/>
              <a:t>20/5/2023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20356-3E3B-448F-B550-B61F726C4B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4109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C2BA8-5705-4928-8855-54AAE26A5DBF}" type="datetimeFigureOut">
              <a:rPr lang="en-US" smtClean="0"/>
              <a:t>20/5/2023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20356-3E3B-448F-B550-B61F726C4B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411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C2BA8-5705-4928-8855-54AAE26A5DBF}" type="datetimeFigureOut">
              <a:rPr lang="en-US" smtClean="0"/>
              <a:t>20/5/2023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20356-3E3B-448F-B550-B61F726C4B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0857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C2BA8-5705-4928-8855-54AAE26A5DBF}" type="datetimeFigureOut">
              <a:rPr lang="en-US" smtClean="0"/>
              <a:t>20/5/2023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20356-3E3B-448F-B550-B61F726C4B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7581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C2BA8-5705-4928-8855-54AAE26A5DBF}" type="datetimeFigureOut">
              <a:rPr lang="en-US" smtClean="0"/>
              <a:t>20/5/2023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20356-3E3B-448F-B550-B61F726C4B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0401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C2BA8-5705-4928-8855-54AAE26A5DBF}" type="datetimeFigureOut">
              <a:rPr lang="en-US" smtClean="0"/>
              <a:t>20/5/2023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20356-3E3B-448F-B550-B61F726C4B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7475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C2BA8-5705-4928-8855-54AAE26A5DBF}" type="datetimeFigureOut">
              <a:rPr lang="en-US" smtClean="0"/>
              <a:t>20/5/2023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20356-3E3B-448F-B550-B61F726C4B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1030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C2BA8-5705-4928-8855-54AAE26A5DBF}" type="datetimeFigureOut">
              <a:rPr lang="en-US" smtClean="0"/>
              <a:t>20/5/2023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20356-3E3B-448F-B550-B61F726C4B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2437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C2BA8-5705-4928-8855-54AAE26A5DBF}" type="datetimeFigureOut">
              <a:rPr lang="en-US" smtClean="0"/>
              <a:t>20/5/2023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20356-3E3B-448F-B550-B61F726C4B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9565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C2BA8-5705-4928-8855-54AAE26A5DBF}" type="datetimeFigureOut">
              <a:rPr lang="en-US" smtClean="0"/>
              <a:t>20/5/2023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20356-3E3B-448F-B550-B61F726C4B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8789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C2BA8-5705-4928-8855-54AAE26A5DBF}" type="datetimeFigureOut">
              <a:rPr lang="en-US" smtClean="0"/>
              <a:t>20/5/2023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20356-3E3B-448F-B550-B61F726C4B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1951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0C2BA8-5705-4928-8855-54AAE26A5DBF}" type="datetimeFigureOut">
              <a:rPr lang="en-US" smtClean="0"/>
              <a:t>20/5/2023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820356-3E3B-448F-B550-B61F726C4B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3026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491A8BA-F3E6-4D64-ADCF-326EBB7659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46992">
            <a:off x="7528263" y="1959717"/>
            <a:ext cx="3985525" cy="443068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A8267D2-9CF1-4D81-AAF3-83929B3D6D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41413">
            <a:off x="544027" y="2222277"/>
            <a:ext cx="5548173" cy="421032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03682" y="177553"/>
            <a:ext cx="1125688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Chẳng</a:t>
            </a:r>
            <a:r>
              <a:rPr lang="en-US" dirty="0" smtClean="0"/>
              <a:t> </a:t>
            </a:r>
            <a:r>
              <a:rPr lang="en-US" dirty="0" err="1" smtClean="0"/>
              <a:t>quản</a:t>
            </a:r>
            <a:r>
              <a:rPr lang="en-US" dirty="0" smtClean="0"/>
              <a:t> </a:t>
            </a:r>
            <a:r>
              <a:rPr lang="en-US" dirty="0" err="1" smtClean="0"/>
              <a:t>ngại</a:t>
            </a:r>
            <a:r>
              <a:rPr lang="en-US" dirty="0" smtClean="0"/>
              <a:t> </a:t>
            </a:r>
            <a:r>
              <a:rPr lang="en-US" dirty="0" err="1" smtClean="0"/>
              <a:t>ngày</a:t>
            </a:r>
            <a:r>
              <a:rPr lang="en-US" dirty="0" smtClean="0"/>
              <a:t> </a:t>
            </a:r>
            <a:r>
              <a:rPr lang="en-US" dirty="0" err="1" smtClean="0"/>
              <a:t>nắng</a:t>
            </a:r>
            <a:r>
              <a:rPr lang="en-US" dirty="0" smtClean="0"/>
              <a:t> </a:t>
            </a:r>
            <a:r>
              <a:rPr lang="en-US" dirty="0" err="1" smtClean="0"/>
              <a:t>ngày</a:t>
            </a:r>
            <a:r>
              <a:rPr lang="en-US" dirty="0" smtClean="0"/>
              <a:t> </a:t>
            </a:r>
            <a:r>
              <a:rPr lang="en-US" dirty="0" err="1" smtClean="0"/>
              <a:t>mưa</a:t>
            </a:r>
            <a:r>
              <a:rPr lang="en-US" dirty="0" smtClean="0"/>
              <a:t>, </a:t>
            </a:r>
            <a:r>
              <a:rPr lang="en-US" dirty="0" err="1" smtClean="0"/>
              <a:t>chẳng</a:t>
            </a:r>
            <a:r>
              <a:rPr lang="en-US" dirty="0" smtClean="0"/>
              <a:t> </a:t>
            </a:r>
            <a:r>
              <a:rPr lang="en-US" dirty="0" err="1" smtClean="0"/>
              <a:t>cần</a:t>
            </a:r>
            <a:r>
              <a:rPr lang="en-US" dirty="0" smtClean="0"/>
              <a:t> </a:t>
            </a:r>
            <a:r>
              <a:rPr lang="en-US" dirty="0" err="1" smtClean="0"/>
              <a:t>biết</a:t>
            </a:r>
            <a:r>
              <a:rPr lang="en-US" dirty="0" smtClean="0"/>
              <a:t> </a:t>
            </a:r>
            <a:r>
              <a:rPr lang="en-US" dirty="0" err="1" smtClean="0"/>
              <a:t>hôm</a:t>
            </a:r>
            <a:r>
              <a:rPr lang="en-US" dirty="0" smtClean="0"/>
              <a:t> nay </a:t>
            </a:r>
            <a:r>
              <a:rPr lang="en-US" dirty="0" err="1" smtClean="0"/>
              <a:t>thứ</a:t>
            </a:r>
            <a:r>
              <a:rPr lang="en-US" dirty="0" smtClean="0"/>
              <a:t> </a:t>
            </a:r>
            <a:r>
              <a:rPr lang="en-US" dirty="0" err="1" smtClean="0"/>
              <a:t>mấy</a:t>
            </a:r>
            <a:r>
              <a:rPr lang="en-US" dirty="0" smtClean="0"/>
              <a:t>. </a:t>
            </a:r>
            <a:r>
              <a:rPr lang="en-US" dirty="0" err="1" smtClean="0"/>
              <a:t>Dù</a:t>
            </a:r>
            <a:r>
              <a:rPr lang="en-US" dirty="0" smtClean="0"/>
              <a:t> </a:t>
            </a:r>
            <a:r>
              <a:rPr lang="en-US" dirty="0" err="1" smtClean="0"/>
              <a:t>bận</a:t>
            </a:r>
            <a:r>
              <a:rPr lang="en-US" dirty="0" smtClean="0"/>
              <a:t> </a:t>
            </a:r>
            <a:r>
              <a:rPr lang="en-US" dirty="0" err="1" smtClean="0"/>
              <a:t>trăm</a:t>
            </a:r>
            <a:r>
              <a:rPr lang="en-US" dirty="0" smtClean="0"/>
              <a:t> </a:t>
            </a:r>
            <a:r>
              <a:rPr lang="en-US" dirty="0" err="1" smtClean="0"/>
              <a:t>nghìn</a:t>
            </a:r>
            <a:r>
              <a:rPr lang="en-US" dirty="0" smtClean="0"/>
              <a:t> </a:t>
            </a:r>
            <a:r>
              <a:rPr lang="en-US" dirty="0" err="1" smtClean="0"/>
              <a:t>việc</a:t>
            </a:r>
            <a:r>
              <a:rPr lang="en-US" dirty="0" smtClean="0"/>
              <a:t>, </a:t>
            </a:r>
            <a:r>
              <a:rPr lang="en-US" dirty="0" err="1" smtClean="0"/>
              <a:t>dù</a:t>
            </a:r>
            <a:r>
              <a:rPr lang="en-US" dirty="0" smtClean="0"/>
              <a:t> </a:t>
            </a:r>
            <a:r>
              <a:rPr lang="en-US" dirty="0" err="1" smtClean="0"/>
              <a:t>mỗi</a:t>
            </a:r>
            <a:r>
              <a:rPr lang="en-US" dirty="0" smtClean="0"/>
              <a:t> </a:t>
            </a:r>
            <a:r>
              <a:rPr lang="en-US" dirty="0" err="1" smtClean="0"/>
              <a:t>tuổi</a:t>
            </a:r>
            <a:r>
              <a:rPr lang="en-US" dirty="0" smtClean="0"/>
              <a:t> </a:t>
            </a:r>
            <a:r>
              <a:rPr lang="en-US" dirty="0" err="1" smtClean="0"/>
              <a:t>khác</a:t>
            </a:r>
            <a:r>
              <a:rPr lang="en-US" dirty="0" smtClean="0"/>
              <a:t> </a:t>
            </a:r>
            <a:r>
              <a:rPr lang="en-US" dirty="0" err="1" smtClean="0"/>
              <a:t>nhau</a:t>
            </a:r>
            <a:r>
              <a:rPr lang="en-US" dirty="0" smtClean="0"/>
              <a:t> </a:t>
            </a:r>
            <a:r>
              <a:rPr lang="en-US" dirty="0" err="1" smtClean="0"/>
              <a:t>nhưng</a:t>
            </a:r>
            <a:r>
              <a:rPr lang="en-US" dirty="0" smtClean="0"/>
              <a:t> </a:t>
            </a:r>
            <a:r>
              <a:rPr lang="en-US" dirty="0" err="1" smtClean="0"/>
              <a:t>khi</a:t>
            </a:r>
            <a:r>
              <a:rPr lang="en-US" dirty="0" smtClean="0"/>
              <a:t> </a:t>
            </a:r>
            <a:r>
              <a:rPr lang="en-US" dirty="0" err="1" smtClean="0"/>
              <a:t>nhà</a:t>
            </a:r>
            <a:r>
              <a:rPr lang="en-US" dirty="0" smtClean="0"/>
              <a:t> </a:t>
            </a:r>
            <a:r>
              <a:rPr lang="en-US" dirty="0" err="1" smtClean="0"/>
              <a:t>trường</a:t>
            </a:r>
            <a:r>
              <a:rPr lang="en-US" dirty="0" smtClean="0"/>
              <a:t>, </a:t>
            </a:r>
            <a:r>
              <a:rPr lang="en-US" dirty="0" err="1" smtClean="0"/>
              <a:t>các</a:t>
            </a:r>
            <a:r>
              <a:rPr lang="en-US" dirty="0" smtClean="0"/>
              <a:t> </a:t>
            </a:r>
            <a:r>
              <a:rPr lang="en-US" dirty="0" err="1" smtClean="0"/>
              <a:t>cô</a:t>
            </a:r>
            <a:r>
              <a:rPr lang="en-US" dirty="0" smtClean="0"/>
              <a:t>, </a:t>
            </a:r>
            <a:r>
              <a:rPr lang="en-US" dirty="0" err="1" smtClean="0"/>
              <a:t>các</a:t>
            </a:r>
            <a:r>
              <a:rPr lang="en-US" dirty="0" smtClean="0"/>
              <a:t> con </a:t>
            </a:r>
            <a:r>
              <a:rPr lang="en-US" dirty="0" err="1" smtClean="0"/>
              <a:t>cần</a:t>
            </a:r>
            <a:r>
              <a:rPr lang="en-US" dirty="0" smtClean="0"/>
              <a:t> </a:t>
            </a:r>
            <a:r>
              <a:rPr lang="en-US" dirty="0" err="1" smtClean="0"/>
              <a:t>đến</a:t>
            </a:r>
            <a:r>
              <a:rPr lang="en-US" dirty="0" smtClean="0"/>
              <a:t> </a:t>
            </a:r>
            <a:r>
              <a:rPr lang="en-US" dirty="0" err="1" smtClean="0"/>
              <a:t>là</a:t>
            </a:r>
            <a:r>
              <a:rPr lang="en-US" dirty="0" smtClean="0"/>
              <a:t> </a:t>
            </a:r>
            <a:r>
              <a:rPr lang="en-US" dirty="0" err="1" smtClean="0"/>
              <a:t>tất</a:t>
            </a:r>
            <a:r>
              <a:rPr lang="en-US" dirty="0" smtClean="0"/>
              <a:t> </a:t>
            </a:r>
            <a:r>
              <a:rPr lang="en-US" dirty="0" err="1" smtClean="0"/>
              <a:t>cả</a:t>
            </a:r>
            <a:r>
              <a:rPr lang="en-US" dirty="0" smtClean="0"/>
              <a:t> </a:t>
            </a:r>
            <a:r>
              <a:rPr lang="en-US" dirty="0" err="1" smtClean="0"/>
              <a:t>ông</a:t>
            </a:r>
            <a:r>
              <a:rPr lang="en-US" dirty="0" smtClean="0"/>
              <a:t> </a:t>
            </a:r>
            <a:r>
              <a:rPr lang="en-US" dirty="0" err="1" smtClean="0"/>
              <a:t>bà</a:t>
            </a:r>
            <a:r>
              <a:rPr lang="en-US" dirty="0" smtClean="0"/>
              <a:t>, </a:t>
            </a:r>
            <a:r>
              <a:rPr lang="en-US" dirty="0" err="1" smtClean="0"/>
              <a:t>bố</a:t>
            </a:r>
            <a:r>
              <a:rPr lang="en-US" dirty="0" smtClean="0"/>
              <a:t> </a:t>
            </a:r>
            <a:r>
              <a:rPr lang="en-US" dirty="0" err="1" smtClean="0"/>
              <a:t>mẹ</a:t>
            </a:r>
            <a:r>
              <a:rPr lang="en-US" dirty="0" smtClean="0"/>
              <a:t> </a:t>
            </a:r>
            <a:r>
              <a:rPr lang="en-US" dirty="0" err="1" smtClean="0"/>
              <a:t>đều</a:t>
            </a:r>
            <a:r>
              <a:rPr lang="en-US" dirty="0" smtClean="0"/>
              <a:t> </a:t>
            </a:r>
            <a:r>
              <a:rPr lang="en-US" dirty="0" err="1" smtClean="0"/>
              <a:t>bỏ</a:t>
            </a:r>
            <a:r>
              <a:rPr lang="en-US" dirty="0" smtClean="0"/>
              <a:t> </a:t>
            </a:r>
            <a:r>
              <a:rPr lang="en-US" dirty="0" err="1" smtClean="0"/>
              <a:t>mặc</a:t>
            </a:r>
            <a:r>
              <a:rPr lang="en-US" dirty="0" smtClean="0"/>
              <a:t> </a:t>
            </a:r>
            <a:r>
              <a:rPr lang="en-US" dirty="0" err="1" smtClean="0"/>
              <a:t>công</a:t>
            </a:r>
            <a:r>
              <a:rPr lang="en-US" dirty="0" smtClean="0"/>
              <a:t> </a:t>
            </a:r>
            <a:r>
              <a:rPr lang="en-US" dirty="0" err="1" smtClean="0"/>
              <a:t>việc</a:t>
            </a:r>
            <a:r>
              <a:rPr lang="en-US" dirty="0" smtClean="0"/>
              <a:t> </a:t>
            </a:r>
            <a:r>
              <a:rPr lang="en-US" dirty="0" err="1" smtClean="0"/>
              <a:t>của</a:t>
            </a:r>
            <a:r>
              <a:rPr lang="en-US" dirty="0" smtClean="0"/>
              <a:t> </a:t>
            </a:r>
            <a:r>
              <a:rPr lang="en-US" dirty="0" err="1" smtClean="0"/>
              <a:t>riêng</a:t>
            </a:r>
            <a:r>
              <a:rPr lang="en-US" dirty="0" smtClean="0"/>
              <a:t> </a:t>
            </a:r>
            <a:r>
              <a:rPr lang="en-US" dirty="0" err="1" smtClean="0"/>
              <a:t>mình</a:t>
            </a:r>
            <a:r>
              <a:rPr lang="en-US" dirty="0" smtClean="0"/>
              <a:t> </a:t>
            </a:r>
            <a:r>
              <a:rPr lang="en-US" dirty="0" err="1" smtClean="0"/>
              <a:t>để</a:t>
            </a:r>
            <a:r>
              <a:rPr lang="en-US" dirty="0" smtClean="0"/>
              <a:t> </a:t>
            </a:r>
            <a:r>
              <a:rPr lang="en-US" dirty="0" err="1" smtClean="0"/>
              <a:t>dành</a:t>
            </a:r>
            <a:r>
              <a:rPr lang="en-US" dirty="0" smtClean="0"/>
              <a:t> </a:t>
            </a:r>
            <a:r>
              <a:rPr lang="en-US" dirty="0" err="1" smtClean="0"/>
              <a:t>cho</a:t>
            </a:r>
            <a:r>
              <a:rPr lang="en-US" dirty="0" smtClean="0"/>
              <a:t> </a:t>
            </a:r>
            <a:r>
              <a:rPr lang="en-US" dirty="0" err="1" smtClean="0"/>
              <a:t>các</a:t>
            </a:r>
            <a:r>
              <a:rPr lang="en-US" dirty="0" smtClean="0"/>
              <a:t> con </a:t>
            </a:r>
            <a:r>
              <a:rPr lang="en-US" dirty="0" err="1" smtClean="0"/>
              <a:t>những</a:t>
            </a:r>
            <a:r>
              <a:rPr lang="en-US" dirty="0" smtClean="0"/>
              <a:t> </a:t>
            </a:r>
            <a:r>
              <a:rPr lang="en-US" dirty="0" err="1" smtClean="0"/>
              <a:t>tình</a:t>
            </a:r>
            <a:r>
              <a:rPr lang="en-US" dirty="0" smtClean="0"/>
              <a:t> </a:t>
            </a:r>
            <a:r>
              <a:rPr lang="en-US" dirty="0" err="1" smtClean="0"/>
              <a:t>yêu</a:t>
            </a:r>
            <a:r>
              <a:rPr lang="en-US" dirty="0" smtClean="0"/>
              <a:t> </a:t>
            </a:r>
            <a:r>
              <a:rPr lang="en-US" dirty="0" err="1" smtClean="0"/>
              <a:t>sâu</a:t>
            </a:r>
            <a:r>
              <a:rPr lang="en-US" dirty="0" smtClean="0"/>
              <a:t> </a:t>
            </a:r>
            <a:r>
              <a:rPr lang="en-US" dirty="0" err="1" smtClean="0"/>
              <a:t>kín</a:t>
            </a:r>
            <a:r>
              <a:rPr lang="en-US" dirty="0" smtClean="0"/>
              <a:t> </a:t>
            </a:r>
            <a:r>
              <a:rPr lang="en-US" dirty="0" err="1" smtClean="0"/>
              <a:t>nhất</a:t>
            </a:r>
            <a:r>
              <a:rPr lang="en-US" dirty="0" smtClean="0"/>
              <a:t>. </a:t>
            </a:r>
            <a:r>
              <a:rPr lang="en-US" dirty="0" err="1" smtClean="0"/>
              <a:t>Vâng</a:t>
            </a:r>
            <a:r>
              <a:rPr lang="en-US" dirty="0" smtClean="0"/>
              <a:t> </a:t>
            </a:r>
            <a:r>
              <a:rPr lang="en-US" dirty="0" err="1" smtClean="0"/>
              <a:t>Nếu</a:t>
            </a:r>
            <a:r>
              <a:rPr lang="en-US" dirty="0" smtClean="0"/>
              <a:t> </a:t>
            </a:r>
            <a:r>
              <a:rPr lang="en-US" dirty="0" err="1" smtClean="0"/>
              <a:t>không</a:t>
            </a:r>
            <a:r>
              <a:rPr lang="en-US" dirty="0" smtClean="0"/>
              <a:t> </a:t>
            </a:r>
            <a:r>
              <a:rPr lang="en-US" dirty="0" err="1" smtClean="0"/>
              <a:t>có</a:t>
            </a:r>
            <a:r>
              <a:rPr lang="en-US" dirty="0" smtClean="0"/>
              <a:t> </a:t>
            </a:r>
            <a:r>
              <a:rPr lang="en-US" dirty="0" err="1" smtClean="0"/>
              <a:t>sự</a:t>
            </a:r>
            <a:r>
              <a:rPr lang="en-US" dirty="0" smtClean="0"/>
              <a:t> </a:t>
            </a:r>
            <a:r>
              <a:rPr lang="en-US" dirty="0" err="1" smtClean="0"/>
              <a:t>đồng</a:t>
            </a:r>
            <a:r>
              <a:rPr lang="en-US" dirty="0" smtClean="0"/>
              <a:t> </a:t>
            </a:r>
            <a:r>
              <a:rPr lang="en-US" dirty="0" err="1" smtClean="0"/>
              <a:t>hành</a:t>
            </a:r>
            <a:r>
              <a:rPr lang="en-US" dirty="0" smtClean="0"/>
              <a:t> </a:t>
            </a:r>
            <a:r>
              <a:rPr lang="en-US" dirty="0" err="1" smtClean="0"/>
              <a:t>của</a:t>
            </a:r>
            <a:r>
              <a:rPr lang="en-US" dirty="0" smtClean="0"/>
              <a:t> </a:t>
            </a:r>
            <a:r>
              <a:rPr lang="en-US" dirty="0" err="1" smtClean="0"/>
              <a:t>cacs</a:t>
            </a:r>
            <a:r>
              <a:rPr lang="en-US" dirty="0" smtClean="0"/>
              <a:t> </a:t>
            </a:r>
            <a:r>
              <a:rPr lang="en-US" dirty="0" err="1" smtClean="0"/>
              <a:t>bậc</a:t>
            </a:r>
            <a:r>
              <a:rPr lang="en-US" dirty="0" smtClean="0"/>
              <a:t> </a:t>
            </a:r>
            <a:r>
              <a:rPr lang="en-US" dirty="0" err="1" smtClean="0"/>
              <a:t>phụ</a:t>
            </a:r>
            <a:r>
              <a:rPr lang="en-US" dirty="0" smtClean="0"/>
              <a:t> </a:t>
            </a:r>
            <a:r>
              <a:rPr lang="en-US" dirty="0" err="1" smtClean="0"/>
              <a:t>huynh</a:t>
            </a:r>
            <a:r>
              <a:rPr lang="en-US" dirty="0" smtClean="0"/>
              <a:t> </a:t>
            </a:r>
            <a:r>
              <a:rPr lang="en-US" dirty="0" err="1" smtClean="0"/>
              <a:t>thì</a:t>
            </a:r>
            <a:r>
              <a:rPr lang="en-US" dirty="0" smtClean="0"/>
              <a:t> </a:t>
            </a:r>
            <a:r>
              <a:rPr lang="en-US" dirty="0" err="1" smtClean="0"/>
              <a:t>các</a:t>
            </a:r>
            <a:r>
              <a:rPr lang="en-US" dirty="0" smtClean="0"/>
              <a:t> </a:t>
            </a:r>
            <a:r>
              <a:rPr lang="en-US" dirty="0" err="1" smtClean="0"/>
              <a:t>cô</a:t>
            </a:r>
            <a:r>
              <a:rPr lang="en-US" dirty="0" smtClean="0"/>
              <a:t> </a:t>
            </a:r>
            <a:r>
              <a:rPr lang="en-US" dirty="0" err="1" smtClean="0"/>
              <a:t>khó</a:t>
            </a:r>
            <a:r>
              <a:rPr lang="en-US" dirty="0" smtClean="0"/>
              <a:t> </a:t>
            </a:r>
            <a:r>
              <a:rPr lang="en-US" dirty="0" err="1" smtClean="0"/>
              <a:t>có</a:t>
            </a:r>
            <a:r>
              <a:rPr lang="en-US" dirty="0" smtClean="0"/>
              <a:t> </a:t>
            </a:r>
            <a:r>
              <a:rPr lang="en-US" dirty="0" err="1" smtClean="0"/>
              <a:t>thể</a:t>
            </a:r>
            <a:r>
              <a:rPr lang="en-US" dirty="0" smtClean="0"/>
              <a:t> </a:t>
            </a:r>
            <a:r>
              <a:rPr lang="en-US" dirty="0" err="1" smtClean="0"/>
              <a:t>hoàn</a:t>
            </a:r>
            <a:r>
              <a:rPr lang="en-US" dirty="0" smtClean="0"/>
              <a:t> </a:t>
            </a:r>
            <a:r>
              <a:rPr lang="en-US" dirty="0" err="1" smtClean="0"/>
              <a:t>thành</a:t>
            </a:r>
            <a:r>
              <a:rPr lang="en-US" dirty="0" smtClean="0"/>
              <a:t> </a:t>
            </a:r>
            <a:r>
              <a:rPr lang="en-US" dirty="0" err="1" smtClean="0"/>
              <a:t>tất</a:t>
            </a:r>
            <a:r>
              <a:rPr lang="en-US" dirty="0" smtClean="0"/>
              <a:t> </a:t>
            </a:r>
            <a:r>
              <a:rPr lang="en-US" dirty="0" err="1" smtClean="0"/>
              <a:t>cả</a:t>
            </a:r>
            <a:r>
              <a:rPr lang="en-US" dirty="0" smtClean="0"/>
              <a:t> </a:t>
            </a:r>
            <a:r>
              <a:rPr lang="en-US" dirty="0" err="1" smtClean="0"/>
              <a:t>các</a:t>
            </a:r>
            <a:r>
              <a:rPr lang="en-US" dirty="0" smtClean="0"/>
              <a:t> </a:t>
            </a:r>
            <a:r>
              <a:rPr lang="en-US" dirty="0" err="1" smtClean="0"/>
              <a:t>công</a:t>
            </a:r>
            <a:r>
              <a:rPr lang="en-US" dirty="0" smtClean="0"/>
              <a:t> </a:t>
            </a:r>
            <a:r>
              <a:rPr lang="en-US" dirty="0" err="1" smtClean="0"/>
              <a:t>việc</a:t>
            </a:r>
            <a:r>
              <a:rPr lang="en-US" dirty="0" smtClean="0"/>
              <a:t> </a:t>
            </a:r>
            <a:r>
              <a:rPr lang="en-US" dirty="0" err="1" smtClean="0"/>
              <a:t>trong</a:t>
            </a:r>
            <a:r>
              <a:rPr lang="en-US" dirty="0" smtClean="0"/>
              <a:t> </a:t>
            </a:r>
            <a:r>
              <a:rPr lang="en-US" dirty="0" err="1" smtClean="0"/>
              <a:t>công</a:t>
            </a:r>
            <a:r>
              <a:rPr lang="en-US" dirty="0" smtClean="0"/>
              <a:t> </a:t>
            </a:r>
            <a:r>
              <a:rPr lang="en-US" dirty="0" err="1" smtClean="0"/>
              <a:t>tác</a:t>
            </a:r>
            <a:r>
              <a:rPr lang="en-US" dirty="0" smtClean="0"/>
              <a:t> </a:t>
            </a:r>
            <a:r>
              <a:rPr lang="en-US" dirty="0" err="1" smtClean="0"/>
              <a:t>chăm</a:t>
            </a:r>
            <a:r>
              <a:rPr lang="en-US" dirty="0" smtClean="0"/>
              <a:t> </a:t>
            </a:r>
            <a:r>
              <a:rPr lang="en-US" dirty="0" err="1" smtClean="0"/>
              <a:t>sóc</a:t>
            </a:r>
            <a:r>
              <a:rPr lang="en-US" dirty="0" smtClean="0"/>
              <a:t> </a:t>
            </a:r>
            <a:r>
              <a:rPr lang="en-US" dirty="0" err="1" smtClean="0"/>
              <a:t>giáo</a:t>
            </a:r>
            <a:r>
              <a:rPr lang="en-US" dirty="0" smtClean="0"/>
              <a:t> </a:t>
            </a:r>
            <a:r>
              <a:rPr lang="en-US" dirty="0" err="1" smtClean="0"/>
              <a:t>dục</a:t>
            </a:r>
            <a:r>
              <a:rPr lang="en-US" dirty="0" smtClean="0"/>
              <a:t> </a:t>
            </a:r>
            <a:r>
              <a:rPr lang="en-US" dirty="0" err="1" smtClean="0"/>
              <a:t>trẻ</a:t>
            </a:r>
            <a:r>
              <a:rPr lang="en-US" dirty="0" smtClean="0"/>
              <a:t>. </a:t>
            </a:r>
            <a:r>
              <a:rPr lang="en-US" dirty="0" err="1" smtClean="0"/>
              <a:t>Một</a:t>
            </a:r>
            <a:r>
              <a:rPr lang="en-US" dirty="0" smtClean="0"/>
              <a:t> </a:t>
            </a:r>
            <a:r>
              <a:rPr lang="en-US" dirty="0" err="1" smtClean="0"/>
              <a:t>lần</a:t>
            </a:r>
            <a:r>
              <a:rPr lang="en-US" dirty="0" smtClean="0"/>
              <a:t> </a:t>
            </a:r>
            <a:r>
              <a:rPr lang="en-US" dirty="0" err="1" smtClean="0"/>
              <a:t>nữa</a:t>
            </a:r>
            <a:r>
              <a:rPr lang="en-US" dirty="0" smtClean="0"/>
              <a:t> </a:t>
            </a:r>
            <a:r>
              <a:rPr lang="en-US" dirty="0" err="1" smtClean="0"/>
              <a:t>cô</a:t>
            </a:r>
            <a:r>
              <a:rPr lang="en-US" dirty="0" smtClean="0"/>
              <a:t> </a:t>
            </a:r>
            <a:r>
              <a:rPr lang="en-US" dirty="0" err="1" smtClean="0"/>
              <a:t>giáo</a:t>
            </a:r>
            <a:r>
              <a:rPr lang="en-US" dirty="0" smtClean="0"/>
              <a:t> </a:t>
            </a:r>
            <a:r>
              <a:rPr lang="en-US" dirty="0" err="1" smtClean="0"/>
              <a:t>xin</a:t>
            </a:r>
            <a:r>
              <a:rPr lang="en-US" dirty="0" smtClean="0"/>
              <a:t> </a:t>
            </a:r>
            <a:r>
              <a:rPr lang="en-US" dirty="0" err="1" smtClean="0"/>
              <a:t>trân</a:t>
            </a:r>
            <a:r>
              <a:rPr lang="en-US" dirty="0" smtClean="0"/>
              <a:t> </a:t>
            </a:r>
            <a:r>
              <a:rPr lang="en-US" dirty="0" err="1" smtClean="0"/>
              <a:t>trọng</a:t>
            </a:r>
            <a:r>
              <a:rPr lang="en-US" dirty="0" smtClean="0"/>
              <a:t> </a:t>
            </a:r>
            <a:r>
              <a:rPr lang="en-US" dirty="0" err="1" smtClean="0"/>
              <a:t>cảm</a:t>
            </a:r>
            <a:r>
              <a:rPr lang="en-US" dirty="0" smtClean="0"/>
              <a:t> </a:t>
            </a:r>
            <a:r>
              <a:rPr lang="en-US" dirty="0" err="1" smtClean="0"/>
              <a:t>ơn</a:t>
            </a:r>
            <a:r>
              <a:rPr lang="en-US" dirty="0" smtClean="0"/>
              <a:t> </a:t>
            </a:r>
            <a:r>
              <a:rPr lang="en-US" dirty="0" err="1" smtClean="0"/>
              <a:t>phụ</a:t>
            </a:r>
            <a:r>
              <a:rPr lang="en-US" dirty="0" smtClean="0"/>
              <a:t> </a:t>
            </a:r>
            <a:r>
              <a:rPr lang="en-US" dirty="0" err="1" smtClean="0"/>
              <a:t>huynh</a:t>
            </a:r>
            <a:r>
              <a:rPr lang="en-US" dirty="0" smtClean="0"/>
              <a:t> </a:t>
            </a:r>
            <a:r>
              <a:rPr lang="en-US" dirty="0" err="1" smtClean="0"/>
              <a:t>lớp</a:t>
            </a:r>
            <a:r>
              <a:rPr lang="en-US" dirty="0" smtClean="0"/>
              <a:t> 4 </a:t>
            </a:r>
            <a:r>
              <a:rPr lang="en-US" dirty="0" err="1" smtClean="0"/>
              <a:t>tuổi</a:t>
            </a:r>
            <a:r>
              <a:rPr lang="en-US" dirty="0" smtClean="0"/>
              <a:t> A </a:t>
            </a:r>
            <a:r>
              <a:rPr lang="en-US" dirty="0" err="1" smtClean="0"/>
              <a:t>năm</a:t>
            </a:r>
            <a:r>
              <a:rPr lang="en-US" dirty="0" smtClean="0"/>
              <a:t> </a:t>
            </a:r>
            <a:r>
              <a:rPr lang="en-US" dirty="0" err="1" smtClean="0"/>
              <a:t>học</a:t>
            </a:r>
            <a:r>
              <a:rPr lang="en-US" dirty="0" smtClean="0"/>
              <a:t> 2022-2023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4520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9BD0760-BCD7-4ECF-A9DB-F394CC9B36D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3156" y="3066934"/>
            <a:ext cx="3992567" cy="360870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DDEDD8C-64A4-447D-8FF8-521C4C702D0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868" y="3066934"/>
            <a:ext cx="4613836" cy="327549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C9A3321-BA33-46AD-9CA8-02CC448FC70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1080" y="169012"/>
            <a:ext cx="4971495" cy="2627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1141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1863090" y="1131570"/>
            <a:ext cx="9658350" cy="3577590"/>
          </a:xfrm>
          <a:prstGeom prst="rect">
            <a:avLst/>
          </a:prstGeom>
        </p:spPr>
        <p:txBody>
          <a:bodyPr vert="horz" lIns="91440" tIns="45720" rIns="91440" bIns="45720" rtlCol="0" anchor="ctr">
            <a:prstTxWarp prst="textArchUp">
              <a:avLst>
                <a:gd name="adj" fmla="val 10603118"/>
              </a:avLst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 b="1" dirty="0" err="1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reflection blurRad="6350" stA="60000" endA="900" endPos="58000" dir="5400000" sy="-100000" algn="bl" rotWithShape="0"/>
                </a:effectLst>
                <a:latin typeface="Lucida Calligraphy" panose="03010101010101010101" pitchFamily="66" charset="0"/>
              </a:rPr>
              <a:t>Tiêc</a:t>
            </a:r>
            <a:r>
              <a:rPr lang="en-US" sz="80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reflection blurRad="6350" stA="60000" endA="900" endPos="58000" dir="5400000" sy="-100000" algn="bl" rotWithShape="0"/>
                </a:effectLst>
                <a:latin typeface="Lucida Calligraphy" panose="03010101010101010101" pitchFamily="66" charset="0"/>
              </a:rPr>
              <a:t> Buffet cho bé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960870" y="2610947"/>
            <a:ext cx="437769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500" b="1" dirty="0">
                <a:ln>
                  <a:solidFill>
                    <a:srgbClr val="FF0000"/>
                  </a:solidFill>
                </a:ln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 học: 2022 - 2023</a:t>
            </a:r>
          </a:p>
        </p:txBody>
      </p:sp>
      <p:sp>
        <p:nvSpPr>
          <p:cNvPr id="7" name="Oval 6"/>
          <p:cNvSpPr/>
          <p:nvPr/>
        </p:nvSpPr>
        <p:spPr>
          <a:xfrm>
            <a:off x="2674620" y="2121535"/>
            <a:ext cx="114300" cy="11874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Moon 8"/>
          <p:cNvSpPr/>
          <p:nvPr/>
        </p:nvSpPr>
        <p:spPr>
          <a:xfrm rot="11254869">
            <a:off x="5649069" y="2106829"/>
            <a:ext cx="125137" cy="176302"/>
          </a:xfrm>
          <a:prstGeom prst="moon">
            <a:avLst/>
          </a:prstGeom>
          <a:solidFill>
            <a:srgbClr val="000099"/>
          </a:solidFill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4630416" y="1766039"/>
            <a:ext cx="437769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b="1" dirty="0" err="1">
                <a:solidFill>
                  <a:srgbClr val="000099"/>
                </a:solidFill>
                <a:latin typeface="Lucida Calligraphy" panose="03010101010101010101" pitchFamily="66" charset="0"/>
              </a:rPr>
              <a:t>Lóp</a:t>
            </a:r>
            <a:r>
              <a:rPr lang="en-US" sz="6000" b="1">
                <a:solidFill>
                  <a:srgbClr val="000099"/>
                </a:solidFill>
                <a:latin typeface="Lucida Calligraphy" panose="03010101010101010101" pitchFamily="66" charset="0"/>
              </a:rPr>
              <a:t> 4TA</a:t>
            </a:r>
            <a:endParaRPr lang="en-US" sz="6000" b="1" dirty="0">
              <a:solidFill>
                <a:srgbClr val="000099"/>
              </a:solidFill>
              <a:latin typeface="Lucida Calligraphy" panose="03010101010101010101" pitchFamily="66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3452" y="4709160"/>
            <a:ext cx="3237625" cy="199554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5821" y="4489422"/>
            <a:ext cx="2782165" cy="317987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2827">
            <a:off x="10273878" y="5662385"/>
            <a:ext cx="1819075" cy="120735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50965"/>
            <a:ext cx="3079180" cy="178526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4265" y="4852673"/>
            <a:ext cx="2641963" cy="205814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3810" y="3745526"/>
            <a:ext cx="2558190" cy="2002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6879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4833043-CEA9-4CFA-AC07-6853ACDA37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424" y="3002869"/>
            <a:ext cx="5143500" cy="354370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D421A08-D9B1-4847-BA61-6BE14BE928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018" y="211460"/>
            <a:ext cx="5818278" cy="469184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44FC3BB-4EF9-453D-AAE2-AB392CC882C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4360" y="988485"/>
            <a:ext cx="9144000" cy="3663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8672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DABB83A-FAA8-40CE-86E4-26D62AFEBC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8556" y="121813"/>
            <a:ext cx="5530788" cy="294986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2BFC7E2-D17E-4077-97A0-2F3310AD98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464" y="35230"/>
            <a:ext cx="5614064" cy="294986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36A6540-BEA2-4A50-BFF4-52F1CF98D28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3792" y="3704675"/>
            <a:ext cx="5143500" cy="308466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98465" y="2873678"/>
            <a:ext cx="5614063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1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1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1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1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1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1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1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1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thưởng</a:t>
            </a:r>
            <a:r>
              <a:rPr lang="en-US" sz="1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1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bữa</a:t>
            </a:r>
            <a:r>
              <a:rPr lang="en-US" sz="1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1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dinh</a:t>
            </a:r>
            <a:r>
              <a:rPr lang="en-US" sz="1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dưỡng</a:t>
            </a:r>
            <a:r>
              <a:rPr lang="en-US" sz="1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sz="1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1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1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1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1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1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1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1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1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nấu</a:t>
            </a:r>
            <a:r>
              <a:rPr lang="en-US" sz="1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1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1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thăm</a:t>
            </a:r>
            <a:r>
              <a:rPr lang="en-US" sz="1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1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1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1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1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1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BGH </a:t>
            </a:r>
            <a:r>
              <a:rPr lang="en-US" sz="1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1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1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MN </a:t>
            </a:r>
            <a:r>
              <a:rPr lang="en-US" sz="1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1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Thắng</a:t>
            </a:r>
            <a:endParaRPr lang="en-US" sz="1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18556" y="3071673"/>
            <a:ext cx="5530788" cy="33855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1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1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1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thăm</a:t>
            </a:r>
            <a:r>
              <a:rPr lang="en-US" sz="1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16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1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1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1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16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1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sz="1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1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hạnh</a:t>
            </a:r>
            <a:r>
              <a:rPr lang="en-US" sz="1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phúc</a:t>
            </a:r>
            <a:endParaRPr lang="en-US" sz="16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92284" y="4891876"/>
            <a:ext cx="2707689" cy="101566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0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0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0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lựa</a:t>
            </a:r>
            <a:r>
              <a:rPr lang="en-US" sz="20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0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0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món</a:t>
            </a:r>
            <a:r>
              <a:rPr lang="en-US" sz="20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0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0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0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0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7383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2DE7D05-6699-40FA-B53B-ABA694590C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8197" y="2696400"/>
            <a:ext cx="5143500" cy="400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274C9F8-8143-4D35-A455-79289181AB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303" y="1966370"/>
            <a:ext cx="5143500" cy="473803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A150E80-20B1-4687-A4A7-9E0D90074F2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1485" y="153600"/>
            <a:ext cx="3943207" cy="3062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0450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978</TotalTime>
  <Words>204</Words>
  <Application>Microsoft Office PowerPoint</Application>
  <PresentationFormat>Widescreen</PresentationFormat>
  <Paragraphs>7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Calibri</vt:lpstr>
      <vt:lpstr>Calibri Light</vt:lpstr>
      <vt:lpstr>Lucida Calligraphy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MAYTINH</dc:creator>
  <cp:lastModifiedBy>Admin</cp:lastModifiedBy>
  <cp:revision>50</cp:revision>
  <dcterms:created xsi:type="dcterms:W3CDTF">2023-03-16T04:22:18Z</dcterms:created>
  <dcterms:modified xsi:type="dcterms:W3CDTF">2023-05-20T08:34:48Z</dcterms:modified>
</cp:coreProperties>
</file>