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A1C9-628F-44EF-93CB-2AD468ABBCE5}" type="datetimeFigureOut">
              <a:rPr lang="en-US" smtClean="0"/>
              <a:t>19/9/2023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F4DAD-0760-4685-9C3A-F778592D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417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A1C9-628F-44EF-93CB-2AD468ABBCE5}" type="datetimeFigureOut">
              <a:rPr lang="en-US" smtClean="0"/>
              <a:t>19/9/2023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F4DAD-0760-4685-9C3A-F778592D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5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A1C9-628F-44EF-93CB-2AD468ABBCE5}" type="datetimeFigureOut">
              <a:rPr lang="en-US" smtClean="0"/>
              <a:t>19/9/2023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F4DAD-0760-4685-9C3A-F778592D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1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A1C9-628F-44EF-93CB-2AD468ABBCE5}" type="datetimeFigureOut">
              <a:rPr lang="en-US" smtClean="0"/>
              <a:t>19/9/2023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F4DAD-0760-4685-9C3A-F778592D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85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A1C9-628F-44EF-93CB-2AD468ABBCE5}" type="datetimeFigureOut">
              <a:rPr lang="en-US" smtClean="0"/>
              <a:t>19/9/2023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F4DAD-0760-4685-9C3A-F778592D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214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A1C9-628F-44EF-93CB-2AD468ABBCE5}" type="datetimeFigureOut">
              <a:rPr lang="en-US" smtClean="0"/>
              <a:t>19/9/2023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F4DAD-0760-4685-9C3A-F778592D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073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A1C9-628F-44EF-93CB-2AD468ABBCE5}" type="datetimeFigureOut">
              <a:rPr lang="en-US" smtClean="0"/>
              <a:t>19/9/2023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F4DAD-0760-4685-9C3A-F778592D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354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A1C9-628F-44EF-93CB-2AD468ABBCE5}" type="datetimeFigureOut">
              <a:rPr lang="en-US" smtClean="0"/>
              <a:t>19/9/2023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F4DAD-0760-4685-9C3A-F778592D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687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A1C9-628F-44EF-93CB-2AD468ABBCE5}" type="datetimeFigureOut">
              <a:rPr lang="en-US" smtClean="0"/>
              <a:t>19/9/2023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F4DAD-0760-4685-9C3A-F778592D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18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A1C9-628F-44EF-93CB-2AD468ABBCE5}" type="datetimeFigureOut">
              <a:rPr lang="en-US" smtClean="0"/>
              <a:t>19/9/2023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F4DAD-0760-4685-9C3A-F778592D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185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A1C9-628F-44EF-93CB-2AD468ABBCE5}" type="datetimeFigureOut">
              <a:rPr lang="en-US" smtClean="0"/>
              <a:t>19/9/2023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F4DAD-0760-4685-9C3A-F778592D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840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8A1C9-628F-44EF-93CB-2AD468ABBCE5}" type="datetimeFigureOut">
              <a:rPr lang="en-US" smtClean="0"/>
              <a:t>19/9/2023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F4DAD-0760-4685-9C3A-F778592D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666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retch.cc/album/show.php?i=jao8825252&amp;b=1271&amp;f=1461527352&amp;p=22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wmf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7" descr="fghfghg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98306" descr="下一張(熱鍵:c)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6116" y="32551"/>
            <a:ext cx="81915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98307" descr="下一張(熱鍵:c)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4" descr="BCKMC00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40" y="1706780"/>
            <a:ext cx="2982844" cy="5227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8310" name="WordArt 6"/>
          <p:cNvSpPr>
            <a:spLocks noTextEdit="1"/>
          </p:cNvSpPr>
          <p:nvPr/>
        </p:nvSpPr>
        <p:spPr>
          <a:xfrm>
            <a:off x="2590800" y="763480"/>
            <a:ext cx="7315200" cy="1242874"/>
          </a:xfrm>
          <a:prstGeom prst="rect">
            <a:avLst/>
          </a:prstGeom>
        </p:spPr>
        <p:txBody>
          <a:bodyPr spcFirstLastPara="1" wrap="none" fromWordArt="1">
            <a:prstTxWarp prst="textButton">
              <a:avLst>
                <a:gd name="adj" fmla="val 9980605"/>
              </a:avLst>
            </a:prstTxWarp>
            <a:normAutofit fontScale="55000" lnSpcReduction="20000"/>
            <a:scene3d>
              <a:camera prst="legacyObliqueTopRight">
                <a:rot lat="0" lon="0" rev="0"/>
              </a:camera>
              <a:lightRig rig="legacyFlat3" dir="b"/>
            </a:scene3d>
            <a:sp3d extrusionH="430200" prstMaterial="legacyMatte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4300" b="1" noProof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Chào </a:t>
            </a:r>
            <a:r>
              <a:rPr lang="en-US" sz="4300" b="1" noProof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mừng quý phụ </a:t>
            </a:r>
            <a:r>
              <a:rPr lang="en-US" sz="4300" b="1" noProof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huynh </a:t>
            </a:r>
            <a:r>
              <a:rPr lang="en-US" sz="4300" b="1" noProof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tới dự</a:t>
            </a:r>
          </a:p>
          <a:p>
            <a:pPr algn="ctr"/>
            <a:endParaRPr lang="en-US" noProof="1" smtClean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US" sz="3200" noProof="1" smtClean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3200" noProof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Buổi gặp mặt PHHS  đầu năm học 2023 - 2024</a:t>
            </a:r>
          </a:p>
          <a:p>
            <a:pPr algn="ctr"/>
            <a:endParaRPr lang="en-US" noProof="1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noProof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  <p:sp>
        <p:nvSpPr>
          <p:cNvPr id="98311" name="Rectangles 98310"/>
          <p:cNvSpPr/>
          <p:nvPr/>
        </p:nvSpPr>
        <p:spPr>
          <a:xfrm>
            <a:off x="3022947" y="2006354"/>
            <a:ext cx="6629226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en-US" sz="4000" noProof="1" smtClean="0">
                <a:ln w="12700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B050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Lớp </a:t>
            </a:r>
            <a:r>
              <a:rPr lang="en-US" sz="4000" noProof="1">
                <a:ln w="12700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B050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4 tuổi A</a:t>
            </a:r>
          </a:p>
          <a:p>
            <a:pPr algn="ctr"/>
            <a:r>
              <a:rPr lang="en-US" sz="4000" noProof="1">
                <a:ln w="12700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B050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Trường Mầm non Toàn Thắng</a:t>
            </a:r>
          </a:p>
          <a:p>
            <a:pPr algn="ctr"/>
            <a:endParaRPr lang="en-US" sz="4000" noProof="1">
              <a:ln w="1270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90704" y="3249228"/>
            <a:ext cx="76635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15giờ 30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2023</a:t>
            </a:r>
          </a:p>
          <a:p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ại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31977" y="4120435"/>
            <a:ext cx="87533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endParaRPr lang="en-US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80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8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mph" presetSubtype="6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>
                                        <p:cTn id="10" dur="30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30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30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98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2023-09-19T13:05:55Z</dcterms:created>
  <dcterms:modified xsi:type="dcterms:W3CDTF">2023-09-19T13:06:50Z</dcterms:modified>
</cp:coreProperties>
</file>