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3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8FFEA-258B-41A0-A3DB-16000B0ED50A}" type="datetimeFigureOut">
              <a:rPr lang="en-US" smtClean="0"/>
              <a:t>20/9/2023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81D2E-871A-4131-B82B-0379E65822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500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8FFEA-258B-41A0-A3DB-16000B0ED50A}" type="datetimeFigureOut">
              <a:rPr lang="en-US" smtClean="0"/>
              <a:t>20/9/2023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81D2E-871A-4131-B82B-0379E65822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039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8FFEA-258B-41A0-A3DB-16000B0ED50A}" type="datetimeFigureOut">
              <a:rPr lang="en-US" smtClean="0"/>
              <a:t>20/9/2023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81D2E-871A-4131-B82B-0379E65822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660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8FFEA-258B-41A0-A3DB-16000B0ED50A}" type="datetimeFigureOut">
              <a:rPr lang="en-US" smtClean="0"/>
              <a:t>20/9/2023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81D2E-871A-4131-B82B-0379E65822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461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8FFEA-258B-41A0-A3DB-16000B0ED50A}" type="datetimeFigureOut">
              <a:rPr lang="en-US" smtClean="0"/>
              <a:t>20/9/2023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81D2E-871A-4131-B82B-0379E65822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595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8FFEA-258B-41A0-A3DB-16000B0ED50A}" type="datetimeFigureOut">
              <a:rPr lang="en-US" smtClean="0"/>
              <a:t>20/9/2023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81D2E-871A-4131-B82B-0379E65822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317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8FFEA-258B-41A0-A3DB-16000B0ED50A}" type="datetimeFigureOut">
              <a:rPr lang="en-US" smtClean="0"/>
              <a:t>20/9/2023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81D2E-871A-4131-B82B-0379E65822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05006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8FFEA-258B-41A0-A3DB-16000B0ED50A}" type="datetimeFigureOut">
              <a:rPr lang="en-US" smtClean="0"/>
              <a:t>20/9/2023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81D2E-871A-4131-B82B-0379E65822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2389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8FFEA-258B-41A0-A3DB-16000B0ED50A}" type="datetimeFigureOut">
              <a:rPr lang="en-US" smtClean="0"/>
              <a:t>20/9/2023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81D2E-871A-4131-B82B-0379E65822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358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8FFEA-258B-41A0-A3DB-16000B0ED50A}" type="datetimeFigureOut">
              <a:rPr lang="en-US" smtClean="0"/>
              <a:t>20/9/2023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81D2E-871A-4131-B82B-0379E65822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377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8FFEA-258B-41A0-A3DB-16000B0ED50A}" type="datetimeFigureOut">
              <a:rPr lang="en-US" smtClean="0"/>
              <a:t>20/9/2023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081D2E-871A-4131-B82B-0379E65822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336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B8FFEA-258B-41A0-A3DB-16000B0ED50A}" type="datetimeFigureOut">
              <a:rPr lang="en-US" smtClean="0"/>
              <a:t>20/9/2023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081D2E-871A-4131-B82B-0379E65822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563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5193437" cy="371086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31619" y="1"/>
            <a:ext cx="5474563" cy="380852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1583" y="3710866"/>
            <a:ext cx="5092823" cy="3147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67899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</cp:revision>
  <dcterms:created xsi:type="dcterms:W3CDTF">2023-09-20T13:01:18Z</dcterms:created>
  <dcterms:modified xsi:type="dcterms:W3CDTF">2023-09-20T13:01:46Z</dcterms:modified>
</cp:coreProperties>
</file>