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2E6-1426-4D79-95B7-FE616A74126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600A-16C2-45B5-8B4D-978DD5A3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5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2E6-1426-4D79-95B7-FE616A74126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600A-16C2-45B5-8B4D-978DD5A3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1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2E6-1426-4D79-95B7-FE616A74126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600A-16C2-45B5-8B4D-978DD5A3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9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2E6-1426-4D79-95B7-FE616A74126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600A-16C2-45B5-8B4D-978DD5A3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8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2E6-1426-4D79-95B7-FE616A74126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600A-16C2-45B5-8B4D-978DD5A3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2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2E6-1426-4D79-95B7-FE616A74126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600A-16C2-45B5-8B4D-978DD5A3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2E6-1426-4D79-95B7-FE616A74126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600A-16C2-45B5-8B4D-978DD5A3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5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2E6-1426-4D79-95B7-FE616A74126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600A-16C2-45B5-8B4D-978DD5A3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2E6-1426-4D79-95B7-FE616A74126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600A-16C2-45B5-8B4D-978DD5A3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1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2E6-1426-4D79-95B7-FE616A74126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600A-16C2-45B5-8B4D-978DD5A3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2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2E6-1426-4D79-95B7-FE616A74126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600A-16C2-45B5-8B4D-978DD5A3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5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62E6-1426-4D79-95B7-FE616A74126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600A-16C2-45B5-8B4D-978DD5A3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6.png"/><Relationship Id="rId18" Type="http://schemas.openxmlformats.org/officeDocument/2006/relationships/image" Target="../media/image2.png"/><Relationship Id="rId3" Type="http://schemas.microsoft.com/office/2007/relationships/media" Target="../media/media4.mp3"/><Relationship Id="rId7" Type="http://schemas.openxmlformats.org/officeDocument/2006/relationships/audio" Target="../media/audio2.wav"/><Relationship Id="rId12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audio" Target="../media/media3.mp3"/><Relationship Id="rId16" Type="http://schemas.openxmlformats.org/officeDocument/2006/relationships/image" Target="../media/image8.png"/><Relationship Id="rId20" Type="http://schemas.openxmlformats.org/officeDocument/2006/relationships/audio" Target="../media/audio2.wav"/><Relationship Id="rId1" Type="http://schemas.microsoft.com/office/2007/relationships/media" Target="../media/media3.mp3"/><Relationship Id="rId6" Type="http://schemas.openxmlformats.org/officeDocument/2006/relationships/audio" Target="../media/audio1.wav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5" Type="http://schemas.microsoft.com/office/2007/relationships/hdphoto" Target="../media/hdphoto3.wdp"/><Relationship Id="rId10" Type="http://schemas.microsoft.com/office/2007/relationships/hdphoto" Target="../media/hdphoto1.wdp"/><Relationship Id="rId19" Type="http://schemas.openxmlformats.org/officeDocument/2006/relationships/audio" Target="../media/audio1.wav"/><Relationship Id="rId4" Type="http://schemas.openxmlformats.org/officeDocument/2006/relationships/audio" Target="../media/media4.mp3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microsoft.com/office/2007/relationships/hdphoto" Target="../media/hdphoto6.wdp"/><Relationship Id="rId17" Type="http://schemas.openxmlformats.org/officeDocument/2006/relationships/audio" Target="../media/audio2.wav"/><Relationship Id="rId2" Type="http://schemas.openxmlformats.org/officeDocument/2006/relationships/audio" Target="../media/media3.mp3"/><Relationship Id="rId16" Type="http://schemas.openxmlformats.org/officeDocument/2006/relationships/image" Target="../media/image2.png"/><Relationship Id="rId1" Type="http://schemas.microsoft.com/office/2007/relationships/media" Target="../media/media3.mp3"/><Relationship Id="rId6" Type="http://schemas.openxmlformats.org/officeDocument/2006/relationships/image" Target="../media/image3.jpg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10.wdp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microsoft.com/office/2007/relationships/hdphoto" Target="../media/hdphoto8.wdp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247481"/>
            <a:ext cx="11205557" cy="6269696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463755" y="310120"/>
            <a:ext cx="5039829" cy="11108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iai-dieu-mo-dau-video-h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52462" y="865545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19697" y="1885142"/>
            <a:ext cx="5565372" cy="1113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67174" y="2075589"/>
            <a:ext cx="507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TRÒ-CHƠI-TÌM-BÓ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76394" y="865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9" y="454772"/>
            <a:ext cx="10881847" cy="6121039"/>
          </a:xfrm>
        </p:spPr>
      </p:pic>
      <p:sp>
        <p:nvSpPr>
          <p:cNvPr id="5" name="Oval 4"/>
          <p:cNvSpPr/>
          <p:nvPr/>
        </p:nvSpPr>
        <p:spPr>
          <a:xfrm>
            <a:off x="3869883" y="523067"/>
            <a:ext cx="4153016" cy="280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6" descr="Tree Stump Clipart PNG Image​ | Gallery Yopriceville - High-Quality Free  Images and Transparent PNG Clipart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2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26" y="5082480"/>
            <a:ext cx="3072487" cy="14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 descr="Tree Stump Clipart PNG Image​ | Gallery Yopriceville - High-Quality Free  Images and Transparent PNG Clipart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2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56" y="5082480"/>
            <a:ext cx="3072487" cy="14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Tree Stump Clipart PNG Image​ | Gallery Yopriceville - High-Quality Free  Images and Transparent PNG Clipart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2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01" y="5082480"/>
            <a:ext cx="3072487" cy="14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83" b="97417" l="10000" r="90000"/>
                    </a14:imgEffect>
                    <a14:imgEffect>
                      <a14:brightnessContrast bright="-100000" contras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69" y="953159"/>
            <a:ext cx="1884444" cy="18844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83" b="9741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37" y="3989049"/>
            <a:ext cx="1884444" cy="1884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92" y="3941779"/>
            <a:ext cx="2161829" cy="18425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25" b="99453" l="9718" r="89969">
                        <a14:foregroundMark x1="48981" y1="31016" x2="48981" y2="31016"/>
                        <a14:foregroundMark x1="48746" y1="30625" x2="48746" y2="30625"/>
                        <a14:foregroundMark x1="45141" y1="30859" x2="45141" y2="3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058" y="3941779"/>
            <a:ext cx="1786708" cy="1792309"/>
          </a:xfrm>
          <a:prstGeom prst="rect">
            <a:avLst/>
          </a:prstGeom>
        </p:spPr>
      </p:pic>
      <p:pic>
        <p:nvPicPr>
          <p:cNvPr id="3" name="chưa đúng bé chọn l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981766" y="343559"/>
            <a:ext cx="609600" cy="609600"/>
          </a:xfrm>
          <a:prstGeom prst="rect">
            <a:avLst/>
          </a:prstGeom>
        </p:spPr>
      </p:pic>
      <p:pic>
        <p:nvPicPr>
          <p:cNvPr id="6" name="chưa đúng bé chọn l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981766" y="343559"/>
            <a:ext cx="609600" cy="609600"/>
          </a:xfrm>
          <a:prstGeom prst="rect">
            <a:avLst/>
          </a:prstGeom>
        </p:spPr>
      </p:pic>
      <p:pic>
        <p:nvPicPr>
          <p:cNvPr id="12" name="dung-roi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974988" y="343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2.22222E-6 L 0.22227 -0.44584 " pathEditMode="relative" rAng="0" ptsTypes="AA" p14:bounceEnd="50000">
                                          <p:cBhvr>
                                            <p:cTn id="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07" y="-2229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mediacall" presetSubtype="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396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3 -1.48148E-6 L -0.04648 -0.44954 " pathEditMode="relative" rAng="0" ptsTypes="AA" p14:bounceEnd="50000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31" y="-2247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96 -0.00463 L -0.34518 -0.43588 " pathEditMode="relative" rAng="0" ptsTypes="AA" p14:bounceEnd="50000">
                                          <p:cBhvr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357" y="-2157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3448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2.22222E-6 L 0.22227 -0.4458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07" y="-2229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mediacall" presetSubtype="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396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3 -1.48148E-6 L -0.04648 -0.44954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31" y="-2247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96 -0.00463 L -0.34518 -0.43588 " pathEditMode="relative" rAng="0" ptsTypes="AA">
                                          <p:cBhvr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357" y="-2157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3448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3" y="246889"/>
            <a:ext cx="11111834" cy="6209607"/>
          </a:xfrm>
        </p:spPr>
      </p:pic>
      <p:pic>
        <p:nvPicPr>
          <p:cNvPr id="5" name="Picture 36" descr="Tree Stump Clipart PNG Image​ | Gallery Yopriceville - High-Quality Free  Images and Transparent PNG Clipart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2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26" y="5082480"/>
            <a:ext cx="3072487" cy="14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6" descr="Tree Stump Clipart PNG Image​ | Gallery Yopriceville - High-Quality Free  Images and Transparent PNG Clipart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2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13" y="5082480"/>
            <a:ext cx="3072487" cy="14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6" descr="Tree Stump Clipart PNG Image​ | Gallery Yopriceville - High-Quality Free  Images and Transparent PNG Clipart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2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57" y="5082480"/>
            <a:ext cx="3072487" cy="14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3653752" y="549342"/>
            <a:ext cx="4153016" cy="280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86" b="95000" l="5000" r="99286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52" y="795408"/>
            <a:ext cx="2207416" cy="2207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59" y="3742256"/>
            <a:ext cx="2103120" cy="2103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86" b="95000" l="5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08" y="3560121"/>
            <a:ext cx="2207416" cy="2207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00" b="94667" l="667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35" y="4080256"/>
            <a:ext cx="1886250" cy="1886250"/>
          </a:xfrm>
          <a:prstGeom prst="rect">
            <a:avLst/>
          </a:prstGeom>
        </p:spPr>
      </p:pic>
      <p:pic>
        <p:nvPicPr>
          <p:cNvPr id="15" name="chưa đúng bé chọn l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507653" y="549342"/>
            <a:ext cx="609600" cy="609600"/>
          </a:xfrm>
          <a:prstGeom prst="rect">
            <a:avLst/>
          </a:prstGeom>
        </p:spPr>
      </p:pic>
      <p:pic>
        <p:nvPicPr>
          <p:cNvPr id="3" name="chưa đúng bé chọn l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0.00926 L 0.21133 -0.41134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60" y="-2011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59259E-6 L -0.0737 -0.40324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85" y="-20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2.59259E-6 L -0.32969 -0.41389 " pathEditMode="relative" rAng="0" ptsTypes="AA" p14:bounceEnd="50000">
                                          <p:cBhvr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484" y="-2069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1" dur="3448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7" dur="3448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0.00926 L 0.21133 -0.41134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560" y="-2011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59259E-6 L -0.0737 -0.40324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85" y="-20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2.59259E-6 L -0.32969 -0.41389 " pathEditMode="relative" rAng="0" ptsTypes="AA">
                                          <p:cBhvr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484" y="-20694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1" dur="3448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7" dur="3448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272241"/>
            <a:ext cx="11604568" cy="63826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53752" y="549342"/>
            <a:ext cx="4153016" cy="280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750" r="97000"/>
                    </a14:imgEffect>
                    <a14:imgEffect>
                      <a14:saturation sat="66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31" y="953670"/>
            <a:ext cx="1927167" cy="1927167"/>
          </a:xfrm>
          <a:prstGeom prst="rect">
            <a:avLst/>
          </a:prstGeom>
        </p:spPr>
      </p:pic>
      <p:pic>
        <p:nvPicPr>
          <p:cNvPr id="8" name="Picture 36" descr="Tree Stump Clipart PNG Image​ | Gallery Yopriceville - High-Quality Free  Images and Transparent PNG Clipar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6" y="5082480"/>
            <a:ext cx="3072487" cy="14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Tree Stump Clipart PNG Image​ | Gallery Yopriceville - High-Quality Free  Images and Transparent PNG Clipar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24" y="5082480"/>
            <a:ext cx="3072487" cy="14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6" descr="Tree Stump Clipart PNG Image​ | Gallery Yopriceville - High-Quality Free  Images and Transparent PNG Clipar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768" y="5163513"/>
            <a:ext cx="3072487" cy="140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75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613" y="4152286"/>
            <a:ext cx="1860387" cy="1860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48" y="4258907"/>
            <a:ext cx="2033766" cy="2033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4167" l="4167" r="94167">
                        <a14:foregroundMark x1="71389" y1="37778" x2="71389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45" y="4179687"/>
            <a:ext cx="1621436" cy="16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2.96296E-6 L 0.25678 -0.47824 " pathEditMode="relative" rAng="0" ptsTypes="AA" p14:bounceEnd="50000">
                                          <p:cBhvr>
                                            <p:cTn id="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39" y="-239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3.7037E-6 L -0.03672 -0.44514 " pathEditMode="relative" rAng="0" ptsTypes="AA" p14:bounceEnd="50000">
                                          <p:cBhvr>
                                            <p:cTn id="1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36" y="-22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64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6 L -0.31862 -0.46805 " pathEditMode="relative" rAng="0" ptsTypes="AA" p14:bounceEnd="50000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937" y="-234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2.96296E-6 L 0.25678 -0.4782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39" y="-239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3.7037E-6 L -0.03672 -0.44514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36" y="-222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64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6 L -0.31862 -0.46805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937" y="-234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</Words>
  <Application>Microsoft Office PowerPoint</Application>
  <PresentationFormat>Màn hình rộng</PresentationFormat>
  <Paragraphs>1</Paragraphs>
  <Slides>4</Slides>
  <Notes>0</Notes>
  <HiddenSlides>0</HiddenSlides>
  <MMClips>7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0966409981</dc:creator>
  <cp:lastModifiedBy>Trang Dao</cp:lastModifiedBy>
  <cp:revision>18</cp:revision>
  <dcterms:created xsi:type="dcterms:W3CDTF">2023-08-14T02:03:54Z</dcterms:created>
  <dcterms:modified xsi:type="dcterms:W3CDTF">2023-11-02T08:10:14Z</dcterms:modified>
</cp:coreProperties>
</file>