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3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8.jpeg"/><Relationship Id="rId3" Type="http://schemas.microsoft.com/office/2007/relationships/media" Target="../media/media4.m4a"/><Relationship Id="rId21" Type="http://schemas.openxmlformats.org/officeDocument/2006/relationships/image" Target="../media/image10.jpeg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openxmlformats.org/officeDocument/2006/relationships/image" Target="../media/image7.jpeg"/><Relationship Id="rId2" Type="http://schemas.openxmlformats.org/officeDocument/2006/relationships/audio" Target="../media/media3.m4a"/><Relationship Id="rId16" Type="http://schemas.openxmlformats.org/officeDocument/2006/relationships/image" Target="../media/image6.jpeg"/><Relationship Id="rId20" Type="http://schemas.openxmlformats.org/officeDocument/2006/relationships/image" Target="../media/image2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openxmlformats.org/officeDocument/2006/relationships/image" Target="../media/image5.jpeg"/><Relationship Id="rId10" Type="http://schemas.openxmlformats.org/officeDocument/2006/relationships/audio" Target="../media/media7.mp3"/><Relationship Id="rId19" Type="http://schemas.openxmlformats.org/officeDocument/2006/relationships/image" Target="../media/image9.jpeg"/><Relationship Id="rId4" Type="http://schemas.openxmlformats.org/officeDocument/2006/relationships/audio" Target="../media/media4.m4a"/><Relationship Id="rId9" Type="http://schemas.microsoft.com/office/2007/relationships/media" Target="../media/media7.mp3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.jpg"/><Relationship Id="rId3" Type="http://schemas.microsoft.com/office/2007/relationships/media" Target="../media/media6.m4a"/><Relationship Id="rId21" Type="http://schemas.openxmlformats.org/officeDocument/2006/relationships/image" Target="../media/image16.jpeg"/><Relationship Id="rId7" Type="http://schemas.microsoft.com/office/2007/relationships/media" Target="../media/media3.m4a"/><Relationship Id="rId12" Type="http://schemas.openxmlformats.org/officeDocument/2006/relationships/audio" Target="../media/media10.m4a"/><Relationship Id="rId17" Type="http://schemas.openxmlformats.org/officeDocument/2006/relationships/image" Target="../media/image13.jpg"/><Relationship Id="rId2" Type="http://schemas.openxmlformats.org/officeDocument/2006/relationships/audio" Target="../media/media9.m4a"/><Relationship Id="rId16" Type="http://schemas.openxmlformats.org/officeDocument/2006/relationships/image" Target="../media/image12.jpg"/><Relationship Id="rId20" Type="http://schemas.openxmlformats.org/officeDocument/2006/relationships/image" Target="../media/image2.png"/><Relationship Id="rId1" Type="http://schemas.microsoft.com/office/2007/relationships/media" Target="../media/media9.m4a"/><Relationship Id="rId6" Type="http://schemas.openxmlformats.org/officeDocument/2006/relationships/audio" Target="../media/media4.m4a"/><Relationship Id="rId11" Type="http://schemas.microsoft.com/office/2007/relationships/media" Target="../media/media10.m4a"/><Relationship Id="rId5" Type="http://schemas.microsoft.com/office/2007/relationships/media" Target="../media/media4.m4a"/><Relationship Id="rId15" Type="http://schemas.openxmlformats.org/officeDocument/2006/relationships/image" Target="../media/image11.jpg"/><Relationship Id="rId10" Type="http://schemas.openxmlformats.org/officeDocument/2006/relationships/audio" Target="../media/media1.mp3"/><Relationship Id="rId19" Type="http://schemas.openxmlformats.org/officeDocument/2006/relationships/image" Target="../media/image15.jpeg"/><Relationship Id="rId4" Type="http://schemas.openxmlformats.org/officeDocument/2006/relationships/audio" Target="../media/media6.m4a"/><Relationship Id="rId9" Type="http://schemas.microsoft.com/office/2007/relationships/media" Target="../media/media1.mp3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0.jpeg"/><Relationship Id="rId3" Type="http://schemas.microsoft.com/office/2007/relationships/media" Target="../media/media4.m4a"/><Relationship Id="rId21" Type="http://schemas.openxmlformats.org/officeDocument/2006/relationships/image" Target="../media/image22.jpg"/><Relationship Id="rId7" Type="http://schemas.microsoft.com/office/2007/relationships/media" Target="../media/media6.m4a"/><Relationship Id="rId12" Type="http://schemas.openxmlformats.org/officeDocument/2006/relationships/audio" Target="../media/media11.m4a"/><Relationship Id="rId17" Type="http://schemas.openxmlformats.org/officeDocument/2006/relationships/image" Target="../media/image19.jpeg"/><Relationship Id="rId2" Type="http://schemas.openxmlformats.org/officeDocument/2006/relationships/audio" Target="../media/media3.m4a"/><Relationship Id="rId16" Type="http://schemas.openxmlformats.org/officeDocument/2006/relationships/image" Target="../media/image18.jpeg"/><Relationship Id="rId20" Type="http://schemas.openxmlformats.org/officeDocument/2006/relationships/image" Target="../media/image2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11.m4a"/><Relationship Id="rId5" Type="http://schemas.microsoft.com/office/2007/relationships/media" Target="../media/media5.m4a"/><Relationship Id="rId15" Type="http://schemas.openxmlformats.org/officeDocument/2006/relationships/image" Target="../media/image17.jpeg"/><Relationship Id="rId10" Type="http://schemas.openxmlformats.org/officeDocument/2006/relationships/audio" Target="../media/media7.mp3"/><Relationship Id="rId19" Type="http://schemas.openxmlformats.org/officeDocument/2006/relationships/image" Target="../media/image21.jpeg"/><Relationship Id="rId4" Type="http://schemas.openxmlformats.org/officeDocument/2006/relationships/audio" Target="../media/media4.m4a"/><Relationship Id="rId9" Type="http://schemas.microsoft.com/office/2007/relationships/media" Target="../media/media7.mp3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media" Target="../media/media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3.m4a"/><Relationship Id="rId11" Type="http://schemas.openxmlformats.org/officeDocument/2006/relationships/audio" Target="../media/audio2.wav"/><Relationship Id="rId5" Type="http://schemas.microsoft.com/office/2007/relationships/media" Target="../media/media13.m4a"/><Relationship Id="rId10" Type="http://schemas.openxmlformats.org/officeDocument/2006/relationships/image" Target="../media/image24.gif"/><Relationship Id="rId4" Type="http://schemas.openxmlformats.org/officeDocument/2006/relationships/audio" Target="../media/media1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8427" y="3948990"/>
            <a:ext cx="8923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LỰA HỌN ĐỒ DÙNG PHÙ HỢP VỚI TỪNG PHÒNG TRONG GIA ĐÌNH</a:t>
            </a:r>
          </a:p>
        </p:txBody>
      </p:sp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200" y="4641571"/>
            <a:ext cx="406400" cy="40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282AB-8B47-E024-4296-0A8D1638A467}"/>
              </a:ext>
            </a:extLst>
          </p:cNvPr>
          <p:cNvSpPr/>
          <p:nvPr/>
        </p:nvSpPr>
        <p:spPr>
          <a:xfrm>
            <a:off x="4520904" y="6104747"/>
            <a:ext cx="220284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kumimoji="0" lang="en-US" sz="2500" i="0" u="none" strike="noStrike" kern="120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TUỔI D</a:t>
            </a:r>
            <a:endParaRPr kumimoji="0" lang="en-US" sz="2500" b="1" i="0" u="none" strike="noStrike" kern="1200" normalizeH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3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337" y="2676500"/>
            <a:ext cx="1156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TRÒ CHƠI:</a:t>
            </a:r>
          </a:p>
          <a:p>
            <a:r>
              <a:rPr lang="en-US" sz="3200" b="1" dirty="0"/>
              <a:t>  LỰA CHỌN ĐỒ DÙNG PHÙ HỢP VỚI CÁC PHÒNG TRONG GIA ĐÌNH</a:t>
            </a:r>
            <a:endParaRPr lang="vi-VN" sz="3200" b="1" dirty="0"/>
          </a:p>
        </p:txBody>
      </p:sp>
      <p:pic>
        <p:nvPicPr>
          <p:cNvPr id="8" name="Tên trò chơi lựa chọn đồ dùng phù hợp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2445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1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263" y="131817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Bé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hãy</a:t>
            </a:r>
            <a:r>
              <a:rPr lang="en-US" sz="3600">
                <a:solidFill>
                  <a:srgbClr val="FF0000"/>
                </a:solidFill>
              </a:rPr>
              <a:t> lựa chọn đồ dùng phù hợp với phòng khách</a:t>
            </a:r>
            <a:r>
              <a:rPr lang="en-US" sz="3600"/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6227" y="1871515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446" y="131818"/>
            <a:ext cx="2377439" cy="14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86" y="4623465"/>
            <a:ext cx="2073240" cy="19897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793" y="4620222"/>
            <a:ext cx="202519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624" y="4619400"/>
            <a:ext cx="2025193" cy="20260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0606" y="4587218"/>
            <a:ext cx="2025193" cy="20260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79" y="4637523"/>
            <a:ext cx="2066025" cy="19897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9" name="Bé hãy lựa chọn đồ dùng phù hợp với phòng khác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09918" y="1252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2067" y="131817"/>
            <a:ext cx="7433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 đồ dùng nào phù hợp với phòng bếp.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324" y="4456508"/>
            <a:ext cx="2135012" cy="22135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4" y="4442022"/>
            <a:ext cx="2227988" cy="22135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6012" y="4456508"/>
            <a:ext cx="2199016" cy="21990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1743" y="4509880"/>
            <a:ext cx="2092272" cy="209227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46" y="4442022"/>
            <a:ext cx="2225142" cy="222798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8" y="51600"/>
            <a:ext cx="2522484" cy="16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20" name="Đố bé biết đồ dùng nào phù hop phòng bế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68203" y="49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0104 -0.393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052 -0.36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0104 -0.393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-0.393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221 -0.371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5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7926" y="93255"/>
            <a:ext cx="776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chọn những </a:t>
            </a:r>
            <a:r>
              <a:rPr lang="en-US" sz="3600">
                <a:solidFill>
                  <a:srgbClr val="FF0000"/>
                </a:solidFill>
                <a:latin typeface="Calibri"/>
              </a:rPr>
              <a:t>đồ dùng phù hợp với phòng ngủ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9" y="106107"/>
            <a:ext cx="2432653" cy="14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86" y="4623465"/>
            <a:ext cx="1989768" cy="19897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945" y="4588040"/>
            <a:ext cx="202519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647" y="4588041"/>
            <a:ext cx="2025193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4350" y="4588040"/>
            <a:ext cx="2051450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267" y="4588042"/>
            <a:ext cx="1980585" cy="20251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6497" y="-566018"/>
            <a:ext cx="609600" cy="609600"/>
          </a:xfrm>
          <a:prstGeom prst="rect">
            <a:avLst/>
          </a:prstGeom>
        </p:spPr>
      </p:pic>
      <p:pic>
        <p:nvPicPr>
          <p:cNvPr id="8" name="Bé hãy chọn đồ dùng phòng ngủ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67022" y="1152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0338 -0.3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339 -0.3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00339 -0.38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38 -0.38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-225083"/>
            <a:ext cx="7800975" cy="313316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09491" y="5699095"/>
            <a:ext cx="953588" cy="940525"/>
          </a:xfrm>
          <a:prstGeom prst="actionButtonHome">
            <a:avLst/>
          </a:prstGeom>
          <a:solidFill>
            <a:srgbClr val="FF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4" y="3021786"/>
            <a:ext cx="4461995" cy="3617834"/>
          </a:xfrm>
          <a:prstGeom prst="rect">
            <a:avLst/>
          </a:prstGeom>
        </p:spPr>
      </p:pic>
      <p:pic>
        <p:nvPicPr>
          <p:cNvPr id="5" name="Trường Mầm Non An Dương 2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72282" y="2941697"/>
            <a:ext cx="3306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77</Words>
  <Application>Microsoft Office PowerPoint</Application>
  <PresentationFormat>Màn hình rộng</PresentationFormat>
  <Paragraphs>12</Paragraphs>
  <Slides>5</Slides>
  <Notes>0</Notes>
  <HiddenSlides>0</HiddenSlides>
  <MMClips>26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Trang Dao</cp:lastModifiedBy>
  <cp:revision>151</cp:revision>
  <dcterms:created xsi:type="dcterms:W3CDTF">2023-02-10T01:34:50Z</dcterms:created>
  <dcterms:modified xsi:type="dcterms:W3CDTF">2023-11-02T08:15:13Z</dcterms:modified>
</cp:coreProperties>
</file>