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FFFF"/>
    <a:srgbClr val="CEB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7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1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2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3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8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1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4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8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0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0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1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5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E8573-3AE1-449B-B90F-12E975B2B6F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08243-21D2-4091-8D4E-763AF00D4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p3"/><Relationship Id="rId11" Type="http://schemas.openxmlformats.org/officeDocument/2006/relationships/image" Target="../media/image9.png"/><Relationship Id="rId5" Type="http://schemas.microsoft.com/office/2007/relationships/media" Target="../media/media5.mp3"/><Relationship Id="rId10" Type="http://schemas.openxmlformats.org/officeDocument/2006/relationships/image" Target="../media/image8.png"/><Relationship Id="rId4" Type="http://schemas.openxmlformats.org/officeDocument/2006/relationships/audio" Target="../media/media4.m4a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p3"/><Relationship Id="rId11" Type="http://schemas.openxmlformats.org/officeDocument/2006/relationships/image" Target="../media/image15.png"/><Relationship Id="rId5" Type="http://schemas.microsoft.com/office/2007/relationships/media" Target="../media/media5.mp3"/><Relationship Id="rId10" Type="http://schemas.openxmlformats.org/officeDocument/2006/relationships/image" Target="../media/image14.png"/><Relationship Id="rId4" Type="http://schemas.openxmlformats.org/officeDocument/2006/relationships/audio" Target="../media/media4.m4a"/><Relationship Id="rId9" Type="http://schemas.openxmlformats.org/officeDocument/2006/relationships/image" Target="../media/image13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eg"/><Relationship Id="rId3" Type="http://schemas.microsoft.com/office/2007/relationships/media" Target="../media/media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p3"/><Relationship Id="rId11" Type="http://schemas.openxmlformats.org/officeDocument/2006/relationships/image" Target="../media/image18.png"/><Relationship Id="rId5" Type="http://schemas.microsoft.com/office/2007/relationships/media" Target="../media/media6.mp3"/><Relationship Id="rId10" Type="http://schemas.openxmlformats.org/officeDocument/2006/relationships/image" Target="../media/image17.jpeg"/><Relationship Id="rId4" Type="http://schemas.openxmlformats.org/officeDocument/2006/relationships/audio" Target="../media/media4.m4a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jpeg"/><Relationship Id="rId3" Type="http://schemas.microsoft.com/office/2007/relationships/media" Target="../media/media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p3"/><Relationship Id="rId11" Type="http://schemas.openxmlformats.org/officeDocument/2006/relationships/image" Target="../media/image17.jpeg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5.png"/><Relationship Id="rId3" Type="http://schemas.microsoft.com/office/2007/relationships/media" Target="../media/media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7.mp3"/><Relationship Id="rId11" Type="http://schemas.openxmlformats.org/officeDocument/2006/relationships/image" Target="../media/image24.jpeg"/><Relationship Id="rId5" Type="http://schemas.microsoft.com/office/2007/relationships/media" Target="../media/media7.mp3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2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7.mp3"/><Relationship Id="rId11" Type="http://schemas.openxmlformats.org/officeDocument/2006/relationships/image" Target="../media/image11.png"/><Relationship Id="rId5" Type="http://schemas.microsoft.com/office/2007/relationships/media" Target="../media/media7.mp3"/><Relationship Id="rId10" Type="http://schemas.openxmlformats.org/officeDocument/2006/relationships/image" Target="../media/image24.jpeg"/><Relationship Id="rId4" Type="http://schemas.openxmlformats.org/officeDocument/2006/relationships/audio" Target="../media/media4.m4a"/><Relationship Id="rId9" Type="http://schemas.openxmlformats.org/officeDocument/2006/relationships/image" Target="../media/image5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jpeg"/><Relationship Id="rId3" Type="http://schemas.microsoft.com/office/2007/relationships/media" Target="../media/media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8.mp3"/><Relationship Id="rId11" Type="http://schemas.openxmlformats.org/officeDocument/2006/relationships/image" Target="../media/image26.png"/><Relationship Id="rId5" Type="http://schemas.microsoft.com/office/2007/relationships/media" Target="../media/media8.mp3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8.jpeg"/><Relationship Id="rId3" Type="http://schemas.microsoft.com/office/2007/relationships/media" Target="../media/media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8.mp3"/><Relationship Id="rId11" Type="http://schemas.openxmlformats.org/officeDocument/2006/relationships/image" Target="../media/image26.png"/><Relationship Id="rId5" Type="http://schemas.microsoft.com/office/2007/relationships/media" Target="../media/media8.mp3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8.pn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85778" l="0" r="76889">
                        <a14:foregroundMark x1="16000" y1="21333" x2="16000" y2="21333"/>
                        <a14:foregroundMark x1="26222" y1="20000" x2="26222" y2="20000"/>
                        <a14:foregroundMark x1="36889" y1="21333" x2="36889" y2="21333"/>
                        <a14:foregroundMark x1="44444" y1="30222" x2="44444" y2="30222"/>
                        <a14:foregroundMark x1="12889" y1="50667" x2="12889" y2="50667"/>
                        <a14:foregroundMark x1="6667" y1="41333" x2="6667" y2="41333"/>
                        <a14:foregroundMark x1="7556" y1="30222" x2="7556" y2="30222"/>
                      </a14:backgroundRemoval>
                    </a14:imgEffect>
                  </a14:imgLayer>
                </a14:imgProps>
              </a:ext>
            </a:extLst>
          </a:blip>
          <a:srcRect l="148" t="10624" r="23495" b="14133"/>
          <a:stretch/>
        </p:blipFill>
        <p:spPr>
          <a:xfrm>
            <a:off x="8765536" y="3811715"/>
            <a:ext cx="3000376" cy="2786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8"/>
          <a:stretch>
            <a:fillRect/>
          </a:stretch>
        </p:blipFill>
        <p:spPr>
          <a:xfrm>
            <a:off x="-1067645824" y="-1070312824"/>
            <a:ext cx="1800000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783710" cy="2602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90" y="0"/>
            <a:ext cx="1783710" cy="26023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3710" y="709547"/>
            <a:ext cx="84820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</a:t>
            </a:r>
          </a:p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TÁC HẠI VÀ LỢI ÍCH CỦA NẮNG GIÓ</a:t>
            </a:r>
          </a:p>
        </p:txBody>
      </p:sp>
      <p:pic>
        <p:nvPicPr>
          <p:cNvPr id="2" name="Bản-ghi-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2166" y="246342"/>
            <a:ext cx="609600" cy="609600"/>
          </a:xfrm>
          <a:prstGeom prst="rect">
            <a:avLst/>
          </a:prstGeom>
        </p:spPr>
      </p:pic>
      <p:pic>
        <p:nvPicPr>
          <p:cNvPr id="3" name="Nhẹ nhàng và vui tươi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2166" y="1093507"/>
            <a:ext cx="609600" cy="6096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674659" y="5688106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255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457835" y="1680210"/>
            <a:ext cx="11275695" cy="2188210"/>
          </a:xfrm>
          <a:prstGeom prst="rect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vi-VN" altLang="en-US" dirty="0"/>
              <a:t>LỢI ÍCH CỦA NẮNG</a:t>
            </a:r>
          </a:p>
        </p:txBody>
      </p:sp>
      <p:pic>
        <p:nvPicPr>
          <p:cNvPr id="5" name="Content Placeholder 4" descr="1"/>
          <p:cNvPicPr>
            <a:picLocks noGrp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939165" y="4306569"/>
            <a:ext cx="2160000" cy="2064116"/>
          </a:xfrm>
          <a:prstGeom prst="rect">
            <a:avLst/>
          </a:prstGeom>
        </p:spPr>
      </p:pic>
      <p:pic>
        <p:nvPicPr>
          <p:cNvPr id="6" name="Content Placeholder 5" descr="hạn hán"/>
          <p:cNvPicPr>
            <a:picLocks noGrp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9371965" y="4306570"/>
            <a:ext cx="2160000" cy="2064114"/>
          </a:xfrm>
          <a:prstGeom prst="rect">
            <a:avLst/>
          </a:prstGeom>
        </p:spPr>
      </p:pic>
      <p:pic>
        <p:nvPicPr>
          <p:cNvPr id="10" name="Picture 9" descr="Picture4"/>
          <p:cNvPicPr/>
          <p:nvPr/>
        </p:nvPicPr>
        <p:blipFill>
          <a:blip r:embed="rId10"/>
          <a:stretch>
            <a:fillRect/>
          </a:stretch>
        </p:blipFill>
        <p:spPr>
          <a:xfrm>
            <a:off x="6607175" y="4306570"/>
            <a:ext cx="2160000" cy="2064114"/>
          </a:xfrm>
          <a:prstGeom prst="rect">
            <a:avLst/>
          </a:prstGeom>
        </p:spPr>
      </p:pic>
      <p:pic>
        <p:nvPicPr>
          <p:cNvPr id="11" name="Picture 10" descr="Picture5"/>
          <p:cNvPicPr/>
          <p:nvPr/>
        </p:nvPicPr>
        <p:blipFill>
          <a:blip r:embed="rId11"/>
          <a:stretch>
            <a:fillRect/>
          </a:stretch>
        </p:blipFill>
        <p:spPr>
          <a:xfrm>
            <a:off x="3773170" y="4306569"/>
            <a:ext cx="2160000" cy="2064115"/>
          </a:xfrm>
          <a:prstGeom prst="rect">
            <a:avLst/>
          </a:prstGeom>
        </p:spPr>
      </p:pic>
      <p:sp>
        <p:nvSpPr>
          <p:cNvPr id="13" name="Google Shape;2770;p73"/>
          <p:cNvSpPr/>
          <p:nvPr/>
        </p:nvSpPr>
        <p:spPr>
          <a:xfrm>
            <a:off x="10171593" y="504373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770;p73"/>
          <p:cNvSpPr/>
          <p:nvPr/>
        </p:nvSpPr>
        <p:spPr>
          <a:xfrm>
            <a:off x="1673388" y="504373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6400" y="572162"/>
            <a:ext cx="304800" cy="304800"/>
          </a:xfrm>
          <a:prstGeom prst="rect">
            <a:avLst/>
          </a:prstGeom>
        </p:spPr>
      </p:pic>
      <p:pic>
        <p:nvPicPr>
          <p:cNvPr id="37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78155" y="1206527"/>
            <a:ext cx="304800" cy="304800"/>
          </a:xfrm>
          <a:prstGeom prst="rect">
            <a:avLst/>
          </a:prstGeom>
        </p:spPr>
      </p:pic>
      <p:pic>
        <p:nvPicPr>
          <p:cNvPr id="40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82654" y="4210618"/>
            <a:ext cx="609600" cy="609600"/>
          </a:xfrm>
          <a:prstGeom prst="rect">
            <a:avLst/>
          </a:prstGeom>
        </p:spPr>
      </p:pic>
      <p:pic>
        <p:nvPicPr>
          <p:cNvPr id="41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0899" y="2930458"/>
            <a:ext cx="609600" cy="609600"/>
          </a:xfrm>
          <a:prstGeom prst="rect">
            <a:avLst/>
          </a:prstGeom>
        </p:spPr>
      </p:pic>
      <p:pic>
        <p:nvPicPr>
          <p:cNvPr id="102" name="Picture 101"/>
          <p:cNvPicPr/>
          <p:nvPr/>
        </p:nvPicPr>
        <p:blipFill>
          <a:blip r:embed="rId13"/>
          <a:srcRect l="16548" t="12411" r="14464" b="32083"/>
          <a:stretch>
            <a:fillRect/>
          </a:stretch>
        </p:blipFill>
        <p:spPr>
          <a:xfrm>
            <a:off x="9046208" y="200651"/>
            <a:ext cx="1471930" cy="118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14"/>
          <a:stretch>
            <a:fillRect/>
          </a:stretch>
        </p:blipFill>
        <p:spPr>
          <a:xfrm>
            <a:off x="1673388" y="153697"/>
            <a:ext cx="1348105" cy="1205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Bản-ghi-Mới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82955" y="1840892"/>
            <a:ext cx="609600" cy="609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1007530" y="269727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150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5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03935 L 0.00976 -0.362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618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6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273 -0.379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89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6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45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457835" y="1680210"/>
            <a:ext cx="11275695" cy="2188210"/>
          </a:xfrm>
          <a:prstGeom prst="rect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icture1"/>
          <p:cNvPicPr/>
          <p:nvPr/>
        </p:nvPicPr>
        <p:blipFill>
          <a:blip r:embed="rId8"/>
          <a:stretch>
            <a:fillRect/>
          </a:stretch>
        </p:blipFill>
        <p:spPr>
          <a:xfrm>
            <a:off x="843280" y="4019550"/>
            <a:ext cx="2160000" cy="2160000"/>
          </a:xfrm>
          <a:prstGeom prst="rect">
            <a:avLst/>
          </a:prstGeom>
        </p:spPr>
      </p:pic>
      <p:pic>
        <p:nvPicPr>
          <p:cNvPr id="8" name="Picture 7" descr="Picture2"/>
          <p:cNvPicPr/>
          <p:nvPr/>
        </p:nvPicPr>
        <p:blipFill>
          <a:blip r:embed="rId9"/>
          <a:stretch>
            <a:fillRect/>
          </a:stretch>
        </p:blipFill>
        <p:spPr>
          <a:xfrm>
            <a:off x="9286240" y="4166870"/>
            <a:ext cx="2160000" cy="2160000"/>
          </a:xfrm>
          <a:prstGeom prst="rect">
            <a:avLst/>
          </a:prstGeom>
        </p:spPr>
      </p:pic>
      <p:pic>
        <p:nvPicPr>
          <p:cNvPr id="9" name="Picture 8" descr="Picture3"/>
          <p:cNvPicPr/>
          <p:nvPr/>
        </p:nvPicPr>
        <p:blipFill>
          <a:blip r:embed="rId10"/>
          <a:stretch>
            <a:fillRect/>
          </a:stretch>
        </p:blipFill>
        <p:spPr>
          <a:xfrm>
            <a:off x="6521450" y="4166870"/>
            <a:ext cx="2160000" cy="2160000"/>
          </a:xfrm>
          <a:prstGeom prst="rect">
            <a:avLst/>
          </a:prstGeom>
        </p:spPr>
      </p:pic>
      <p:pic>
        <p:nvPicPr>
          <p:cNvPr id="12" name="Picture 11" descr="Picture8"/>
          <p:cNvPicPr/>
          <p:nvPr/>
        </p:nvPicPr>
        <p:blipFill>
          <a:blip r:embed="rId11"/>
          <a:stretch>
            <a:fillRect/>
          </a:stretch>
        </p:blipFill>
        <p:spPr>
          <a:xfrm>
            <a:off x="3682365" y="4019550"/>
            <a:ext cx="2160000" cy="2160000"/>
          </a:xfrm>
          <a:prstGeom prst="rect">
            <a:avLst/>
          </a:prstGeom>
        </p:spPr>
      </p:pic>
      <p:sp>
        <p:nvSpPr>
          <p:cNvPr id="2770" name="Google Shape;2770;p73"/>
          <p:cNvSpPr/>
          <p:nvPr/>
        </p:nvSpPr>
        <p:spPr>
          <a:xfrm>
            <a:off x="4415953" y="475671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838200" y="3543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en-US" dirty="0"/>
              <a:t>LỢI ÍCH CỦA NẮNG</a:t>
            </a:r>
          </a:p>
        </p:txBody>
      </p:sp>
      <p:pic>
        <p:nvPicPr>
          <p:cNvPr id="22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6400" y="572162"/>
            <a:ext cx="304800" cy="304800"/>
          </a:xfrm>
          <a:prstGeom prst="rect">
            <a:avLst/>
          </a:prstGeom>
        </p:spPr>
      </p:pic>
      <p:pic>
        <p:nvPicPr>
          <p:cNvPr id="6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6400" y="1680237"/>
            <a:ext cx="304800" cy="304800"/>
          </a:xfrm>
          <a:prstGeom prst="rect">
            <a:avLst/>
          </a:prstGeom>
        </p:spPr>
      </p:pic>
      <p:pic>
        <p:nvPicPr>
          <p:cNvPr id="10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32765" y="2398395"/>
            <a:ext cx="431165" cy="304800"/>
          </a:xfrm>
          <a:prstGeom prst="rect">
            <a:avLst/>
          </a:prstGeom>
        </p:spPr>
      </p:pic>
      <p:pic>
        <p:nvPicPr>
          <p:cNvPr id="13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0899" y="3409883"/>
            <a:ext cx="609600" cy="609600"/>
          </a:xfrm>
          <a:prstGeom prst="rect">
            <a:avLst/>
          </a:prstGeom>
        </p:spPr>
      </p:pic>
      <p:pic>
        <p:nvPicPr>
          <p:cNvPr id="102" name="Picture 101"/>
          <p:cNvPicPr/>
          <p:nvPr/>
        </p:nvPicPr>
        <p:blipFill>
          <a:blip r:embed="rId13"/>
          <a:srcRect l="16548" t="12411" r="14464" b="32083"/>
          <a:stretch>
            <a:fillRect/>
          </a:stretch>
        </p:blipFill>
        <p:spPr>
          <a:xfrm>
            <a:off x="9116242" y="344805"/>
            <a:ext cx="1471930" cy="118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14"/>
          <a:stretch>
            <a:fillRect/>
          </a:stretch>
        </p:blipFill>
        <p:spPr>
          <a:xfrm>
            <a:off x="1655175" y="222567"/>
            <a:ext cx="1348105" cy="1205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ản-ghi-Mới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1200" y="985520"/>
            <a:ext cx="609600" cy="6096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1007530" y="269727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647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4167 -0.034537 L 0.00729167 -0.337778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53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5625 -0.0675 L 0.00088542 -0.3625 " pathEditMode="relative" rAng="0" ptsTypes="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7292 -0.0375926 L -0.00442708 -0.362593 " pathEditMode="relative" rAng="0" ptsTypes="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7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vi-VN" altLang="en-US" dirty="0"/>
              <a:t>TÁC HẠI CỦA NẮNG</a:t>
            </a:r>
          </a:p>
        </p:txBody>
      </p:sp>
      <p:pic>
        <p:nvPicPr>
          <p:cNvPr id="11" name="Picture 10" descr="C:\Users\pc\Desktop\Picture7.pngPicture7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3756025" y="4288337"/>
            <a:ext cx="2160000" cy="2160000"/>
          </a:xfrm>
          <a:prstGeom prst="rect">
            <a:avLst/>
          </a:prstGeom>
        </p:spPr>
      </p:pic>
      <p:sp>
        <p:nvSpPr>
          <p:cNvPr id="14" name="Google Shape;2770;p73"/>
          <p:cNvSpPr/>
          <p:nvPr/>
        </p:nvSpPr>
        <p:spPr>
          <a:xfrm>
            <a:off x="4489613" y="5060877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s 2"/>
          <p:cNvSpPr/>
          <p:nvPr/>
        </p:nvSpPr>
        <p:spPr>
          <a:xfrm>
            <a:off x="457835" y="1680210"/>
            <a:ext cx="11275695" cy="2188210"/>
          </a:xfrm>
          <a:prstGeom prst="rect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06400" y="572162"/>
            <a:ext cx="304800" cy="304800"/>
          </a:xfrm>
          <a:prstGeom prst="rect">
            <a:avLst/>
          </a:prstGeom>
        </p:spPr>
      </p:pic>
      <p:pic>
        <p:nvPicPr>
          <p:cNvPr id="28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84200" y="1200812"/>
            <a:ext cx="304800" cy="304800"/>
          </a:xfrm>
          <a:prstGeom prst="rect">
            <a:avLst/>
          </a:prstGeom>
        </p:spPr>
      </p:pic>
      <p:pic>
        <p:nvPicPr>
          <p:cNvPr id="29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84200" y="1830097"/>
            <a:ext cx="304800" cy="304800"/>
          </a:xfrm>
          <a:prstGeom prst="rect">
            <a:avLst/>
          </a:prstGeom>
        </p:spPr>
      </p:pic>
      <p:pic>
        <p:nvPicPr>
          <p:cNvPr id="30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299" y="3696268"/>
            <a:ext cx="609600" cy="609600"/>
          </a:xfrm>
          <a:prstGeom prst="rect">
            <a:avLst/>
          </a:prstGeom>
        </p:spPr>
      </p:pic>
      <p:pic>
        <p:nvPicPr>
          <p:cNvPr id="103" name="Picture 102"/>
          <p:cNvPicPr/>
          <p:nvPr/>
        </p:nvPicPr>
        <p:blipFill>
          <a:blip r:embed="rId10"/>
          <a:stretch>
            <a:fillRect/>
          </a:stretch>
        </p:blipFill>
        <p:spPr>
          <a:xfrm>
            <a:off x="1729831" y="302736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110"/>
          <p:cNvPicPr/>
          <p:nvPr/>
        </p:nvPicPr>
        <p:blipFill>
          <a:blip r:embed="rId11"/>
          <a:stretch>
            <a:fillRect/>
          </a:stretch>
        </p:blipFill>
        <p:spPr>
          <a:xfrm>
            <a:off x="9402672" y="429418"/>
            <a:ext cx="1307465" cy="1175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 descr="1"/>
          <p:cNvPicPr>
            <a:picLocks noGrp="1"/>
          </p:cNvPicPr>
          <p:nvPr>
            <p:ph sz="half" idx="1"/>
          </p:nvPr>
        </p:nvPicPr>
        <p:blipFill>
          <a:blip r:embed="rId12"/>
          <a:stretch>
            <a:fillRect/>
          </a:stretch>
        </p:blipFill>
        <p:spPr>
          <a:xfrm>
            <a:off x="798163" y="4288155"/>
            <a:ext cx="2160000" cy="2160000"/>
          </a:xfrm>
          <a:prstGeom prst="rect">
            <a:avLst/>
          </a:prstGeom>
        </p:spPr>
      </p:pic>
      <p:pic>
        <p:nvPicPr>
          <p:cNvPr id="10" name="Picture 9" descr="C:\Users\pc\Desktop\da.jpgda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6572885" y="4306117"/>
            <a:ext cx="2160000" cy="2160000"/>
          </a:xfrm>
          <a:prstGeom prst="rect">
            <a:avLst/>
          </a:prstGeom>
        </p:spPr>
      </p:pic>
      <p:pic>
        <p:nvPicPr>
          <p:cNvPr id="6" name="Content Placeholder 5" descr="hạn hán"/>
          <p:cNvPicPr>
            <a:picLocks noGrp="1"/>
          </p:cNvPicPr>
          <p:nvPr>
            <p:ph sz="half" idx="2"/>
          </p:nvPr>
        </p:nvPicPr>
        <p:blipFill>
          <a:blip r:embed="rId14"/>
          <a:stretch>
            <a:fillRect/>
          </a:stretch>
        </p:blipFill>
        <p:spPr>
          <a:xfrm>
            <a:off x="9389745" y="4288155"/>
            <a:ext cx="2160000" cy="2160000"/>
          </a:xfrm>
          <a:prstGeom prst="rect">
            <a:avLst/>
          </a:prstGeom>
        </p:spPr>
      </p:pic>
      <p:pic>
        <p:nvPicPr>
          <p:cNvPr id="2" name="Bản-ghi-Mới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36600" y="2438333"/>
            <a:ext cx="609600" cy="6096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1007530" y="269727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9770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0013 -0.380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90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6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3936 L -0.00195 -0.3817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02037 L -0.0026 -0.380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00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vi-VN" altLang="en-US" dirty="0"/>
              <a:t>TÁC HẠI CỦA NẮNG</a:t>
            </a:r>
          </a:p>
        </p:txBody>
      </p:sp>
      <p:pic>
        <p:nvPicPr>
          <p:cNvPr id="9" name="Picture 8" descr="C:\Users\pc\Desktop\bão.jpgbão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8088463" y="4008033"/>
            <a:ext cx="2160000" cy="2160000"/>
          </a:xfrm>
          <a:prstGeom prst="rect">
            <a:avLst/>
          </a:prstGeom>
        </p:spPr>
      </p:pic>
      <p:pic>
        <p:nvPicPr>
          <p:cNvPr id="12" name="Picture 11" descr="C:\Users\pc\Desktop\Picture9.pngPicture9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4662968" y="4008033"/>
            <a:ext cx="2160000" cy="2160000"/>
          </a:xfrm>
          <a:prstGeom prst="rect">
            <a:avLst/>
          </a:prstGeom>
        </p:spPr>
      </p:pic>
      <p:sp>
        <p:nvSpPr>
          <p:cNvPr id="2770" name="Google Shape;2770;p73"/>
          <p:cNvSpPr/>
          <p:nvPr/>
        </p:nvSpPr>
        <p:spPr>
          <a:xfrm>
            <a:off x="5396423" y="484498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770;p73"/>
          <p:cNvSpPr/>
          <p:nvPr/>
        </p:nvSpPr>
        <p:spPr>
          <a:xfrm>
            <a:off x="8821918" y="4844983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Rectangles 26"/>
          <p:cNvSpPr/>
          <p:nvPr/>
        </p:nvSpPr>
        <p:spPr>
          <a:xfrm>
            <a:off x="457835" y="1562100"/>
            <a:ext cx="11275695" cy="2188210"/>
          </a:xfrm>
          <a:prstGeom prst="rect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572162"/>
            <a:ext cx="304800" cy="304800"/>
          </a:xfrm>
          <a:prstGeom prst="rect">
            <a:avLst/>
          </a:prstGeom>
        </p:spPr>
      </p:pic>
      <p:pic>
        <p:nvPicPr>
          <p:cNvPr id="30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-469900" y="1193800"/>
            <a:ext cx="368300" cy="368300"/>
          </a:xfrm>
          <a:prstGeom prst="rect">
            <a:avLst/>
          </a:prstGeom>
        </p:spPr>
      </p:pic>
      <p:pic>
        <p:nvPicPr>
          <p:cNvPr id="31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299" y="4235383"/>
            <a:ext cx="609600" cy="609600"/>
          </a:xfrm>
          <a:prstGeom prst="rect">
            <a:avLst/>
          </a:prstGeom>
        </p:spPr>
      </p:pic>
      <p:pic>
        <p:nvPicPr>
          <p:cNvPr id="32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0909" y="3140643"/>
            <a:ext cx="609600" cy="609600"/>
          </a:xfrm>
          <a:prstGeom prst="rect">
            <a:avLst/>
          </a:prstGeom>
        </p:spPr>
      </p:pic>
      <p:pic>
        <p:nvPicPr>
          <p:cNvPr id="103" name="Content Placeholder 102"/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1709150" y="1333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Content Placeholder 110"/>
          <p:cNvPicPr>
            <a:picLocks noGrp="1" noChangeAspect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9111252" y="375584"/>
            <a:ext cx="1282700" cy="1122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C:\Users\pc\Desktop\2.jpg2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1343525" y="4008033"/>
            <a:ext cx="2160000" cy="2160000"/>
          </a:xfrm>
          <a:prstGeom prst="rect">
            <a:avLst/>
          </a:prstGeom>
        </p:spPr>
      </p:pic>
      <p:pic>
        <p:nvPicPr>
          <p:cNvPr id="2" name="Bản-ghi-Mới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0909" y="1983673"/>
            <a:ext cx="609600" cy="609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1007530" y="269727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192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996 L 0.00429 -0.3613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75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6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45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vi-VN" altLang="en-US" dirty="0"/>
              <a:t>LỢI ÍCH CỦA GIÓ</a:t>
            </a:r>
          </a:p>
        </p:txBody>
      </p:sp>
      <p:pic>
        <p:nvPicPr>
          <p:cNvPr id="7" name="Picture 6" descr="C:\Users\pc\Desktop\ban-khong-the-nhin-thay-gio-nhung-ban-co-the-cam-nhan-duoc-gio.jpgban-khong-the-nhin-thay-gio-nhung-ban-co-the-cam-nhan-duoc-gio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982980" y="4196262"/>
            <a:ext cx="2160000" cy="2160000"/>
          </a:xfrm>
          <a:prstGeom prst="rect">
            <a:avLst/>
          </a:prstGeom>
        </p:spPr>
      </p:pic>
      <p:pic>
        <p:nvPicPr>
          <p:cNvPr id="9" name="Picture 8" descr="Picture3"/>
          <p:cNvPicPr/>
          <p:nvPr/>
        </p:nvPicPr>
        <p:blipFill>
          <a:blip r:embed="rId9"/>
          <a:stretch>
            <a:fillRect/>
          </a:stretch>
        </p:blipFill>
        <p:spPr>
          <a:xfrm>
            <a:off x="6691630" y="4196080"/>
            <a:ext cx="2160000" cy="2160000"/>
          </a:xfrm>
          <a:prstGeom prst="rect">
            <a:avLst/>
          </a:prstGeom>
        </p:spPr>
      </p:pic>
      <p:sp>
        <p:nvSpPr>
          <p:cNvPr id="2770" name="Google Shape;2770;p73"/>
          <p:cNvSpPr/>
          <p:nvPr/>
        </p:nvSpPr>
        <p:spPr>
          <a:xfrm>
            <a:off x="7365528" y="493324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770;p73"/>
          <p:cNvSpPr/>
          <p:nvPr/>
        </p:nvSpPr>
        <p:spPr>
          <a:xfrm>
            <a:off x="1646718" y="493197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Rectangles 26"/>
          <p:cNvSpPr/>
          <p:nvPr/>
        </p:nvSpPr>
        <p:spPr>
          <a:xfrm>
            <a:off x="457835" y="1540510"/>
            <a:ext cx="11275695" cy="2188210"/>
          </a:xfrm>
          <a:prstGeom prst="rect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572162"/>
            <a:ext cx="304800" cy="304800"/>
          </a:xfrm>
          <a:prstGeom prst="rect">
            <a:avLst/>
          </a:prstGeom>
        </p:spPr>
      </p:pic>
      <p:pic>
        <p:nvPicPr>
          <p:cNvPr id="29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1449097"/>
            <a:ext cx="304800" cy="304800"/>
          </a:xfrm>
          <a:prstGeom prst="rect">
            <a:avLst/>
          </a:prstGeom>
        </p:spPr>
      </p:pic>
      <p:pic>
        <p:nvPicPr>
          <p:cNvPr id="30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299" y="4224588"/>
            <a:ext cx="609600" cy="609600"/>
          </a:xfrm>
          <a:prstGeom prst="rect">
            <a:avLst/>
          </a:prstGeom>
        </p:spPr>
      </p:pic>
      <p:pic>
        <p:nvPicPr>
          <p:cNvPr id="31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0899" y="3424488"/>
            <a:ext cx="609600" cy="609600"/>
          </a:xfrm>
          <a:prstGeom prst="rect">
            <a:avLst/>
          </a:prstGeom>
        </p:spPr>
      </p:pic>
      <p:pic>
        <p:nvPicPr>
          <p:cNvPr id="105" name="Content Placeholder 104"/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2062980" y="200052"/>
            <a:ext cx="1612265" cy="1249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Content Placeholder 106"/>
          <p:cNvPicPr>
            <a:picLocks noGrp="1" noChangeAspect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8673737" y="255814"/>
            <a:ext cx="1449977" cy="12591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 descr="Picture8"/>
          <p:cNvPicPr/>
          <p:nvPr/>
        </p:nvPicPr>
        <p:blipFill>
          <a:blip r:embed="rId13"/>
          <a:stretch>
            <a:fillRect/>
          </a:stretch>
        </p:blipFill>
        <p:spPr>
          <a:xfrm>
            <a:off x="3837305" y="4195445"/>
            <a:ext cx="2160000" cy="2160000"/>
          </a:xfrm>
          <a:prstGeom prst="rect">
            <a:avLst/>
          </a:prstGeom>
        </p:spPr>
      </p:pic>
      <p:pic>
        <p:nvPicPr>
          <p:cNvPr id="8" name="Picture 7" descr="C:\Users\pc\Desktop\Picture7.pngPicture7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9425940" y="4196262"/>
            <a:ext cx="2160000" cy="2160000"/>
          </a:xfrm>
          <a:prstGeom prst="rect">
            <a:avLst/>
          </a:prstGeom>
        </p:spPr>
      </p:pic>
      <p:pic>
        <p:nvPicPr>
          <p:cNvPr id="2" name="Bản-ghi-Mới-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6282" y="2242753"/>
            <a:ext cx="609600" cy="609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1007530" y="269727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2580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5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181 L 0.0082 -0.3881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00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644 L 0.00521 -0.38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016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6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vi-VN" altLang="en-US" dirty="0"/>
              <a:t>LỢI ÍCH CỦA GIÓ</a:t>
            </a:r>
          </a:p>
        </p:txBody>
      </p:sp>
      <p:pic>
        <p:nvPicPr>
          <p:cNvPr id="6" name="Content Placeholder 5" descr="C:\Users\pc\Desktop\da.jpgda"/>
          <p:cNvPicPr>
            <a:picLocks noGrp="1"/>
          </p:cNvPicPr>
          <p:nvPr>
            <p:ph sz="half" idx="2"/>
          </p:nvPr>
        </p:nvPicPr>
        <p:blipFill>
          <a:blip r:embed="rId8"/>
          <a:srcRect/>
          <a:stretch>
            <a:fillRect/>
          </a:stretch>
        </p:blipFill>
        <p:spPr>
          <a:xfrm>
            <a:off x="9371965" y="4334057"/>
            <a:ext cx="2160000" cy="2160000"/>
          </a:xfrm>
          <a:prstGeom prst="rect">
            <a:avLst/>
          </a:prstGeom>
        </p:spPr>
      </p:pic>
      <p:sp>
        <p:nvSpPr>
          <p:cNvPr id="13" name="Google Shape;2770;p73"/>
          <p:cNvSpPr/>
          <p:nvPr/>
        </p:nvSpPr>
        <p:spPr>
          <a:xfrm>
            <a:off x="10171593" y="504373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Rectangles 26"/>
          <p:cNvSpPr/>
          <p:nvPr/>
        </p:nvSpPr>
        <p:spPr>
          <a:xfrm>
            <a:off x="457835" y="1540510"/>
            <a:ext cx="11275695" cy="2188210"/>
          </a:xfrm>
          <a:prstGeom prst="rect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06400" y="572162"/>
            <a:ext cx="304800" cy="304800"/>
          </a:xfrm>
          <a:prstGeom prst="rect">
            <a:avLst/>
          </a:prstGeom>
        </p:spPr>
      </p:pic>
      <p:pic>
        <p:nvPicPr>
          <p:cNvPr id="3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06400" y="1052222"/>
            <a:ext cx="304800" cy="304800"/>
          </a:xfrm>
          <a:prstGeom prst="rect">
            <a:avLst/>
          </a:prstGeom>
        </p:spPr>
      </p:pic>
      <p:pic>
        <p:nvPicPr>
          <p:cNvPr id="28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4990" y="1680237"/>
            <a:ext cx="304800" cy="304800"/>
          </a:xfrm>
          <a:prstGeom prst="rect">
            <a:avLst/>
          </a:prstGeom>
        </p:spPr>
      </p:pic>
      <p:pic>
        <p:nvPicPr>
          <p:cNvPr id="29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299" y="4224588"/>
            <a:ext cx="609600" cy="609600"/>
          </a:xfrm>
          <a:prstGeom prst="rect">
            <a:avLst/>
          </a:prstGeom>
        </p:spPr>
      </p:pic>
      <p:pic>
        <p:nvPicPr>
          <p:cNvPr id="105" name="Content Placeholder 1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9005" y="208914"/>
            <a:ext cx="1538605" cy="1231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Content Placeholder 1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8057" y="250917"/>
            <a:ext cx="1570081" cy="12895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 descr="C:\Users\pc\Desktop\Picture9.pngPicture9"/>
          <p:cNvPicPr>
            <a:picLocks noGrp="1"/>
          </p:cNvPicPr>
          <p:nvPr>
            <p:ph sz="half" idx="1"/>
          </p:nvPr>
        </p:nvPicPr>
        <p:blipFill>
          <a:blip r:embed="rId12"/>
          <a:srcRect/>
          <a:stretch>
            <a:fillRect/>
          </a:stretch>
        </p:blipFill>
        <p:spPr>
          <a:xfrm>
            <a:off x="929005" y="4333740"/>
            <a:ext cx="2160000" cy="2160000"/>
          </a:xfrm>
          <a:prstGeom prst="rect">
            <a:avLst/>
          </a:prstGeom>
        </p:spPr>
      </p:pic>
      <p:pic>
        <p:nvPicPr>
          <p:cNvPr id="11" name="Picture 10" descr="C:\Users\pc\Desktop\Picture4.pngPicture4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3773170" y="4334057"/>
            <a:ext cx="2160000" cy="2160000"/>
          </a:xfrm>
          <a:prstGeom prst="rect">
            <a:avLst/>
          </a:prstGeom>
        </p:spPr>
      </p:pic>
      <p:pic>
        <p:nvPicPr>
          <p:cNvPr id="10" name="Picture 9" descr="C:\Users\pc\Desktop\Picture6.pngPicture6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6661015" y="4288155"/>
            <a:ext cx="2160000" cy="2160000"/>
          </a:xfrm>
          <a:prstGeom prst="rect">
            <a:avLst/>
          </a:prstGeom>
        </p:spPr>
      </p:pic>
      <p:pic>
        <p:nvPicPr>
          <p:cNvPr id="7" name="Bản-ghi-Mới-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1200" y="2749393"/>
            <a:ext cx="609600" cy="6096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1007530" y="269727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0832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0013 -0.4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2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0377 -0.408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04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509 L 0.0026 -0.401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983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6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45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vi-VN" altLang="en-US" dirty="0"/>
              <a:t>TÁC HẠI CỦA GIÓ</a:t>
            </a:r>
          </a:p>
        </p:txBody>
      </p:sp>
      <p:pic>
        <p:nvPicPr>
          <p:cNvPr id="8" name="Picture 7" descr="Picture2"/>
          <p:cNvPicPr/>
          <p:nvPr/>
        </p:nvPicPr>
        <p:blipFill>
          <a:blip r:embed="rId8"/>
          <a:stretch>
            <a:fillRect/>
          </a:stretch>
        </p:blipFill>
        <p:spPr>
          <a:xfrm>
            <a:off x="9511665" y="4196080"/>
            <a:ext cx="2160000" cy="2160000"/>
          </a:xfrm>
          <a:prstGeom prst="rect">
            <a:avLst/>
          </a:prstGeom>
        </p:spPr>
      </p:pic>
      <p:pic>
        <p:nvPicPr>
          <p:cNvPr id="12" name="Picture 11" descr="C:\Users\pc\Desktop\Picture7.pngPicture7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3790315" y="4184197"/>
            <a:ext cx="2160000" cy="2160000"/>
          </a:xfrm>
          <a:prstGeom prst="rect">
            <a:avLst/>
          </a:prstGeom>
        </p:spPr>
      </p:pic>
      <p:sp>
        <p:nvSpPr>
          <p:cNvPr id="2770" name="Google Shape;2770;p73"/>
          <p:cNvSpPr/>
          <p:nvPr/>
        </p:nvSpPr>
        <p:spPr>
          <a:xfrm>
            <a:off x="4524538" y="492054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770;p73"/>
          <p:cNvSpPr/>
          <p:nvPr/>
        </p:nvSpPr>
        <p:spPr>
          <a:xfrm>
            <a:off x="10264938" y="4971977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Rectangles 27"/>
          <p:cNvSpPr/>
          <p:nvPr/>
        </p:nvSpPr>
        <p:spPr>
          <a:xfrm>
            <a:off x="457835" y="1540510"/>
            <a:ext cx="11275695" cy="2188210"/>
          </a:xfrm>
          <a:prstGeom prst="rect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572162"/>
            <a:ext cx="304800" cy="304800"/>
          </a:xfrm>
          <a:prstGeom prst="rect">
            <a:avLst/>
          </a:prstGeom>
        </p:spPr>
      </p:pic>
      <p:pic>
        <p:nvPicPr>
          <p:cNvPr id="30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33400" y="1118897"/>
            <a:ext cx="304800" cy="304800"/>
          </a:xfrm>
          <a:prstGeom prst="rect">
            <a:avLst/>
          </a:prstGeom>
        </p:spPr>
      </p:pic>
      <p:pic>
        <p:nvPicPr>
          <p:cNvPr id="31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299" y="4224588"/>
            <a:ext cx="609600" cy="609600"/>
          </a:xfrm>
          <a:prstGeom prst="rect">
            <a:avLst/>
          </a:prstGeom>
        </p:spPr>
      </p:pic>
      <p:pic>
        <p:nvPicPr>
          <p:cNvPr id="32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499" y="3325428"/>
            <a:ext cx="609600" cy="609600"/>
          </a:xfrm>
          <a:prstGeom prst="rect">
            <a:avLst/>
          </a:prstGeom>
        </p:spPr>
      </p:pic>
      <p:pic>
        <p:nvPicPr>
          <p:cNvPr id="106" name="Content Placeholder 105"/>
          <p:cNvPicPr>
            <a:picLocks noGrp="1" noChangeAspect="1"/>
          </p:cNvPicPr>
          <p:nvPr>
            <p:ph sz="half" idx="1"/>
          </p:nvPr>
        </p:nvPicPr>
        <p:blipFill>
          <a:blip r:embed="rId11"/>
          <a:srcRect t="11338" r="2763" b="14545"/>
          <a:stretch>
            <a:fillRect/>
          </a:stretch>
        </p:blipFill>
        <p:spPr>
          <a:xfrm>
            <a:off x="9048294" y="193910"/>
            <a:ext cx="1525905" cy="1122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Content Placeholder 110"/>
          <p:cNvPicPr>
            <a:picLocks noGrp="1" noChangeAspect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2068695" y="344514"/>
            <a:ext cx="1298575" cy="106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C:\Users\pc\Desktop\tac-hai-cua-gio.jpgtac-hai-cua-gio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988695" y="4196262"/>
            <a:ext cx="2160000" cy="2160000"/>
          </a:xfrm>
          <a:prstGeom prst="rect">
            <a:avLst/>
          </a:prstGeom>
        </p:spPr>
      </p:pic>
      <p:pic>
        <p:nvPicPr>
          <p:cNvPr id="9" name="Picture 8" descr="C:\Users\pc\Desktop\bão.jpgbão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6757670" y="4195945"/>
            <a:ext cx="2160000" cy="2160000"/>
          </a:xfrm>
          <a:prstGeom prst="rect">
            <a:avLst/>
          </a:prstGeom>
        </p:spPr>
      </p:pic>
      <p:pic>
        <p:nvPicPr>
          <p:cNvPr id="2" name="Bản-ghi-Mới-5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499" y="2042958"/>
            <a:ext cx="609600" cy="609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1007530" y="269727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3864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1.45833E-6 -0.3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2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6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00208 -0.38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91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45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vi-VN" altLang="en-US" dirty="0"/>
              <a:t>TÁC HẠI CỦA GIÓ</a:t>
            </a:r>
          </a:p>
        </p:txBody>
      </p:sp>
      <p:pic>
        <p:nvPicPr>
          <p:cNvPr id="5" name="Content Placeholder 4" descr="C:\Users\pc\Desktop\2.jpg2"/>
          <p:cNvPicPr>
            <a:picLocks noGrp="1"/>
          </p:cNvPicPr>
          <p:nvPr>
            <p:ph sz="half"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838200" y="4426132"/>
            <a:ext cx="2160000" cy="2160000"/>
          </a:xfrm>
          <a:prstGeom prst="rect">
            <a:avLst/>
          </a:prstGeom>
        </p:spPr>
      </p:pic>
      <p:pic>
        <p:nvPicPr>
          <p:cNvPr id="10" name="Picture 9" descr="Picture4"/>
          <p:cNvPicPr/>
          <p:nvPr/>
        </p:nvPicPr>
        <p:blipFill>
          <a:blip r:embed="rId9"/>
          <a:stretch>
            <a:fillRect/>
          </a:stretch>
        </p:blipFill>
        <p:spPr>
          <a:xfrm>
            <a:off x="6583045" y="4425950"/>
            <a:ext cx="2160000" cy="2160000"/>
          </a:xfrm>
          <a:prstGeom prst="rect">
            <a:avLst/>
          </a:prstGeom>
        </p:spPr>
      </p:pic>
      <p:sp>
        <p:nvSpPr>
          <p:cNvPr id="14" name="Google Shape;2770;p73"/>
          <p:cNvSpPr/>
          <p:nvPr/>
        </p:nvSpPr>
        <p:spPr>
          <a:xfrm>
            <a:off x="1571788" y="5144062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770;p73"/>
          <p:cNvSpPr/>
          <p:nvPr/>
        </p:nvSpPr>
        <p:spPr>
          <a:xfrm>
            <a:off x="7330603" y="5088817"/>
            <a:ext cx="693090" cy="686195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Rectangles 26"/>
          <p:cNvSpPr/>
          <p:nvPr/>
        </p:nvSpPr>
        <p:spPr>
          <a:xfrm>
            <a:off x="457835" y="1540510"/>
            <a:ext cx="11275695" cy="2188210"/>
          </a:xfrm>
          <a:prstGeom prst="rect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572162"/>
            <a:ext cx="304800" cy="304800"/>
          </a:xfrm>
          <a:prstGeom prst="rect">
            <a:avLst/>
          </a:prstGeom>
        </p:spPr>
      </p:pic>
      <p:pic>
        <p:nvPicPr>
          <p:cNvPr id="28" name="hoan hô bé thật là t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8950" y="1052222"/>
            <a:ext cx="304800" cy="304800"/>
          </a:xfrm>
          <a:prstGeom prst="rect">
            <a:avLst/>
          </a:prstGeom>
        </p:spPr>
      </p:pic>
      <p:pic>
        <p:nvPicPr>
          <p:cNvPr id="29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299" y="4224588"/>
            <a:ext cx="609600" cy="609600"/>
          </a:xfrm>
          <a:prstGeom prst="rect">
            <a:avLst/>
          </a:prstGeom>
        </p:spPr>
      </p:pic>
      <p:pic>
        <p:nvPicPr>
          <p:cNvPr id="30" name="Chưa đúng rồi bé hãy thử lại 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0899" y="3490528"/>
            <a:ext cx="609600" cy="609600"/>
          </a:xfrm>
          <a:prstGeom prst="rect">
            <a:avLst/>
          </a:prstGeom>
        </p:spPr>
      </p:pic>
      <p:pic>
        <p:nvPicPr>
          <p:cNvPr id="106" name="Content Placeholder 105"/>
          <p:cNvPicPr/>
          <p:nvPr/>
        </p:nvPicPr>
        <p:blipFill>
          <a:blip r:embed="rId11"/>
          <a:srcRect t="11338" r="2763" b="14545"/>
          <a:stretch>
            <a:fillRect/>
          </a:stretch>
        </p:blipFill>
        <p:spPr>
          <a:xfrm>
            <a:off x="8771348" y="119089"/>
            <a:ext cx="1806575" cy="1210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Content Placeholder 1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8024" y="344514"/>
            <a:ext cx="1298575" cy="106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C:\Users\pc\Desktop\tác hại gió.jpgtác hại gió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3639820" y="4426132"/>
            <a:ext cx="2160000" cy="2160000"/>
          </a:xfrm>
          <a:prstGeom prst="rect">
            <a:avLst/>
          </a:prstGeom>
        </p:spPr>
      </p:pic>
      <p:pic>
        <p:nvPicPr>
          <p:cNvPr id="6" name="Content Placeholder 5" descr="C:\Users\pc\Desktop\ban-khong-the-nhin-thay-gio-nhung-ban-co-the-cam-nhan-duoc-gio.jpgban-khong-the-nhin-thay-gio-nhung-ban-co-the-cam-nhan-duoc-gio"/>
          <p:cNvPicPr>
            <a:picLocks noGrp="1"/>
          </p:cNvPicPr>
          <p:nvPr>
            <p:ph sz="half" idx="2"/>
          </p:nvPr>
        </p:nvPicPr>
        <p:blipFill>
          <a:blip r:embed="rId14"/>
          <a:srcRect/>
          <a:stretch>
            <a:fillRect/>
          </a:stretch>
        </p:blipFill>
        <p:spPr>
          <a:xfrm>
            <a:off x="9286875" y="4426132"/>
            <a:ext cx="2160000" cy="2160000"/>
          </a:xfrm>
          <a:prstGeom prst="rect">
            <a:avLst/>
          </a:prstGeom>
        </p:spPr>
      </p:pic>
      <p:pic>
        <p:nvPicPr>
          <p:cNvPr id="16" name="Bản-ghi-Mới-5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499" y="2042958"/>
            <a:ext cx="609600" cy="609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1007530" y="269727"/>
            <a:ext cx="1048870" cy="909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737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2.22222E-6 L 0.00612 -0.415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2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5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00169 -0.4159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20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6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51</Words>
  <Application>Microsoft Office PowerPoint</Application>
  <PresentationFormat>Widescreen</PresentationFormat>
  <Paragraphs>19</Paragraphs>
  <Slides>9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LỢI ÍCH CỦA NẮNG</vt:lpstr>
      <vt:lpstr>PowerPoint Presentation</vt:lpstr>
      <vt:lpstr>TÁC HẠI CỦA NẮNG</vt:lpstr>
      <vt:lpstr>TÁC HẠI CỦA NẮNG</vt:lpstr>
      <vt:lpstr>LỢI ÍCH CỦA GIÓ</vt:lpstr>
      <vt:lpstr>LỢI ÍCH CỦA GIÓ</vt:lpstr>
      <vt:lpstr>TÁC HẠI CỦA GIÓ</vt:lpstr>
      <vt:lpstr>TÁC HẠI CỦA GIÓ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QA</dc:creator>
  <cp:lastModifiedBy>Trường Mầm non An Dương</cp:lastModifiedBy>
  <cp:revision>91</cp:revision>
  <dcterms:created xsi:type="dcterms:W3CDTF">2023-02-10T01:34:50Z</dcterms:created>
  <dcterms:modified xsi:type="dcterms:W3CDTF">2023-09-19T10:03:16Z</dcterms:modified>
</cp:coreProperties>
</file>