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62" r:id="rId3"/>
    <p:sldId id="256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34B-101A-462C-A8E4-788ABA49788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0F2C-46BB-4360-8549-7318C799B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8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34B-101A-462C-A8E4-788ABA49788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0F2C-46BB-4360-8549-7318C799B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34B-101A-462C-A8E4-788ABA49788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0F2C-46BB-4360-8549-7318C799B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7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AEA4-C17F-4D99-8BE2-23186E9E2C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21FA-AB1C-42B7-967B-A017E6EC09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64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AEA4-C17F-4D99-8BE2-23186E9E2C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21FA-AB1C-42B7-967B-A017E6EC09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99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AEA4-C17F-4D99-8BE2-23186E9E2C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21FA-AB1C-42B7-967B-A017E6EC09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45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AEA4-C17F-4D99-8BE2-23186E9E2C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21FA-AB1C-42B7-967B-A017E6EC09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77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AEA4-C17F-4D99-8BE2-23186E9E2C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21FA-AB1C-42B7-967B-A017E6EC09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3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AEA4-C17F-4D99-8BE2-23186E9E2C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21FA-AB1C-42B7-967B-A017E6EC09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66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AEA4-C17F-4D99-8BE2-23186E9E2C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21FA-AB1C-42B7-967B-A017E6EC09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89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AEA4-C17F-4D99-8BE2-23186E9E2C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21FA-AB1C-42B7-967B-A017E6EC09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34B-101A-462C-A8E4-788ABA49788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0F2C-46BB-4360-8549-7318C799B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11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AEA4-C17F-4D99-8BE2-23186E9E2C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21FA-AB1C-42B7-967B-A017E6EC09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12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AEA4-C17F-4D99-8BE2-23186E9E2C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21FA-AB1C-42B7-967B-A017E6EC09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15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AEA4-C17F-4D99-8BE2-23186E9E2C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21FA-AB1C-42B7-967B-A017E6EC09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3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34B-101A-462C-A8E4-788ABA49788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0F2C-46BB-4360-8549-7318C799B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2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34B-101A-462C-A8E4-788ABA49788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0F2C-46BB-4360-8549-7318C799B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3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34B-101A-462C-A8E4-788ABA49788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0F2C-46BB-4360-8549-7318C799B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0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34B-101A-462C-A8E4-788ABA49788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0F2C-46BB-4360-8549-7318C799B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34B-101A-462C-A8E4-788ABA49788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0F2C-46BB-4360-8549-7318C799B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6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34B-101A-462C-A8E4-788ABA49788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0F2C-46BB-4360-8549-7318C799B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3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34B-101A-462C-A8E4-788ABA49788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0F2C-46BB-4360-8549-7318C799B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4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B334B-101A-462C-A8E4-788ABA49788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80F2C-46BB-4360-8549-7318C799B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FAEA4-C17F-4D99-8BE2-23186E9E2C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B21FA-AB1C-42B7-967B-A017E6EC09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0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21" Type="http://schemas.openxmlformats.org/officeDocument/2006/relationships/audio" Target="../media/audio3.wav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20" Type="http://schemas.openxmlformats.org/officeDocument/2006/relationships/audio" Target="../media/audio2.wav"/><Relationship Id="rId1" Type="http://schemas.microsoft.com/office/2007/relationships/media" Target="../media/media1.mp3"/><Relationship Id="rId6" Type="http://schemas.openxmlformats.org/officeDocument/2006/relationships/audio" Target="../media/media3.m4a"/><Relationship Id="rId11" Type="http://schemas.openxmlformats.org/officeDocument/2006/relationships/image" Target="../media/image5.jpg"/><Relationship Id="rId5" Type="http://schemas.microsoft.com/office/2007/relationships/media" Target="../media/media3.m4a"/><Relationship Id="rId15" Type="http://schemas.openxmlformats.org/officeDocument/2006/relationships/image" Target="../media/image8.png"/><Relationship Id="rId10" Type="http://schemas.openxmlformats.org/officeDocument/2006/relationships/audio" Target="../media/audio3.wav"/><Relationship Id="rId19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4.m4a"/><Relationship Id="rId11" Type="http://schemas.openxmlformats.org/officeDocument/2006/relationships/image" Target="../media/image14.png"/><Relationship Id="rId5" Type="http://schemas.microsoft.com/office/2007/relationships/media" Target="../media/media4.m4a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image" Target="../media/image12.png"/><Relationship Id="rId1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8.png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microsoft.com/office/2007/relationships/hdphoto" Target="../media/hdphoto2.wdp"/><Relationship Id="rId20" Type="http://schemas.openxmlformats.org/officeDocument/2006/relationships/audio" Target="../media/audio3.wav"/><Relationship Id="rId1" Type="http://schemas.microsoft.com/office/2007/relationships/media" Target="../media/media1.mp3"/><Relationship Id="rId6" Type="http://schemas.openxmlformats.org/officeDocument/2006/relationships/audio" Target="../media/media5.m4a"/><Relationship Id="rId11" Type="http://schemas.openxmlformats.org/officeDocument/2006/relationships/image" Target="../media/image17.png"/><Relationship Id="rId5" Type="http://schemas.microsoft.com/office/2007/relationships/media" Target="../media/media5.m4a"/><Relationship Id="rId15" Type="http://schemas.openxmlformats.org/officeDocument/2006/relationships/image" Target="../media/image21.png"/><Relationship Id="rId10" Type="http://schemas.openxmlformats.org/officeDocument/2006/relationships/image" Target="../media/image16.jpg"/><Relationship Id="rId19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audio" Target="../media/audio3.wav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629" y="1599474"/>
            <a:ext cx="5474682" cy="1341236"/>
          </a:xfrm>
          <a:prstGeom prst="rect">
            <a:avLst/>
          </a:prstGeom>
        </p:spPr>
      </p:pic>
      <p:sp>
        <p:nvSpPr>
          <p:cNvPr id="8" name="Right Arrow 3">
            <a:extLst>
              <a:ext uri="{FF2B5EF4-FFF2-40B4-BE49-F238E27FC236}">
                <a16:creationId xmlns:a16="http://schemas.microsoft.com/office/drawing/2014/main" id="{5A667AED-D0D8-4238-B712-1BFA705C1EA7}"/>
              </a:ext>
            </a:extLst>
          </p:cNvPr>
          <p:cNvSpPr/>
          <p:nvPr/>
        </p:nvSpPr>
        <p:spPr>
          <a:xfrm>
            <a:off x="10929407" y="5869080"/>
            <a:ext cx="1048870" cy="909670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Next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07991" y="6323915"/>
            <a:ext cx="2252979" cy="5403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+mj-lt"/>
              </a:rPr>
              <a:t>Tháng 8 năm 2023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803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957491" y="0"/>
            <a:ext cx="4267200" cy="30848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47" y="4739791"/>
            <a:ext cx="3429000" cy="3429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37" y="4738770"/>
            <a:ext cx="3429000" cy="342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6" y="4615527"/>
            <a:ext cx="3429000" cy="3429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-100000" contrast="-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79" y="391452"/>
            <a:ext cx="3077620" cy="2519405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969818" y="6453269"/>
            <a:ext cx="1731818" cy="28004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FF00"/>
                </a:solidFill>
              </a:rPr>
              <a:t>Bác nông dân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282165" y="6453269"/>
            <a:ext cx="1565564" cy="28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Bác sĩ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227128" y="6340223"/>
            <a:ext cx="1838318" cy="36387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Chú công an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47" y="3601328"/>
            <a:ext cx="3021623" cy="2851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9" y="3601327"/>
            <a:ext cx="3468832" cy="3020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285" y="3711007"/>
            <a:ext cx="3077620" cy="2519405"/>
          </a:xfrm>
          <a:prstGeom prst="rect">
            <a:avLst/>
          </a:prstGeom>
        </p:spPr>
      </p:pic>
      <p:pic>
        <p:nvPicPr>
          <p:cNvPr id="22" name="Bé thật là cừ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02836" y="785359"/>
            <a:ext cx="609600" cy="609600"/>
          </a:xfrm>
          <a:prstGeom prst="rect">
            <a:avLst/>
          </a:prstGeom>
        </p:spPr>
      </p:pic>
      <p:pic>
        <p:nvPicPr>
          <p:cNvPr id="23" name="chưa đúng bé chọn lạ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02836" y="1394959"/>
            <a:ext cx="609600" cy="609600"/>
          </a:xfrm>
          <a:prstGeom prst="rect">
            <a:avLst/>
          </a:prstGeom>
        </p:spPr>
      </p:pic>
      <p:pic>
        <p:nvPicPr>
          <p:cNvPr id="24" name="chưa đúng bé chọn lạ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02836" y="2004559"/>
            <a:ext cx="609600" cy="609600"/>
          </a:xfrm>
          <a:prstGeom prst="rect">
            <a:avLst/>
          </a:prstGeom>
        </p:spPr>
      </p:pic>
      <p:sp>
        <p:nvSpPr>
          <p:cNvPr id="17" name="Right Arrow 3">
            <a:extLst>
              <a:ext uri="{FF2B5EF4-FFF2-40B4-BE49-F238E27FC236}">
                <a16:creationId xmlns:a16="http://schemas.microsoft.com/office/drawing/2014/main" id="{5A667AED-D0D8-4238-B712-1BFA705C1EA7}"/>
              </a:ext>
            </a:extLst>
          </p:cNvPr>
          <p:cNvSpPr/>
          <p:nvPr/>
        </p:nvSpPr>
        <p:spPr>
          <a:xfrm>
            <a:off x="11048566" y="5720024"/>
            <a:ext cx="1048870" cy="909670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Next</a:t>
            </a:r>
          </a:p>
        </p:txBody>
      </p:sp>
      <p:pic>
        <p:nvPicPr>
          <p:cNvPr id="2" name="Bóng của nghề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02836" y="2780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7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413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3.7037E-7 L 0.34844 -0.49282 " pathEditMode="relative" rAng="0" ptsTypes="AA" p14:bounceEnd="50000">
                                          <p:cBhvr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22" y="-2465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3448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2.96296E-6 L 0.00794 -0.53333 " pathEditMode="relative" rAng="0" ptsTypes="AA" p14:bounceEnd="50000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" y="-2659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0" dur="3448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1.48148E-6 L -0.32279 -0.48634 " pathEditMode="relative" rAng="0" ptsTypes="AA" p14:bounceEnd="50000">
                                          <p:cBhvr>
                                            <p:cTn id="2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146" y="-2432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2324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audio>
                  <p:cMediaNode vol="80000">
                    <p:cTn id="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2"/>
                    </p:tgtEl>
                  </p:cMediaNode>
                </p:audio>
                <p:audio>
                  <p:cMediaNode vol="8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3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4"/>
                    </p:tgtEl>
                  </p:cMediaNode>
                </p:audio>
                <p:audio>
                  <p:cMediaNode vol="10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413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3.7037E-7 L 0.34844 -0.49282 " pathEditMode="relative" rAng="0" ptsTypes="AA">
                                          <p:cBhvr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22" y="-2465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3448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2.96296E-6 L 0.00794 -0.53333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" y="-2659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0" dur="3448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1.48148E-6 L -0.32279 -0.48634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146" y="-2432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2324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audio>
                  <p:cMediaNode vol="80000">
                    <p:cTn id="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2"/>
                    </p:tgtEl>
                  </p:cMediaNode>
                </p:audio>
                <p:audio>
                  <p:cMediaNode vol="8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3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4"/>
                    </p:tgtEl>
                  </p:cMediaNode>
                </p:audio>
                <p:audio>
                  <p:cMediaNode vol="10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095736" y="214290"/>
            <a:ext cx="3786214" cy="235745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 descr="gốc_câ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4000504"/>
            <a:ext cx="3143272" cy="2381250"/>
          </a:xfrm>
          <a:prstGeom prst="rect">
            <a:avLst/>
          </a:prstGeom>
        </p:spPr>
      </p:pic>
      <p:pic>
        <p:nvPicPr>
          <p:cNvPr id="8" name="Picture 7" descr="gốc_câ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4364" y="3929066"/>
            <a:ext cx="3143272" cy="2381250"/>
          </a:xfrm>
          <a:prstGeom prst="rect">
            <a:avLst/>
          </a:prstGeom>
        </p:spPr>
      </p:pic>
      <p:pic>
        <p:nvPicPr>
          <p:cNvPr id="9" name="Picture 8" descr="gốc_câ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7636" y="3857628"/>
            <a:ext cx="3143272" cy="2381250"/>
          </a:xfrm>
          <a:prstGeom prst="rect">
            <a:avLst/>
          </a:prstGeom>
        </p:spPr>
      </p:pic>
      <p:pic>
        <p:nvPicPr>
          <p:cNvPr id="13" name="Picture 12" descr="búa.png"/>
          <p:cNvPicPr>
            <a:picLocks noChangeAspect="1"/>
          </p:cNvPicPr>
          <p:nvPr/>
        </p:nvPicPr>
        <p:blipFill>
          <a:blip r:embed="rId10">
            <a:biLevel thresh="50000"/>
            <a:lum bright="-100000" contrast="-100000"/>
          </a:blip>
          <a:stretch>
            <a:fillRect/>
          </a:stretch>
        </p:blipFill>
        <p:spPr>
          <a:xfrm>
            <a:off x="5035906" y="620688"/>
            <a:ext cx="2071702" cy="12858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24034" y="5929330"/>
            <a:ext cx="1928826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CÁI BÚA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24430" y="5929330"/>
            <a:ext cx="1928826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MÁY MAY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39140" y="5929330"/>
            <a:ext cx="1928826" cy="5000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ỐNG NGHE</a:t>
            </a:r>
          </a:p>
        </p:txBody>
      </p:sp>
      <p:pic>
        <p:nvPicPr>
          <p:cNvPr id="5" name="Picture 4" descr="máy_ma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8678" y="3286124"/>
            <a:ext cx="2500330" cy="1785950"/>
          </a:xfrm>
          <a:prstGeom prst="rect">
            <a:avLst/>
          </a:prstGeom>
        </p:spPr>
      </p:pic>
      <p:pic>
        <p:nvPicPr>
          <p:cNvPr id="6" name="Picture 5" descr="ống_ngh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53356" y="3429001"/>
            <a:ext cx="2714645" cy="1490279"/>
          </a:xfrm>
          <a:prstGeom prst="rect">
            <a:avLst/>
          </a:prstGeom>
        </p:spPr>
      </p:pic>
      <p:pic>
        <p:nvPicPr>
          <p:cNvPr id="4" name="Picture 3" descr="búa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720" y="3643314"/>
            <a:ext cx="2071702" cy="1285884"/>
          </a:xfrm>
          <a:prstGeom prst="rect">
            <a:avLst/>
          </a:prstGeom>
        </p:spPr>
      </p:pic>
      <p:pic>
        <p:nvPicPr>
          <p:cNvPr id="2" name="Bé thật là cừ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660560" y="221217"/>
            <a:ext cx="609600" cy="609600"/>
          </a:xfrm>
          <a:prstGeom prst="rect">
            <a:avLst/>
          </a:prstGeom>
        </p:spPr>
      </p:pic>
      <p:pic>
        <p:nvPicPr>
          <p:cNvPr id="3" name="chưa đúng bé chọn lạ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660560" y="958830"/>
            <a:ext cx="609600" cy="609600"/>
          </a:xfrm>
          <a:prstGeom prst="rect">
            <a:avLst/>
          </a:prstGeom>
        </p:spPr>
      </p:pic>
      <p:pic>
        <p:nvPicPr>
          <p:cNvPr id="10" name="chưa đúng bé chọn lạ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660560" y="1696443"/>
            <a:ext cx="609600" cy="609600"/>
          </a:xfrm>
          <a:prstGeom prst="rect">
            <a:avLst/>
          </a:prstGeom>
        </p:spPr>
      </p:pic>
      <p:sp>
        <p:nvSpPr>
          <p:cNvPr id="16" name="Right Arrow 3">
            <a:extLst>
              <a:ext uri="{FF2B5EF4-FFF2-40B4-BE49-F238E27FC236}">
                <a16:creationId xmlns:a16="http://schemas.microsoft.com/office/drawing/2014/main" id="{5A667AED-D0D8-4238-B712-1BFA705C1EA7}"/>
              </a:ext>
            </a:extLst>
          </p:cNvPr>
          <p:cNvSpPr/>
          <p:nvPr/>
        </p:nvSpPr>
        <p:spPr>
          <a:xfrm>
            <a:off x="11000853" y="5784043"/>
            <a:ext cx="1048870" cy="909670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Next</a:t>
            </a:r>
          </a:p>
        </p:txBody>
      </p:sp>
      <p:pic>
        <p:nvPicPr>
          <p:cNvPr id="11" name="Dụng cụ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660560" y="23774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9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738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7.40741E-7 L -0.00104 -0.42176 " pathEditMode="relative" rAng="0" ptsTypes="AA" p14:bounceEnd="50000">
                                          <p:cBhvr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" y="-2141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3448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4.81481E-6 L -0.27383 -0.40439 " pathEditMode="relative" rAng="0" ptsTypes="AA" p14:bounceEnd="50000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698" y="-2023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0" dur="3448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8 1.11022E-16 L 0.26589 -0.44167 " pathEditMode="relative" rAng="0" ptsTypes="AA" p14:bounceEnd="5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229" y="-2208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232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audio>
                  <p:cMediaNode vol="8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audio>
                  <p:cMediaNode vol="10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10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3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738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7.40741E-7 L -0.00104 -0.42176 " pathEditMode="relative" rAng="0" ptsTypes="AA">
                                          <p:cBhvr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" y="-2141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3448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4.81481E-6 L -0.27383 -0.40439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698" y="-2023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0" dur="3448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8 1.11022E-16 L 0.26589 -0.44167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229" y="-2208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232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audio>
                  <p:cMediaNode vol="8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audio>
                  <p:cMediaNode vol="10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10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3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485800" y="99148"/>
            <a:ext cx="3212522" cy="2857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6" y="5375564"/>
            <a:ext cx="3016632" cy="1447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817" y="3043238"/>
            <a:ext cx="4092628" cy="3127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24" y="5357126"/>
            <a:ext cx="3134498" cy="1447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712" y="5357127"/>
            <a:ext cx="2943225" cy="1447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81" y="3545884"/>
            <a:ext cx="3628159" cy="2739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466" y="3486329"/>
            <a:ext cx="3212522" cy="2630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00" y="212583"/>
            <a:ext cx="3212522" cy="26306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85813" y="6081025"/>
            <a:ext cx="1643063" cy="4197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Bác nông </a:t>
            </a:r>
            <a:r>
              <a:rPr lang="vi-VN" dirty="0">
                <a:solidFill>
                  <a:schemeClr val="bg1"/>
                </a:solidFill>
              </a:rPr>
              <a:t>dân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40383" y="6112409"/>
            <a:ext cx="1657350" cy="419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Bác thợ xây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769679" y="6081025"/>
            <a:ext cx="1714500" cy="43698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Cô thợ may</a:t>
            </a:r>
            <a:endParaRPr lang="en-US" dirty="0"/>
          </a:p>
        </p:txBody>
      </p:sp>
      <p:pic>
        <p:nvPicPr>
          <p:cNvPr id="16" name="Bé thật là cừ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55609" y="1363005"/>
            <a:ext cx="609600" cy="434913"/>
          </a:xfrm>
          <a:prstGeom prst="rect">
            <a:avLst/>
          </a:prstGeom>
        </p:spPr>
      </p:pic>
      <p:pic>
        <p:nvPicPr>
          <p:cNvPr id="19" name="chưa đúng bé chọn lạ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55609" y="1943150"/>
            <a:ext cx="609600" cy="609600"/>
          </a:xfrm>
          <a:prstGeom prst="rect">
            <a:avLst/>
          </a:prstGeom>
        </p:spPr>
      </p:pic>
      <p:pic>
        <p:nvPicPr>
          <p:cNvPr id="20" name="chưa đúng bé chọn lạ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512385" y="2843213"/>
            <a:ext cx="609600" cy="609600"/>
          </a:xfrm>
          <a:prstGeom prst="rect">
            <a:avLst/>
          </a:prstGeom>
        </p:spPr>
      </p:pic>
      <p:pic>
        <p:nvPicPr>
          <p:cNvPr id="3" name="C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512385" y="3598045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201658" y="5829629"/>
            <a:ext cx="1005927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9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575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7.40741E-7 L 0.35521 -0.45093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760" y="-2254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3448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audio>
                  <p:cMediaNode vol="100000">
                    <p:cTn id="1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13 3.33333E-6 L 0.00039 -0.49051 " pathEditMode="relative" rAng="0" ptsTypes="AA" p14:bounceEnd="50000">
                                          <p:cBhvr>
                                            <p:cTn id="1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-2453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1" dur="3448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10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9"/>
                    </p:tgtEl>
                  </p:cMediaNode>
                </p:audio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6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0.00069 L -0.37031 -0.45879 " pathEditMode="relative" rAng="0" ptsTypes="AA" p14:bounceEnd="50000">
                                          <p:cBhvr>
                                            <p:cTn id="2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581" y="-2291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1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5" dur="2324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10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0"/>
                    </p:tgtEl>
                  </p:cMediaNode>
                </p:audio>
                <p:audio>
                  <p:cMediaNode vol="10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575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7.40741E-7 L 0.35521 -0.45093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760" y="-2254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3448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audio>
                  <p:cMediaNode vol="100000">
                    <p:cTn id="1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13 3.33333E-6 L 0.00039 -0.49051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-2453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1" dur="3448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10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9"/>
                    </p:tgtEl>
                  </p:cMediaNode>
                </p:audio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0.00069 L -0.37031 -0.45879 " pathEditMode="relative" rAng="0" ptsTypes="AA">
                                          <p:cBhvr>
                                            <p:cTn id="2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581" y="-2291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1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5" dur="2324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10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0"/>
                    </p:tgtEl>
                  </p:cMediaNode>
                </p:audio>
                <p:audio>
                  <p:cMediaNode vol="10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30</Words>
  <Application>Microsoft Office PowerPoint</Application>
  <PresentationFormat>Màn hình rộng</PresentationFormat>
  <Paragraphs>13</Paragraphs>
  <Slides>4</Slides>
  <Notes>0</Notes>
  <HiddenSlides>0</HiddenSlides>
  <MMClips>12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Trang Dao</cp:lastModifiedBy>
  <cp:revision>28</cp:revision>
  <dcterms:created xsi:type="dcterms:W3CDTF">2023-08-23T06:48:56Z</dcterms:created>
  <dcterms:modified xsi:type="dcterms:W3CDTF">2023-11-02T08:19:34Z</dcterms:modified>
</cp:coreProperties>
</file>