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63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4345-595D-45F2-CB30-0B032AFB7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7A5C-C1C4-96C0-B289-8090BEC54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4F91-B3C0-BC9F-78B3-C0606AC3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C843-CA85-DEED-72F5-7AD9576B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23951-D955-4955-E7A9-4911783E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DAB-E52F-D155-E48B-8FFAEE3F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CAEEE-DA0A-3E92-5388-776D41F08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8274-6350-B9BA-C2F5-A7A2AF6A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73CE-76CB-16A8-7CCF-9CC7EFE9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719A-F0D1-AD9D-43AC-8F983810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B0F66-51C4-04E6-77A2-5E98DEAB7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E4C5C-93CF-178F-CD18-3BC31C19E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88A6-35E5-C508-598A-CA0A5988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0D5B-A402-F6C4-E27F-25DC9CC6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7EF5-DE0B-F025-EB1E-9912D457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748-CCD9-3F9C-03DD-E69C89F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2BEF-C4B4-BC5C-18C7-F3C0EC3C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F6A05-5C12-C298-B1EE-07CD0A9D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757E-5310-E5F5-C850-0521682E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AEED-565B-D95E-DAE2-2DEC305F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F649-D8FB-FE0A-E9A6-E468606B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F7D34-41E8-06D9-98D0-0DF3E67D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1375-50CD-D346-96C8-0C3BB093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B07FA-6B72-66C3-0A19-CFAAE68A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DCE9E-3DAE-3761-6B98-011C3AAD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965E-1D11-77FC-0554-AB0D4214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CFAE-CF6A-28BD-2B0F-F873B9865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CD40D-B485-6933-DCB1-DAD8465C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9BDA-1068-B3CF-E6EE-D231EA9A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A3E37-27E8-F728-140D-DF012500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E55B1-376F-AB50-42B3-F8CA0BAB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A7A5-E29A-4483-A962-073E8C56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E3D4-D660-B9DE-8361-2D81E6CD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182DE-4323-6A10-4E80-094D1B63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BEAE6-81BB-B87E-0FFA-03B3E5CF4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20F7D-E119-68AC-A7DA-F99841AEE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6F1B8-682A-EDA8-99CE-36A865B7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66EA1-9A3E-6170-3637-8E6B9B87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7F8E3-CC05-C10A-2261-60BB75AD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7E8A-EA40-E7F6-E04A-4610C9C2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14698-5A53-A491-0F4A-BD2A43A0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482B9-843A-F4E4-A197-5BD0F676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505B1-0395-A768-887D-7A460422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20960-065D-A633-51A6-76A657DF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7362E-8E21-F1CA-4540-F3BB1183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C7AAD-E953-313F-EFE1-44FA932D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C4B3-AE5F-8B7D-06F3-70CC8C4B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FF1-7C89-96A8-A8B1-8204B614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519AA-1DC2-5929-68B6-CB5D2A553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C7F53-FBD6-EBF7-2296-E6577197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6A01-7F6E-60D0-4D99-42BC5758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6F73D-CF31-41FC-02E2-2D2049FB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8917-BE6E-3481-51A6-A692748D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D0A61-124E-E7B6-7B2D-A5C8D53A6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1BD77-A36E-D56F-0615-35BA3168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8F300-ABED-1ADF-0121-F9A3C07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6EC0-1B0E-403B-B10F-B9A56E9A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603B4-30E5-C6A1-361B-F3FB352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68098-E14A-C7F6-FB89-C81E93D6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75660-4301-ECA7-51DC-E42EBE09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D1260-C5C9-D632-8EB0-C4258B7CC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2B2-1679-4471-9DF7-3B9F3C620C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47D80-12BB-3054-3422-3D763A5B8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7E0A-2F7F-043D-9BA4-35C20431B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7.xml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audio" Target="../media/media8.m4a"/><Relationship Id="rId2" Type="http://schemas.openxmlformats.org/officeDocument/2006/relationships/audio" Target="../media/media3.mp3"/><Relationship Id="rId16" Type="http://schemas.openxmlformats.org/officeDocument/2006/relationships/image" Target="../media/image4.jpg"/><Relationship Id="rId1" Type="http://schemas.microsoft.com/office/2007/relationships/media" Target="../media/media3.mp3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2.png"/><Relationship Id="rId10" Type="http://schemas.openxmlformats.org/officeDocument/2006/relationships/audio" Target="../media/media7.m4a"/><Relationship Id="rId4" Type="http://schemas.openxmlformats.org/officeDocument/2006/relationships/audio" Target="../media/media4.wav"/><Relationship Id="rId9" Type="http://schemas.microsoft.com/office/2007/relationships/media" Target="../media/media7.m4a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9.m4a"/><Relationship Id="rId1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microsoft.com/office/2007/relationships/media" Target="../media/media7.m4a"/><Relationship Id="rId12" Type="http://schemas.openxmlformats.org/officeDocument/2006/relationships/audio" Target="../media/media6.mp3"/><Relationship Id="rId17" Type="http://schemas.openxmlformats.org/officeDocument/2006/relationships/image" Target="../media/image4.jp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4.wav"/><Relationship Id="rId11" Type="http://schemas.microsoft.com/office/2007/relationships/media" Target="../media/media6.mp3"/><Relationship Id="rId5" Type="http://schemas.microsoft.com/office/2007/relationships/media" Target="../media/media4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4" Type="http://schemas.openxmlformats.org/officeDocument/2006/relationships/audio" Target="../media/media3.mp3"/><Relationship Id="rId9" Type="http://schemas.microsoft.com/office/2007/relationships/media" Target="../media/media5.m4a"/><Relationship Id="rId14" Type="http://schemas.openxmlformats.org/officeDocument/2006/relationships/audio" Target="../media/media9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7.xml"/><Relationship Id="rId3" Type="http://schemas.microsoft.com/office/2007/relationships/media" Target="../media/media3.mp3"/><Relationship Id="rId7" Type="http://schemas.microsoft.com/office/2007/relationships/media" Target="../media/media5.m4a"/><Relationship Id="rId12" Type="http://schemas.openxmlformats.org/officeDocument/2006/relationships/audio" Target="../media/media9.m4a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4.wav"/><Relationship Id="rId11" Type="http://schemas.microsoft.com/office/2007/relationships/media" Target="../media/media9.m4a"/><Relationship Id="rId5" Type="http://schemas.microsoft.com/office/2007/relationships/media" Target="../media/media4.wav"/><Relationship Id="rId15" Type="http://schemas.openxmlformats.org/officeDocument/2006/relationships/image" Target="../media/image4.jpg"/><Relationship Id="rId10" Type="http://schemas.openxmlformats.org/officeDocument/2006/relationships/audio" Target="../media/media7.m4a"/><Relationship Id="rId4" Type="http://schemas.openxmlformats.org/officeDocument/2006/relationships/audio" Target="../media/media3.mp3"/><Relationship Id="rId9" Type="http://schemas.microsoft.com/office/2007/relationships/media" Target="../media/media7.m4a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9.m4a"/><Relationship Id="rId1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microsoft.com/office/2007/relationships/media" Target="../media/media7.m4a"/><Relationship Id="rId12" Type="http://schemas.openxmlformats.org/officeDocument/2006/relationships/audio" Target="../media/media6.mp3"/><Relationship Id="rId17" Type="http://schemas.openxmlformats.org/officeDocument/2006/relationships/image" Target="../media/image4.jp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4.wav"/><Relationship Id="rId11" Type="http://schemas.microsoft.com/office/2007/relationships/media" Target="../media/media6.mp3"/><Relationship Id="rId5" Type="http://schemas.microsoft.com/office/2007/relationships/media" Target="../media/media4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4" Type="http://schemas.openxmlformats.org/officeDocument/2006/relationships/audio" Target="../media/media3.mp3"/><Relationship Id="rId9" Type="http://schemas.microsoft.com/office/2007/relationships/media" Target="../media/media5.m4a"/><Relationship Id="rId1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9.m4a"/><Relationship Id="rId18" Type="http://schemas.openxmlformats.org/officeDocument/2006/relationships/image" Target="../media/image2.png"/><Relationship Id="rId3" Type="http://schemas.microsoft.com/office/2007/relationships/media" Target="../media/media6.mp3"/><Relationship Id="rId7" Type="http://schemas.microsoft.com/office/2007/relationships/media" Target="../media/media4.wav"/><Relationship Id="rId12" Type="http://schemas.openxmlformats.org/officeDocument/2006/relationships/audio" Target="../media/media7.m4a"/><Relationship Id="rId17" Type="http://schemas.openxmlformats.org/officeDocument/2006/relationships/image" Target="../media/image4.jp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10.m4a"/><Relationship Id="rId11" Type="http://schemas.microsoft.com/office/2007/relationships/media" Target="../media/media7.m4a"/><Relationship Id="rId5" Type="http://schemas.microsoft.com/office/2007/relationships/media" Target="../media/media10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4" Type="http://schemas.openxmlformats.org/officeDocument/2006/relationships/audio" Target="../media/media6.mp3"/><Relationship Id="rId9" Type="http://schemas.microsoft.com/office/2007/relationships/media" Target="../media/media5.m4a"/><Relationship Id="rId1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259" y="1972540"/>
            <a:ext cx="11146805" cy="1220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emitage" panose="020406030505060202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emitage" panose="02040603050506020204" pitchFamily="18" charset="0"/>
                <a:cs typeface="Times New Roman" panose="02020603050405020304" pitchFamily="18" charset="0"/>
              </a:rPr>
              <a:t>SẮP XẾP QUÁ TRÌNH LỚN LÊN CỦA CÂY</a:t>
            </a:r>
          </a:p>
        </p:txBody>
      </p:sp>
      <p:pic>
        <p:nvPicPr>
          <p:cNvPr id="4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8109" y="-393184"/>
            <a:ext cx="406400" cy="406400"/>
          </a:xfrm>
          <a:prstGeom prst="rect">
            <a:avLst/>
          </a:prstGeom>
        </p:spPr>
      </p:pic>
      <p:pic>
        <p:nvPicPr>
          <p:cNvPr id="5" name="SX QT LL CỦA CÂY">
            <a:hlinkClick r:id="" action="ppaction://media"/>
            <a:extLst>
              <a:ext uri="{FF2B5EF4-FFF2-40B4-BE49-F238E27FC236}">
                <a16:creationId xmlns:a16="http://schemas.microsoft.com/office/drawing/2014/main" id="{A9B45CEB-557C-8A08-EEBA-6F0ECD3835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76835" y="1629656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10543598" y="114338"/>
            <a:ext cx="1579643" cy="11644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06400" y="2398028"/>
            <a:ext cx="406400" cy="406400"/>
          </a:xfrm>
          <a:prstGeom prst="rect">
            <a:avLst/>
          </a:prstGeom>
        </p:spPr>
      </p:pic>
      <p:pic>
        <p:nvPicPr>
          <p:cNvPr id="10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06400" y="3071796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127"/>
            <a:ext cx="894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triển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6541" y="861034"/>
            <a:ext cx="609600" cy="609600"/>
          </a:xfrm>
          <a:prstGeom prst="rect">
            <a:avLst/>
          </a:prstGeom>
        </p:spPr>
      </p:pic>
      <p:pic>
        <p:nvPicPr>
          <p:cNvPr id="8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08000" y="1576565"/>
            <a:ext cx="609600" cy="609600"/>
          </a:xfrm>
          <a:prstGeom prst="rect">
            <a:avLst/>
          </a:prstGeom>
        </p:spPr>
      </p:pic>
      <p:pic>
        <p:nvPicPr>
          <p:cNvPr id="1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9444" y="4138863"/>
            <a:ext cx="609600" cy="6096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8" t="63704" r="24505" b="1803"/>
          <a:stretch/>
        </p:blipFill>
        <p:spPr bwMode="auto">
          <a:xfrm>
            <a:off x="7225620" y="5007653"/>
            <a:ext cx="2005451" cy="1558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t="11630" r="34180" b="67233"/>
          <a:stretch/>
        </p:blipFill>
        <p:spPr>
          <a:xfrm>
            <a:off x="2569581" y="5007653"/>
            <a:ext cx="2005451" cy="1558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9" t="53507" r="6582" b="19210"/>
          <a:stretch/>
        </p:blipFill>
        <p:spPr>
          <a:xfrm>
            <a:off x="338589" y="5004938"/>
            <a:ext cx="2005451" cy="162582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2839" r="53907" b="5512"/>
          <a:stretch/>
        </p:blipFill>
        <p:spPr bwMode="auto">
          <a:xfrm>
            <a:off x="4760138" y="5031168"/>
            <a:ext cx="2088581" cy="149592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C3248EFE-EECF-4BE6-A295-348CDFF92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6" t="27711" r="3669" b="53871"/>
          <a:stretch/>
        </p:blipFill>
        <p:spPr bwMode="auto">
          <a:xfrm>
            <a:off x="9729302" y="4939993"/>
            <a:ext cx="2152357" cy="16258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C949AF2F-75D7-A164-CF72-8F3E1311FA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83813" y="3467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3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13724 -0.42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0846 -0.409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2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0539 -0.43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21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25586 -0.4393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2196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43711 -0.45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-225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23216" y="1659545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89976" y="641130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2" t="11256" r="32862" b="64446"/>
          <a:stretch/>
        </p:blipFill>
        <p:spPr>
          <a:xfrm>
            <a:off x="612324" y="875935"/>
            <a:ext cx="2183538" cy="201953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525125" y="58919"/>
            <a:ext cx="1579643" cy="11644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2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88109" y="-393184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0537" y="2963975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pic>
        <p:nvPicPr>
          <p:cNvPr id="6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86259" y="2659175"/>
            <a:ext cx="609600" cy="609600"/>
          </a:xfrm>
          <a:prstGeom prst="rect">
            <a:avLst/>
          </a:prstGeom>
        </p:spPr>
      </p:pic>
      <p:pic>
        <p:nvPicPr>
          <p:cNvPr id="19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86259" y="1783406"/>
            <a:ext cx="609600" cy="609600"/>
          </a:xfrm>
          <a:prstGeom prst="rect">
            <a:avLst/>
          </a:prstGeom>
        </p:spPr>
      </p:pic>
      <p:pic>
        <p:nvPicPr>
          <p:cNvPr id="4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74344" y="4574731"/>
            <a:ext cx="609600" cy="609600"/>
          </a:xfrm>
          <a:prstGeom prst="rect">
            <a:avLst/>
          </a:prstGeom>
        </p:spPr>
      </p:pic>
      <p:pic>
        <p:nvPicPr>
          <p:cNvPr id="8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72426" y="1040722"/>
            <a:ext cx="609600" cy="609600"/>
          </a:xfrm>
          <a:prstGeom prst="rect">
            <a:avLst/>
          </a:prstGeom>
        </p:spPr>
      </p:pic>
      <p:pic>
        <p:nvPicPr>
          <p:cNvPr id="20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87199" y="367364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47" r="54784" b="314"/>
          <a:stretch/>
        </p:blipFill>
        <p:spPr>
          <a:xfrm>
            <a:off x="123341" y="4730656"/>
            <a:ext cx="2132290" cy="17334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4" t="30194" r="7035" b="54113"/>
          <a:stretch/>
        </p:blipFill>
        <p:spPr>
          <a:xfrm>
            <a:off x="2520615" y="4723654"/>
            <a:ext cx="2223982" cy="173341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5" t="58814" r="22866" b="3348"/>
          <a:stretch/>
        </p:blipFill>
        <p:spPr bwMode="auto">
          <a:xfrm>
            <a:off x="5007259" y="4752144"/>
            <a:ext cx="2177481" cy="17334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>
            <a:extLst>
              <a:ext uri="{FF2B5EF4-FFF2-40B4-BE49-F238E27FC236}">
                <a16:creationId xmlns:a16="http://schemas.microsoft.com/office/drawing/2014/main" id="{C603B7E6-906E-4A40-B98C-BF59603F3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15641" r="34043" b="68698"/>
          <a:stretch/>
        </p:blipFill>
        <p:spPr bwMode="auto">
          <a:xfrm>
            <a:off x="7402567" y="4752144"/>
            <a:ext cx="2177481" cy="171193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7" t="56483" r="6573" b="15198"/>
          <a:stretch/>
        </p:blipFill>
        <p:spPr>
          <a:xfrm>
            <a:off x="9797875" y="4752144"/>
            <a:ext cx="2152407" cy="17334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Bản ghi Mới 15">
            <a:hlinkClick r:id="" action="ppaction://media"/>
            <a:extLst>
              <a:ext uri="{FF2B5EF4-FFF2-40B4-BE49-F238E27FC236}">
                <a16:creationId xmlns:a16="http://schemas.microsoft.com/office/drawing/2014/main" id="{5BF0433E-A09C-B484-A9B8-59FF2A6ED79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46567" y="26182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2B4A20-ECC3-0C72-29D1-374053457B6C}"/>
              </a:ext>
            </a:extLst>
          </p:cNvPr>
          <p:cNvSpPr/>
          <p:nvPr/>
        </p:nvSpPr>
        <p:spPr>
          <a:xfrm>
            <a:off x="304799" y="87716"/>
            <a:ext cx="4439797" cy="54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chọn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20338 -0.523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219 -0.537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-268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013 -0.5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68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7942 -0.566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-2833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9219 -0.5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277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5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979536" y="1306775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23957" y="608414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17513" y="1379714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3" t="14961" r="37244" b="71723"/>
          <a:stretch/>
        </p:blipFill>
        <p:spPr>
          <a:xfrm>
            <a:off x="102141" y="835711"/>
            <a:ext cx="1829721" cy="151478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7" t="26525" b="52949"/>
          <a:stretch/>
        </p:blipFill>
        <p:spPr>
          <a:xfrm>
            <a:off x="2892445" y="751584"/>
            <a:ext cx="1925068" cy="151478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9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9942" y="3198893"/>
            <a:ext cx="565380" cy="565380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68081" y="1424441"/>
            <a:ext cx="609600" cy="609600"/>
          </a:xfrm>
          <a:prstGeom prst="rect">
            <a:avLst/>
          </a:prstGeom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67877" y="4114387"/>
            <a:ext cx="609600" cy="609600"/>
          </a:xfrm>
          <a:prstGeom prst="rect">
            <a:avLst/>
          </a:prstGeom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4162" y="2371727"/>
            <a:ext cx="609600" cy="609600"/>
          </a:xfrm>
          <a:prstGeom prst="rect">
            <a:avLst/>
          </a:prstGeom>
        </p:spPr>
      </p:pic>
      <p:pic>
        <p:nvPicPr>
          <p:cNvPr id="13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9942" y="5061673"/>
            <a:ext cx="609600" cy="609600"/>
          </a:xfrm>
          <a:prstGeom prst="rect">
            <a:avLst/>
          </a:prstGeom>
        </p:spPr>
      </p:pic>
      <p:pic>
        <p:nvPicPr>
          <p:cNvPr id="14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67877" y="488394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8003" y="252412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1453" y="2545592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5" t="55335" r="7416" b="16542"/>
          <a:stretch/>
        </p:blipFill>
        <p:spPr>
          <a:xfrm>
            <a:off x="4938446" y="4815202"/>
            <a:ext cx="2200507" cy="161393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34300" r="55070" b="1619"/>
          <a:stretch/>
        </p:blipFill>
        <p:spPr bwMode="auto">
          <a:xfrm>
            <a:off x="54653" y="4815202"/>
            <a:ext cx="2225231" cy="171214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3" t="16232" r="33469" b="68884"/>
          <a:stretch/>
        </p:blipFill>
        <p:spPr bwMode="auto">
          <a:xfrm>
            <a:off x="2537648" y="4815202"/>
            <a:ext cx="2225231" cy="165504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6" t="61930" r="29755" b="7323"/>
          <a:stretch/>
        </p:blipFill>
        <p:spPr>
          <a:xfrm>
            <a:off x="7375832" y="4679330"/>
            <a:ext cx="2200507" cy="165504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460594BB-9A1C-41FA-8EB8-0FC47BD1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2" t="29156" r="6746" b="53245"/>
          <a:stretch/>
        </p:blipFill>
        <p:spPr bwMode="auto">
          <a:xfrm>
            <a:off x="9654352" y="4679329"/>
            <a:ext cx="2289119" cy="16550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̉n ghi Mới 15">
            <a:hlinkClick r:id="" action="ppaction://media"/>
            <a:extLst>
              <a:ext uri="{FF2B5EF4-FFF2-40B4-BE49-F238E27FC236}">
                <a16:creationId xmlns:a16="http://schemas.microsoft.com/office/drawing/2014/main" id="{A733A5E0-6D93-92A8-0981-A2A0A85C4C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29942" y="5844619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F6DEE-A445-E8EA-67C6-FC8F505847B2}"/>
              </a:ext>
            </a:extLst>
          </p:cNvPr>
          <p:cNvSpPr/>
          <p:nvPr/>
        </p:nvSpPr>
        <p:spPr>
          <a:xfrm>
            <a:off x="304799" y="87716"/>
            <a:ext cx="4439797" cy="54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chọn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581 -0.52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293 -0.599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2995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33256 -0.57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89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5118 -0.570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285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6601 -0.590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2953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743923" y="1673629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53317" y="1686416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13115" r="31783" b="66660"/>
          <a:stretch/>
        </p:blipFill>
        <p:spPr>
          <a:xfrm>
            <a:off x="56350" y="1424397"/>
            <a:ext cx="1561355" cy="115288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8" t="27067" r="4900" b="51363"/>
          <a:stretch/>
        </p:blipFill>
        <p:spPr>
          <a:xfrm>
            <a:off x="2690363" y="1353350"/>
            <a:ext cx="1561354" cy="120856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3" t="52398" r="7029" b="18916"/>
          <a:stretch/>
        </p:blipFill>
        <p:spPr>
          <a:xfrm>
            <a:off x="5313964" y="1225439"/>
            <a:ext cx="1561353" cy="133647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6938737" y="1727409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8779" y="873667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10573896" y="61018"/>
            <a:ext cx="1579643" cy="116442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9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51650" y="2277782"/>
            <a:ext cx="406400" cy="4064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53250" y="4300767"/>
            <a:ext cx="609600" cy="6096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3661408"/>
            <a:ext cx="609600" cy="609600"/>
          </a:xfrm>
          <a:prstGeom prst="rect">
            <a:avLst/>
          </a:prstGeom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4913738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10" y="2741924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510" y="2763389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2874" y="2741924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3</a:t>
            </a:r>
          </a:p>
        </p:txBody>
      </p:sp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20235" y="2874087"/>
            <a:ext cx="609600" cy="609600"/>
          </a:xfrm>
          <a:prstGeom prst="rect">
            <a:avLst/>
          </a:prstGeom>
        </p:spPr>
      </p:pic>
      <p:pic>
        <p:nvPicPr>
          <p:cNvPr id="14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06910" y="-607302"/>
            <a:ext cx="609600" cy="609600"/>
          </a:xfrm>
          <a:prstGeom prst="rect">
            <a:avLst/>
          </a:prstGeom>
        </p:spPr>
      </p:pic>
      <p:pic>
        <p:nvPicPr>
          <p:cNvPr id="27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5500" y="1361697"/>
            <a:ext cx="609600" cy="609600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6" t="63145" r="21528" b="4780"/>
          <a:stretch/>
        </p:blipFill>
        <p:spPr bwMode="auto">
          <a:xfrm>
            <a:off x="2514388" y="4910367"/>
            <a:ext cx="2173702" cy="16625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15180" r="36028" b="69966"/>
          <a:stretch/>
        </p:blipFill>
        <p:spPr>
          <a:xfrm>
            <a:off x="4816986" y="4869404"/>
            <a:ext cx="2160589" cy="170353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0" r="54233" b="1886"/>
          <a:stretch/>
        </p:blipFill>
        <p:spPr>
          <a:xfrm>
            <a:off x="147610" y="4945438"/>
            <a:ext cx="2183745" cy="161065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1" t="54593" r="7871" b="20219"/>
          <a:stretch/>
        </p:blipFill>
        <p:spPr bwMode="auto">
          <a:xfrm>
            <a:off x="7202478" y="4852561"/>
            <a:ext cx="2180673" cy="170353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1024D0D-C9DC-43AD-80F2-FDAC2989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t="29613" r="6948" b="52790"/>
          <a:stretch/>
        </p:blipFill>
        <p:spPr bwMode="auto">
          <a:xfrm>
            <a:off x="9677612" y="4852562"/>
            <a:ext cx="2156606" cy="170353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̉n ghi Mới 15">
            <a:hlinkClick r:id="" action="ppaction://media"/>
            <a:extLst>
              <a:ext uri="{FF2B5EF4-FFF2-40B4-BE49-F238E27FC236}">
                <a16:creationId xmlns:a16="http://schemas.microsoft.com/office/drawing/2014/main" id="{707988D8-5B1D-DAC0-32E3-00AD4A9FD5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20235" y="5810623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9875C-2F19-3007-B150-99580343FDAA}"/>
              </a:ext>
            </a:extLst>
          </p:cNvPr>
          <p:cNvSpPr/>
          <p:nvPr/>
        </p:nvSpPr>
        <p:spPr>
          <a:xfrm>
            <a:off x="313526" y="342486"/>
            <a:ext cx="4439797" cy="54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chọn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1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47864 -0.55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022E-16 L 0.67253 -0.55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0" y="-275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208 L 0.28242 -0.54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713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8828 -0.55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27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208 L -0.10937 -0.534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2659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numSld="999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439636" y="1559371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82336" y="1528863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5" t="15904" r="40465" b="69067"/>
          <a:stretch/>
        </p:blipFill>
        <p:spPr>
          <a:xfrm>
            <a:off x="112921" y="1281893"/>
            <a:ext cx="1206628" cy="9935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6" t="32405" r="7163" b="54749"/>
          <a:stretch/>
        </p:blipFill>
        <p:spPr>
          <a:xfrm>
            <a:off x="2183711" y="1238533"/>
            <a:ext cx="1206628" cy="100190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6" t="52742" r="6735" b="15994"/>
          <a:stretch/>
        </p:blipFill>
        <p:spPr>
          <a:xfrm>
            <a:off x="4348431" y="1193100"/>
            <a:ext cx="1230087" cy="109738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698497" y="1559370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61047" r="22911" b="4797"/>
          <a:stretch/>
        </p:blipFill>
        <p:spPr bwMode="auto">
          <a:xfrm>
            <a:off x="6404802" y="1193100"/>
            <a:ext cx="1277346" cy="116315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8714205" y="729849"/>
            <a:ext cx="2264524" cy="2291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803221" y="1572997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572751" y="0"/>
            <a:ext cx="1623094" cy="96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27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21091" y="1281893"/>
            <a:ext cx="406400" cy="406400"/>
          </a:xfrm>
          <a:prstGeom prst="rect">
            <a:avLst/>
          </a:prstGeom>
        </p:spPr>
      </p:pic>
      <p:pic>
        <p:nvPicPr>
          <p:cNvPr id="4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3388836"/>
            <a:ext cx="609600" cy="609600"/>
          </a:xfrm>
          <a:prstGeom prst="rect">
            <a:avLst/>
          </a:prstGeom>
        </p:spPr>
      </p:pic>
      <p:pic>
        <p:nvPicPr>
          <p:cNvPr id="5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71695" y="2583468"/>
            <a:ext cx="609600" cy="609600"/>
          </a:xfrm>
          <a:prstGeom prst="rect">
            <a:avLst/>
          </a:prstGeom>
        </p:spPr>
      </p:pic>
      <p:pic>
        <p:nvPicPr>
          <p:cNvPr id="2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97530" y="180830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7162" y="2549741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51000" y="251613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6707" y="249044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4993" y="2472770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4</a:t>
            </a:r>
          </a:p>
        </p:txBody>
      </p:sp>
      <p:pic>
        <p:nvPicPr>
          <p:cNvPr id="7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66871" y="583501"/>
            <a:ext cx="609600" cy="6096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71954" y="-616240"/>
            <a:ext cx="6096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533856" y="3116889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32774" r="55820" b="633"/>
          <a:stretch/>
        </p:blipFill>
        <p:spPr bwMode="auto">
          <a:xfrm>
            <a:off x="4930243" y="4806312"/>
            <a:ext cx="2035985" cy="1828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3" t="29376" r="7227" b="49138"/>
          <a:stretch/>
        </p:blipFill>
        <p:spPr>
          <a:xfrm>
            <a:off x="357162" y="4806312"/>
            <a:ext cx="1995462" cy="1828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5" t="63073" r="21924" b="6667"/>
          <a:stretch/>
        </p:blipFill>
        <p:spPr bwMode="auto">
          <a:xfrm>
            <a:off x="2568711" y="4806312"/>
            <a:ext cx="2035985" cy="1828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6F35E5D-D679-49D7-85D0-F74DDB75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6" t="55980" r="5748" b="18351"/>
          <a:stretch/>
        </p:blipFill>
        <p:spPr bwMode="auto">
          <a:xfrm>
            <a:off x="7291775" y="4806312"/>
            <a:ext cx="2035985" cy="1828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11667" r="36986" b="68160"/>
          <a:stretch/>
        </p:blipFill>
        <p:spPr>
          <a:xfrm>
            <a:off x="9783071" y="4806312"/>
            <a:ext cx="1852652" cy="18287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37294" r="56025" b="1845"/>
          <a:stretch/>
        </p:blipFill>
        <p:spPr bwMode="auto">
          <a:xfrm>
            <a:off x="8505725" y="1127324"/>
            <a:ext cx="1277346" cy="116315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15">
            <a:hlinkClick r:id="" action="ppaction://media"/>
            <a:extLst>
              <a:ext uri="{FF2B5EF4-FFF2-40B4-BE49-F238E27FC236}">
                <a16:creationId xmlns:a16="http://schemas.microsoft.com/office/drawing/2014/main" id="{78EFF104-C19F-04C3-CFC6-869481E4251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3998436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89B81-7C4A-E05A-3068-1E5943634C2C}"/>
              </a:ext>
            </a:extLst>
          </p:cNvPr>
          <p:cNvSpPr/>
          <p:nvPr/>
        </p:nvSpPr>
        <p:spPr>
          <a:xfrm>
            <a:off x="331101" y="242911"/>
            <a:ext cx="4439797" cy="54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chọn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116 L 0.3194 -0.55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05091 -0.099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482 -0.55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34" y="-276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51224 -0.547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273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8659 -0.54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2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11914 -0.544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724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5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3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151" y="2213389"/>
            <a:ext cx="4743754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vào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4923771"/>
            <a:ext cx="1934229" cy="1934229"/>
          </a:xfrm>
          <a:prstGeom prst="rect">
            <a:avLst/>
          </a:prstGeom>
        </p:spPr>
      </p:pic>
      <p:pic>
        <p:nvPicPr>
          <p:cNvPr id="7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7266" y="971550"/>
            <a:ext cx="622816" cy="622816"/>
          </a:xfrm>
          <a:prstGeom prst="rect">
            <a:avLst/>
          </a:prstGeom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651958" y="5438274"/>
            <a:ext cx="1540042" cy="1419726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ản ghi Mới 16">
            <a:hlinkClick r:id="" action="ppaction://media"/>
            <a:extLst>
              <a:ext uri="{FF2B5EF4-FFF2-40B4-BE49-F238E27FC236}">
                <a16:creationId xmlns:a16="http://schemas.microsoft.com/office/drawing/2014/main" id="{0AC7A2D5-FC2A-9A3F-6BCB-873572DDBD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99197" y="4271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111</Words>
  <Application>Microsoft Office PowerPoint</Application>
  <PresentationFormat>Màn hình rộng</PresentationFormat>
  <Paragraphs>29</Paragraphs>
  <Slides>7</Slides>
  <Notes>0</Notes>
  <HiddenSlides>0</HiddenSlides>
  <MMClips>39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Eremitage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Trang Dao</cp:lastModifiedBy>
  <cp:revision>136</cp:revision>
  <dcterms:created xsi:type="dcterms:W3CDTF">2023-02-10T04:20:12Z</dcterms:created>
  <dcterms:modified xsi:type="dcterms:W3CDTF">2023-11-02T08:20:09Z</dcterms:modified>
</cp:coreProperties>
</file>