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4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05/09/2023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05/09/2023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05/09/2023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05/09/2023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05/09/2023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039" y="198881"/>
            <a:ext cx="11913920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1043" y="2566796"/>
            <a:ext cx="11449913" cy="284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05/09/2023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7.png"/><Relationship Id="rId21" Type="http://schemas.openxmlformats.org/officeDocument/2006/relationships/image" Target="../media/image21.png"/><Relationship Id="rId42" Type="http://schemas.openxmlformats.org/officeDocument/2006/relationships/image" Target="../media/image42.png"/><Relationship Id="rId63" Type="http://schemas.openxmlformats.org/officeDocument/2006/relationships/image" Target="../media/image63.png"/><Relationship Id="rId84" Type="http://schemas.openxmlformats.org/officeDocument/2006/relationships/image" Target="../media/image84.png"/><Relationship Id="rId138" Type="http://schemas.openxmlformats.org/officeDocument/2006/relationships/image" Target="../media/image138.png"/><Relationship Id="rId159" Type="http://schemas.openxmlformats.org/officeDocument/2006/relationships/image" Target="../media/image159.png"/><Relationship Id="rId170" Type="http://schemas.openxmlformats.org/officeDocument/2006/relationships/image" Target="../media/image170.png"/><Relationship Id="rId191" Type="http://schemas.openxmlformats.org/officeDocument/2006/relationships/image" Target="../media/image191.png"/><Relationship Id="rId196" Type="http://schemas.openxmlformats.org/officeDocument/2006/relationships/image" Target="../media/image196.png"/><Relationship Id="rId200" Type="http://schemas.openxmlformats.org/officeDocument/2006/relationships/image" Target="../media/image200.png"/><Relationship Id="rId16" Type="http://schemas.openxmlformats.org/officeDocument/2006/relationships/image" Target="../media/image16.png"/><Relationship Id="rId107" Type="http://schemas.openxmlformats.org/officeDocument/2006/relationships/image" Target="../media/image107.png"/><Relationship Id="rId11" Type="http://schemas.openxmlformats.org/officeDocument/2006/relationships/image" Target="../media/image11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74" Type="http://schemas.openxmlformats.org/officeDocument/2006/relationships/image" Target="../media/image74.png"/><Relationship Id="rId79" Type="http://schemas.openxmlformats.org/officeDocument/2006/relationships/image" Target="../media/image79.png"/><Relationship Id="rId102" Type="http://schemas.openxmlformats.org/officeDocument/2006/relationships/image" Target="../media/image102.png"/><Relationship Id="rId123" Type="http://schemas.openxmlformats.org/officeDocument/2006/relationships/image" Target="../media/image123.png"/><Relationship Id="rId128" Type="http://schemas.openxmlformats.org/officeDocument/2006/relationships/image" Target="../media/image128.png"/><Relationship Id="rId144" Type="http://schemas.openxmlformats.org/officeDocument/2006/relationships/image" Target="../media/image144.png"/><Relationship Id="rId149" Type="http://schemas.openxmlformats.org/officeDocument/2006/relationships/image" Target="../media/image149.png"/><Relationship Id="rId5" Type="http://schemas.openxmlformats.org/officeDocument/2006/relationships/image" Target="../media/image5.png"/><Relationship Id="rId90" Type="http://schemas.openxmlformats.org/officeDocument/2006/relationships/image" Target="../media/image90.png"/><Relationship Id="rId95" Type="http://schemas.openxmlformats.org/officeDocument/2006/relationships/image" Target="../media/image95.png"/><Relationship Id="rId160" Type="http://schemas.openxmlformats.org/officeDocument/2006/relationships/image" Target="../media/image160.png"/><Relationship Id="rId165" Type="http://schemas.openxmlformats.org/officeDocument/2006/relationships/image" Target="../media/image165.png"/><Relationship Id="rId181" Type="http://schemas.openxmlformats.org/officeDocument/2006/relationships/image" Target="../media/image181.png"/><Relationship Id="rId186" Type="http://schemas.openxmlformats.org/officeDocument/2006/relationships/image" Target="../media/image186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64" Type="http://schemas.openxmlformats.org/officeDocument/2006/relationships/image" Target="../media/image64.png"/><Relationship Id="rId69" Type="http://schemas.openxmlformats.org/officeDocument/2006/relationships/image" Target="../media/image69.png"/><Relationship Id="rId113" Type="http://schemas.openxmlformats.org/officeDocument/2006/relationships/image" Target="../media/image113.png"/><Relationship Id="rId118" Type="http://schemas.openxmlformats.org/officeDocument/2006/relationships/image" Target="../media/image118.png"/><Relationship Id="rId134" Type="http://schemas.openxmlformats.org/officeDocument/2006/relationships/image" Target="../media/image134.png"/><Relationship Id="rId139" Type="http://schemas.openxmlformats.org/officeDocument/2006/relationships/image" Target="../media/image139.png"/><Relationship Id="rId80" Type="http://schemas.openxmlformats.org/officeDocument/2006/relationships/image" Target="../media/image80.png"/><Relationship Id="rId85" Type="http://schemas.openxmlformats.org/officeDocument/2006/relationships/image" Target="../media/image85.png"/><Relationship Id="rId150" Type="http://schemas.openxmlformats.org/officeDocument/2006/relationships/image" Target="../media/image150.png"/><Relationship Id="rId155" Type="http://schemas.openxmlformats.org/officeDocument/2006/relationships/image" Target="../media/image155.png"/><Relationship Id="rId171" Type="http://schemas.openxmlformats.org/officeDocument/2006/relationships/image" Target="../media/image171.png"/><Relationship Id="rId176" Type="http://schemas.openxmlformats.org/officeDocument/2006/relationships/image" Target="../media/image176.png"/><Relationship Id="rId192" Type="http://schemas.openxmlformats.org/officeDocument/2006/relationships/image" Target="../media/image192.png"/><Relationship Id="rId197" Type="http://schemas.openxmlformats.org/officeDocument/2006/relationships/image" Target="../media/image197.png"/><Relationship Id="rId201" Type="http://schemas.openxmlformats.org/officeDocument/2006/relationships/image" Target="../media/image201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59" Type="http://schemas.openxmlformats.org/officeDocument/2006/relationships/image" Target="../media/image59.png"/><Relationship Id="rId103" Type="http://schemas.openxmlformats.org/officeDocument/2006/relationships/image" Target="../media/image103.png"/><Relationship Id="rId108" Type="http://schemas.openxmlformats.org/officeDocument/2006/relationships/image" Target="../media/image108.png"/><Relationship Id="rId124" Type="http://schemas.openxmlformats.org/officeDocument/2006/relationships/image" Target="../media/image124.png"/><Relationship Id="rId129" Type="http://schemas.openxmlformats.org/officeDocument/2006/relationships/image" Target="../media/image129.png"/><Relationship Id="rId54" Type="http://schemas.openxmlformats.org/officeDocument/2006/relationships/image" Target="../media/image54.png"/><Relationship Id="rId70" Type="http://schemas.openxmlformats.org/officeDocument/2006/relationships/image" Target="../media/image70.png"/><Relationship Id="rId75" Type="http://schemas.openxmlformats.org/officeDocument/2006/relationships/image" Target="../media/image75.png"/><Relationship Id="rId91" Type="http://schemas.openxmlformats.org/officeDocument/2006/relationships/image" Target="../media/image91.png"/><Relationship Id="rId96" Type="http://schemas.openxmlformats.org/officeDocument/2006/relationships/image" Target="../media/image96.png"/><Relationship Id="rId140" Type="http://schemas.openxmlformats.org/officeDocument/2006/relationships/image" Target="../media/image140.png"/><Relationship Id="rId145" Type="http://schemas.openxmlformats.org/officeDocument/2006/relationships/image" Target="../media/image145.png"/><Relationship Id="rId161" Type="http://schemas.openxmlformats.org/officeDocument/2006/relationships/image" Target="../media/image161.png"/><Relationship Id="rId166" Type="http://schemas.openxmlformats.org/officeDocument/2006/relationships/image" Target="../media/image166.png"/><Relationship Id="rId182" Type="http://schemas.openxmlformats.org/officeDocument/2006/relationships/image" Target="../media/image182.png"/><Relationship Id="rId187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49" Type="http://schemas.openxmlformats.org/officeDocument/2006/relationships/image" Target="../media/image49.png"/><Relationship Id="rId114" Type="http://schemas.openxmlformats.org/officeDocument/2006/relationships/image" Target="../media/image114.png"/><Relationship Id="rId119" Type="http://schemas.openxmlformats.org/officeDocument/2006/relationships/image" Target="../media/image119.png"/><Relationship Id="rId44" Type="http://schemas.openxmlformats.org/officeDocument/2006/relationships/image" Target="../media/image44.pn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81" Type="http://schemas.openxmlformats.org/officeDocument/2006/relationships/image" Target="../media/image81.png"/><Relationship Id="rId86" Type="http://schemas.openxmlformats.org/officeDocument/2006/relationships/image" Target="../media/image86.png"/><Relationship Id="rId130" Type="http://schemas.openxmlformats.org/officeDocument/2006/relationships/image" Target="../media/image130.png"/><Relationship Id="rId135" Type="http://schemas.openxmlformats.org/officeDocument/2006/relationships/image" Target="../media/image135.png"/><Relationship Id="rId151" Type="http://schemas.openxmlformats.org/officeDocument/2006/relationships/image" Target="../media/image151.png"/><Relationship Id="rId156" Type="http://schemas.openxmlformats.org/officeDocument/2006/relationships/image" Target="../media/image156.png"/><Relationship Id="rId177" Type="http://schemas.openxmlformats.org/officeDocument/2006/relationships/image" Target="../media/image177.png"/><Relationship Id="rId198" Type="http://schemas.openxmlformats.org/officeDocument/2006/relationships/image" Target="../media/image198.png"/><Relationship Id="rId172" Type="http://schemas.openxmlformats.org/officeDocument/2006/relationships/image" Target="../media/image172.png"/><Relationship Id="rId193" Type="http://schemas.openxmlformats.org/officeDocument/2006/relationships/image" Target="../media/image193.png"/><Relationship Id="rId202" Type="http://schemas.openxmlformats.org/officeDocument/2006/relationships/image" Target="../media/image202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9" Type="http://schemas.openxmlformats.org/officeDocument/2006/relationships/image" Target="../media/image39.png"/><Relationship Id="rId109" Type="http://schemas.openxmlformats.org/officeDocument/2006/relationships/image" Target="../media/image109.png"/><Relationship Id="rId34" Type="http://schemas.openxmlformats.org/officeDocument/2006/relationships/image" Target="../media/image34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76" Type="http://schemas.openxmlformats.org/officeDocument/2006/relationships/image" Target="../media/image76.png"/><Relationship Id="rId97" Type="http://schemas.openxmlformats.org/officeDocument/2006/relationships/image" Target="../media/image97.png"/><Relationship Id="rId104" Type="http://schemas.openxmlformats.org/officeDocument/2006/relationships/image" Target="../media/image104.png"/><Relationship Id="rId120" Type="http://schemas.openxmlformats.org/officeDocument/2006/relationships/image" Target="../media/image120.png"/><Relationship Id="rId125" Type="http://schemas.openxmlformats.org/officeDocument/2006/relationships/image" Target="../media/image125.png"/><Relationship Id="rId141" Type="http://schemas.openxmlformats.org/officeDocument/2006/relationships/image" Target="../media/image141.png"/><Relationship Id="rId146" Type="http://schemas.openxmlformats.org/officeDocument/2006/relationships/image" Target="../media/image146.png"/><Relationship Id="rId167" Type="http://schemas.openxmlformats.org/officeDocument/2006/relationships/image" Target="../media/image167.png"/><Relationship Id="rId188" Type="http://schemas.openxmlformats.org/officeDocument/2006/relationships/image" Target="../media/image188.png"/><Relationship Id="rId7" Type="http://schemas.openxmlformats.org/officeDocument/2006/relationships/image" Target="../media/image7.png"/><Relationship Id="rId71" Type="http://schemas.openxmlformats.org/officeDocument/2006/relationships/image" Target="../media/image71.png"/><Relationship Id="rId92" Type="http://schemas.openxmlformats.org/officeDocument/2006/relationships/image" Target="../media/image92.png"/><Relationship Id="rId162" Type="http://schemas.openxmlformats.org/officeDocument/2006/relationships/image" Target="../media/image162.png"/><Relationship Id="rId183" Type="http://schemas.openxmlformats.org/officeDocument/2006/relationships/image" Target="../media/image183.png"/><Relationship Id="rId2" Type="http://schemas.openxmlformats.org/officeDocument/2006/relationships/image" Target="../media/image2.png"/><Relationship Id="rId29" Type="http://schemas.openxmlformats.org/officeDocument/2006/relationships/image" Target="../media/image29.png"/><Relationship Id="rId24" Type="http://schemas.openxmlformats.org/officeDocument/2006/relationships/image" Target="../media/image24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66" Type="http://schemas.openxmlformats.org/officeDocument/2006/relationships/image" Target="../media/image66.png"/><Relationship Id="rId87" Type="http://schemas.openxmlformats.org/officeDocument/2006/relationships/image" Target="../media/image87.png"/><Relationship Id="rId110" Type="http://schemas.openxmlformats.org/officeDocument/2006/relationships/image" Target="../media/image110.png"/><Relationship Id="rId115" Type="http://schemas.openxmlformats.org/officeDocument/2006/relationships/image" Target="../media/image115.png"/><Relationship Id="rId131" Type="http://schemas.openxmlformats.org/officeDocument/2006/relationships/image" Target="../media/image131.png"/><Relationship Id="rId136" Type="http://schemas.openxmlformats.org/officeDocument/2006/relationships/image" Target="../media/image136.png"/><Relationship Id="rId157" Type="http://schemas.openxmlformats.org/officeDocument/2006/relationships/image" Target="../media/image157.png"/><Relationship Id="rId178" Type="http://schemas.openxmlformats.org/officeDocument/2006/relationships/image" Target="../media/image178.png"/><Relationship Id="rId61" Type="http://schemas.openxmlformats.org/officeDocument/2006/relationships/image" Target="../media/image61.png"/><Relationship Id="rId82" Type="http://schemas.openxmlformats.org/officeDocument/2006/relationships/image" Target="../media/image82.png"/><Relationship Id="rId152" Type="http://schemas.openxmlformats.org/officeDocument/2006/relationships/image" Target="../media/image152.png"/><Relationship Id="rId173" Type="http://schemas.openxmlformats.org/officeDocument/2006/relationships/image" Target="../media/image173.png"/><Relationship Id="rId194" Type="http://schemas.openxmlformats.org/officeDocument/2006/relationships/image" Target="../media/image194.png"/><Relationship Id="rId199" Type="http://schemas.openxmlformats.org/officeDocument/2006/relationships/image" Target="../media/image199.png"/><Relationship Id="rId203" Type="http://schemas.openxmlformats.org/officeDocument/2006/relationships/image" Target="../media/image203.png"/><Relationship Id="rId19" Type="http://schemas.openxmlformats.org/officeDocument/2006/relationships/image" Target="../media/image19.png"/><Relationship Id="rId14" Type="http://schemas.openxmlformats.org/officeDocument/2006/relationships/image" Target="../media/image14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56" Type="http://schemas.openxmlformats.org/officeDocument/2006/relationships/image" Target="../media/image56.png"/><Relationship Id="rId77" Type="http://schemas.openxmlformats.org/officeDocument/2006/relationships/image" Target="../media/image77.png"/><Relationship Id="rId100" Type="http://schemas.openxmlformats.org/officeDocument/2006/relationships/image" Target="../media/image100.png"/><Relationship Id="rId105" Type="http://schemas.openxmlformats.org/officeDocument/2006/relationships/image" Target="../media/image105.png"/><Relationship Id="rId126" Type="http://schemas.openxmlformats.org/officeDocument/2006/relationships/image" Target="../media/image126.png"/><Relationship Id="rId147" Type="http://schemas.openxmlformats.org/officeDocument/2006/relationships/image" Target="../media/image147.png"/><Relationship Id="rId168" Type="http://schemas.openxmlformats.org/officeDocument/2006/relationships/image" Target="../media/image168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93" Type="http://schemas.openxmlformats.org/officeDocument/2006/relationships/image" Target="../media/image93.png"/><Relationship Id="rId98" Type="http://schemas.openxmlformats.org/officeDocument/2006/relationships/image" Target="../media/image98.png"/><Relationship Id="rId121" Type="http://schemas.openxmlformats.org/officeDocument/2006/relationships/image" Target="../media/image121.png"/><Relationship Id="rId142" Type="http://schemas.openxmlformats.org/officeDocument/2006/relationships/image" Target="../media/image142.png"/><Relationship Id="rId163" Type="http://schemas.openxmlformats.org/officeDocument/2006/relationships/image" Target="../media/image163.png"/><Relationship Id="rId184" Type="http://schemas.openxmlformats.org/officeDocument/2006/relationships/image" Target="../media/image184.png"/><Relationship Id="rId189" Type="http://schemas.openxmlformats.org/officeDocument/2006/relationships/image" Target="../media/image189.png"/><Relationship Id="rId3" Type="http://schemas.openxmlformats.org/officeDocument/2006/relationships/image" Target="../media/image3.png"/><Relationship Id="rId25" Type="http://schemas.openxmlformats.org/officeDocument/2006/relationships/image" Target="../media/image25.png"/><Relationship Id="rId46" Type="http://schemas.openxmlformats.org/officeDocument/2006/relationships/image" Target="../media/image46.png"/><Relationship Id="rId67" Type="http://schemas.openxmlformats.org/officeDocument/2006/relationships/image" Target="../media/image67.png"/><Relationship Id="rId116" Type="http://schemas.openxmlformats.org/officeDocument/2006/relationships/image" Target="../media/image116.png"/><Relationship Id="rId137" Type="http://schemas.openxmlformats.org/officeDocument/2006/relationships/image" Target="../media/image137.png"/><Relationship Id="rId158" Type="http://schemas.openxmlformats.org/officeDocument/2006/relationships/image" Target="../media/image158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62" Type="http://schemas.openxmlformats.org/officeDocument/2006/relationships/image" Target="../media/image62.png"/><Relationship Id="rId83" Type="http://schemas.openxmlformats.org/officeDocument/2006/relationships/image" Target="../media/image83.png"/><Relationship Id="rId88" Type="http://schemas.openxmlformats.org/officeDocument/2006/relationships/image" Target="../media/image88.png"/><Relationship Id="rId111" Type="http://schemas.openxmlformats.org/officeDocument/2006/relationships/image" Target="../media/image111.png"/><Relationship Id="rId132" Type="http://schemas.openxmlformats.org/officeDocument/2006/relationships/image" Target="../media/image132.png"/><Relationship Id="rId153" Type="http://schemas.openxmlformats.org/officeDocument/2006/relationships/image" Target="../media/image153.png"/><Relationship Id="rId174" Type="http://schemas.openxmlformats.org/officeDocument/2006/relationships/image" Target="../media/image174.png"/><Relationship Id="rId179" Type="http://schemas.openxmlformats.org/officeDocument/2006/relationships/image" Target="../media/image179.png"/><Relationship Id="rId195" Type="http://schemas.openxmlformats.org/officeDocument/2006/relationships/image" Target="../media/image195.png"/><Relationship Id="rId190" Type="http://schemas.openxmlformats.org/officeDocument/2006/relationships/image" Target="../media/image190.png"/><Relationship Id="rId15" Type="http://schemas.openxmlformats.org/officeDocument/2006/relationships/image" Target="../media/image15.png"/><Relationship Id="rId36" Type="http://schemas.openxmlformats.org/officeDocument/2006/relationships/image" Target="../media/image36.png"/><Relationship Id="rId57" Type="http://schemas.openxmlformats.org/officeDocument/2006/relationships/image" Target="../media/image57.png"/><Relationship Id="rId106" Type="http://schemas.openxmlformats.org/officeDocument/2006/relationships/image" Target="../media/image106.png"/><Relationship Id="rId127" Type="http://schemas.openxmlformats.org/officeDocument/2006/relationships/image" Target="../media/image127.png"/><Relationship Id="rId10" Type="http://schemas.openxmlformats.org/officeDocument/2006/relationships/image" Target="../media/image10.png"/><Relationship Id="rId31" Type="http://schemas.openxmlformats.org/officeDocument/2006/relationships/image" Target="../media/image31.png"/><Relationship Id="rId52" Type="http://schemas.openxmlformats.org/officeDocument/2006/relationships/image" Target="../media/image52.png"/><Relationship Id="rId73" Type="http://schemas.openxmlformats.org/officeDocument/2006/relationships/image" Target="../media/image73.png"/><Relationship Id="rId78" Type="http://schemas.openxmlformats.org/officeDocument/2006/relationships/image" Target="../media/image78.png"/><Relationship Id="rId94" Type="http://schemas.openxmlformats.org/officeDocument/2006/relationships/image" Target="../media/image94.png"/><Relationship Id="rId99" Type="http://schemas.openxmlformats.org/officeDocument/2006/relationships/image" Target="../media/image99.png"/><Relationship Id="rId101" Type="http://schemas.openxmlformats.org/officeDocument/2006/relationships/image" Target="../media/image101.png"/><Relationship Id="rId122" Type="http://schemas.openxmlformats.org/officeDocument/2006/relationships/image" Target="../media/image122.png"/><Relationship Id="rId143" Type="http://schemas.openxmlformats.org/officeDocument/2006/relationships/image" Target="../media/image143.png"/><Relationship Id="rId148" Type="http://schemas.openxmlformats.org/officeDocument/2006/relationships/image" Target="../media/image148.png"/><Relationship Id="rId164" Type="http://schemas.openxmlformats.org/officeDocument/2006/relationships/image" Target="../media/image164.png"/><Relationship Id="rId169" Type="http://schemas.openxmlformats.org/officeDocument/2006/relationships/image" Target="../media/image169.png"/><Relationship Id="rId185" Type="http://schemas.openxmlformats.org/officeDocument/2006/relationships/image" Target="../media/image185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80" Type="http://schemas.openxmlformats.org/officeDocument/2006/relationships/image" Target="../media/image180.png"/><Relationship Id="rId26" Type="http://schemas.openxmlformats.org/officeDocument/2006/relationships/image" Target="../media/image26.png"/><Relationship Id="rId47" Type="http://schemas.openxmlformats.org/officeDocument/2006/relationships/image" Target="../media/image47.png"/><Relationship Id="rId68" Type="http://schemas.openxmlformats.org/officeDocument/2006/relationships/image" Target="../media/image68.png"/><Relationship Id="rId89" Type="http://schemas.openxmlformats.org/officeDocument/2006/relationships/image" Target="../media/image89.png"/><Relationship Id="rId112" Type="http://schemas.openxmlformats.org/officeDocument/2006/relationships/image" Target="../media/image112.png"/><Relationship Id="rId133" Type="http://schemas.openxmlformats.org/officeDocument/2006/relationships/image" Target="../media/image133.png"/><Relationship Id="rId154" Type="http://schemas.openxmlformats.org/officeDocument/2006/relationships/image" Target="../media/image154.png"/><Relationship Id="rId175" Type="http://schemas.openxmlformats.org/officeDocument/2006/relationships/image" Target="../media/image17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13" Type="http://schemas.openxmlformats.org/officeDocument/2006/relationships/image" Target="../media/image575.png"/><Relationship Id="rId18" Type="http://schemas.openxmlformats.org/officeDocument/2006/relationships/image" Target="../media/image580.png"/><Relationship Id="rId3" Type="http://schemas.openxmlformats.org/officeDocument/2006/relationships/image" Target="../media/image565.png"/><Relationship Id="rId21" Type="http://schemas.openxmlformats.org/officeDocument/2006/relationships/image" Target="../media/image583.png"/><Relationship Id="rId7" Type="http://schemas.openxmlformats.org/officeDocument/2006/relationships/image" Target="../media/image569.png"/><Relationship Id="rId12" Type="http://schemas.openxmlformats.org/officeDocument/2006/relationships/image" Target="../media/image574.png"/><Relationship Id="rId17" Type="http://schemas.openxmlformats.org/officeDocument/2006/relationships/image" Target="../media/image579.png"/><Relationship Id="rId2" Type="http://schemas.openxmlformats.org/officeDocument/2006/relationships/image" Target="../media/image564.png"/><Relationship Id="rId16" Type="http://schemas.openxmlformats.org/officeDocument/2006/relationships/image" Target="../media/image578.png"/><Relationship Id="rId20" Type="http://schemas.openxmlformats.org/officeDocument/2006/relationships/image" Target="../media/image58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8.png"/><Relationship Id="rId11" Type="http://schemas.openxmlformats.org/officeDocument/2006/relationships/image" Target="../media/image573.png"/><Relationship Id="rId5" Type="http://schemas.openxmlformats.org/officeDocument/2006/relationships/image" Target="../media/image567.png"/><Relationship Id="rId15" Type="http://schemas.openxmlformats.org/officeDocument/2006/relationships/image" Target="../media/image577.png"/><Relationship Id="rId10" Type="http://schemas.openxmlformats.org/officeDocument/2006/relationships/image" Target="../media/image572.png"/><Relationship Id="rId19" Type="http://schemas.openxmlformats.org/officeDocument/2006/relationships/image" Target="../media/image581.png"/><Relationship Id="rId4" Type="http://schemas.openxmlformats.org/officeDocument/2006/relationships/image" Target="../media/image566.png"/><Relationship Id="rId9" Type="http://schemas.openxmlformats.org/officeDocument/2006/relationships/image" Target="../media/image571.png"/><Relationship Id="rId14" Type="http://schemas.openxmlformats.org/officeDocument/2006/relationships/image" Target="../media/image576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8.png"/><Relationship Id="rId117" Type="http://schemas.openxmlformats.org/officeDocument/2006/relationships/image" Target="../media/image319.png"/><Relationship Id="rId21" Type="http://schemas.openxmlformats.org/officeDocument/2006/relationships/image" Target="../media/image223.png"/><Relationship Id="rId42" Type="http://schemas.openxmlformats.org/officeDocument/2006/relationships/image" Target="../media/image244.png"/><Relationship Id="rId47" Type="http://schemas.openxmlformats.org/officeDocument/2006/relationships/image" Target="../media/image249.png"/><Relationship Id="rId63" Type="http://schemas.openxmlformats.org/officeDocument/2006/relationships/image" Target="../media/image265.png"/><Relationship Id="rId68" Type="http://schemas.openxmlformats.org/officeDocument/2006/relationships/image" Target="../media/image270.png"/><Relationship Id="rId84" Type="http://schemas.openxmlformats.org/officeDocument/2006/relationships/image" Target="../media/image286.png"/><Relationship Id="rId89" Type="http://schemas.openxmlformats.org/officeDocument/2006/relationships/image" Target="../media/image291.png"/><Relationship Id="rId112" Type="http://schemas.openxmlformats.org/officeDocument/2006/relationships/image" Target="../media/image314.png"/><Relationship Id="rId133" Type="http://schemas.openxmlformats.org/officeDocument/2006/relationships/image" Target="../media/image335.png"/><Relationship Id="rId16" Type="http://schemas.openxmlformats.org/officeDocument/2006/relationships/image" Target="../media/image218.png"/><Relationship Id="rId107" Type="http://schemas.openxmlformats.org/officeDocument/2006/relationships/image" Target="../media/image309.png"/><Relationship Id="rId11" Type="http://schemas.openxmlformats.org/officeDocument/2006/relationships/image" Target="../media/image213.png"/><Relationship Id="rId32" Type="http://schemas.openxmlformats.org/officeDocument/2006/relationships/image" Target="../media/image234.png"/><Relationship Id="rId37" Type="http://schemas.openxmlformats.org/officeDocument/2006/relationships/image" Target="../media/image239.png"/><Relationship Id="rId53" Type="http://schemas.openxmlformats.org/officeDocument/2006/relationships/image" Target="../media/image255.png"/><Relationship Id="rId58" Type="http://schemas.openxmlformats.org/officeDocument/2006/relationships/image" Target="../media/image260.png"/><Relationship Id="rId74" Type="http://schemas.openxmlformats.org/officeDocument/2006/relationships/image" Target="../media/image276.png"/><Relationship Id="rId79" Type="http://schemas.openxmlformats.org/officeDocument/2006/relationships/image" Target="../media/image281.png"/><Relationship Id="rId102" Type="http://schemas.openxmlformats.org/officeDocument/2006/relationships/image" Target="../media/image304.png"/><Relationship Id="rId123" Type="http://schemas.openxmlformats.org/officeDocument/2006/relationships/image" Target="../media/image325.png"/><Relationship Id="rId128" Type="http://schemas.openxmlformats.org/officeDocument/2006/relationships/image" Target="../media/image330.png"/><Relationship Id="rId5" Type="http://schemas.openxmlformats.org/officeDocument/2006/relationships/image" Target="../media/image207.png"/><Relationship Id="rId90" Type="http://schemas.openxmlformats.org/officeDocument/2006/relationships/image" Target="../media/image292.png"/><Relationship Id="rId95" Type="http://schemas.openxmlformats.org/officeDocument/2006/relationships/image" Target="../media/image297.png"/><Relationship Id="rId14" Type="http://schemas.openxmlformats.org/officeDocument/2006/relationships/image" Target="../media/image216.png"/><Relationship Id="rId22" Type="http://schemas.openxmlformats.org/officeDocument/2006/relationships/image" Target="../media/image224.png"/><Relationship Id="rId27" Type="http://schemas.openxmlformats.org/officeDocument/2006/relationships/image" Target="../media/image229.png"/><Relationship Id="rId30" Type="http://schemas.openxmlformats.org/officeDocument/2006/relationships/image" Target="../media/image232.png"/><Relationship Id="rId35" Type="http://schemas.openxmlformats.org/officeDocument/2006/relationships/image" Target="../media/image237.png"/><Relationship Id="rId43" Type="http://schemas.openxmlformats.org/officeDocument/2006/relationships/image" Target="../media/image245.png"/><Relationship Id="rId48" Type="http://schemas.openxmlformats.org/officeDocument/2006/relationships/image" Target="../media/image250.png"/><Relationship Id="rId56" Type="http://schemas.openxmlformats.org/officeDocument/2006/relationships/image" Target="../media/image258.png"/><Relationship Id="rId64" Type="http://schemas.openxmlformats.org/officeDocument/2006/relationships/image" Target="../media/image266.png"/><Relationship Id="rId69" Type="http://schemas.openxmlformats.org/officeDocument/2006/relationships/image" Target="../media/image271.png"/><Relationship Id="rId77" Type="http://schemas.openxmlformats.org/officeDocument/2006/relationships/image" Target="../media/image279.png"/><Relationship Id="rId100" Type="http://schemas.openxmlformats.org/officeDocument/2006/relationships/image" Target="../media/image302.png"/><Relationship Id="rId105" Type="http://schemas.openxmlformats.org/officeDocument/2006/relationships/image" Target="../media/image307.png"/><Relationship Id="rId113" Type="http://schemas.openxmlformats.org/officeDocument/2006/relationships/image" Target="../media/image315.png"/><Relationship Id="rId118" Type="http://schemas.openxmlformats.org/officeDocument/2006/relationships/image" Target="../media/image320.png"/><Relationship Id="rId126" Type="http://schemas.openxmlformats.org/officeDocument/2006/relationships/image" Target="../media/image328.png"/><Relationship Id="rId134" Type="http://schemas.openxmlformats.org/officeDocument/2006/relationships/image" Target="../media/image336.png"/><Relationship Id="rId8" Type="http://schemas.openxmlformats.org/officeDocument/2006/relationships/image" Target="../media/image210.png"/><Relationship Id="rId51" Type="http://schemas.openxmlformats.org/officeDocument/2006/relationships/image" Target="../media/image253.png"/><Relationship Id="rId72" Type="http://schemas.openxmlformats.org/officeDocument/2006/relationships/image" Target="../media/image274.png"/><Relationship Id="rId80" Type="http://schemas.openxmlformats.org/officeDocument/2006/relationships/image" Target="../media/image282.png"/><Relationship Id="rId85" Type="http://schemas.openxmlformats.org/officeDocument/2006/relationships/image" Target="../media/image287.png"/><Relationship Id="rId93" Type="http://schemas.openxmlformats.org/officeDocument/2006/relationships/image" Target="../media/image295.png"/><Relationship Id="rId98" Type="http://schemas.openxmlformats.org/officeDocument/2006/relationships/image" Target="../media/image300.png"/><Relationship Id="rId121" Type="http://schemas.openxmlformats.org/officeDocument/2006/relationships/image" Target="../media/image323.png"/><Relationship Id="rId3" Type="http://schemas.openxmlformats.org/officeDocument/2006/relationships/image" Target="../media/image205.png"/><Relationship Id="rId12" Type="http://schemas.openxmlformats.org/officeDocument/2006/relationships/image" Target="../media/image214.png"/><Relationship Id="rId17" Type="http://schemas.openxmlformats.org/officeDocument/2006/relationships/image" Target="../media/image219.png"/><Relationship Id="rId25" Type="http://schemas.openxmlformats.org/officeDocument/2006/relationships/image" Target="../media/image227.png"/><Relationship Id="rId33" Type="http://schemas.openxmlformats.org/officeDocument/2006/relationships/image" Target="../media/image235.png"/><Relationship Id="rId38" Type="http://schemas.openxmlformats.org/officeDocument/2006/relationships/image" Target="../media/image240.png"/><Relationship Id="rId46" Type="http://schemas.openxmlformats.org/officeDocument/2006/relationships/image" Target="../media/image248.png"/><Relationship Id="rId59" Type="http://schemas.openxmlformats.org/officeDocument/2006/relationships/image" Target="../media/image261.png"/><Relationship Id="rId67" Type="http://schemas.openxmlformats.org/officeDocument/2006/relationships/image" Target="../media/image269.png"/><Relationship Id="rId103" Type="http://schemas.openxmlformats.org/officeDocument/2006/relationships/image" Target="../media/image305.png"/><Relationship Id="rId108" Type="http://schemas.openxmlformats.org/officeDocument/2006/relationships/image" Target="../media/image310.png"/><Relationship Id="rId116" Type="http://schemas.openxmlformats.org/officeDocument/2006/relationships/image" Target="../media/image318.png"/><Relationship Id="rId124" Type="http://schemas.openxmlformats.org/officeDocument/2006/relationships/image" Target="../media/image326.png"/><Relationship Id="rId129" Type="http://schemas.openxmlformats.org/officeDocument/2006/relationships/image" Target="../media/image331.png"/><Relationship Id="rId20" Type="http://schemas.openxmlformats.org/officeDocument/2006/relationships/image" Target="../media/image222.png"/><Relationship Id="rId41" Type="http://schemas.openxmlformats.org/officeDocument/2006/relationships/image" Target="../media/image243.png"/><Relationship Id="rId54" Type="http://schemas.openxmlformats.org/officeDocument/2006/relationships/image" Target="../media/image256.png"/><Relationship Id="rId62" Type="http://schemas.openxmlformats.org/officeDocument/2006/relationships/image" Target="../media/image264.png"/><Relationship Id="rId70" Type="http://schemas.openxmlformats.org/officeDocument/2006/relationships/image" Target="../media/image272.png"/><Relationship Id="rId75" Type="http://schemas.openxmlformats.org/officeDocument/2006/relationships/image" Target="../media/image277.png"/><Relationship Id="rId83" Type="http://schemas.openxmlformats.org/officeDocument/2006/relationships/image" Target="../media/image285.png"/><Relationship Id="rId88" Type="http://schemas.openxmlformats.org/officeDocument/2006/relationships/image" Target="../media/image290.png"/><Relationship Id="rId91" Type="http://schemas.openxmlformats.org/officeDocument/2006/relationships/image" Target="../media/image293.png"/><Relationship Id="rId96" Type="http://schemas.openxmlformats.org/officeDocument/2006/relationships/image" Target="../media/image298.png"/><Relationship Id="rId111" Type="http://schemas.openxmlformats.org/officeDocument/2006/relationships/image" Target="../media/image313.png"/><Relationship Id="rId132" Type="http://schemas.openxmlformats.org/officeDocument/2006/relationships/image" Target="../media/image3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15" Type="http://schemas.openxmlformats.org/officeDocument/2006/relationships/image" Target="../media/image217.png"/><Relationship Id="rId23" Type="http://schemas.openxmlformats.org/officeDocument/2006/relationships/image" Target="../media/image225.png"/><Relationship Id="rId28" Type="http://schemas.openxmlformats.org/officeDocument/2006/relationships/image" Target="../media/image230.png"/><Relationship Id="rId36" Type="http://schemas.openxmlformats.org/officeDocument/2006/relationships/image" Target="../media/image238.png"/><Relationship Id="rId49" Type="http://schemas.openxmlformats.org/officeDocument/2006/relationships/image" Target="../media/image251.png"/><Relationship Id="rId57" Type="http://schemas.openxmlformats.org/officeDocument/2006/relationships/image" Target="../media/image259.png"/><Relationship Id="rId106" Type="http://schemas.openxmlformats.org/officeDocument/2006/relationships/image" Target="../media/image308.png"/><Relationship Id="rId114" Type="http://schemas.openxmlformats.org/officeDocument/2006/relationships/image" Target="../media/image316.png"/><Relationship Id="rId119" Type="http://schemas.openxmlformats.org/officeDocument/2006/relationships/image" Target="../media/image321.png"/><Relationship Id="rId127" Type="http://schemas.openxmlformats.org/officeDocument/2006/relationships/image" Target="../media/image329.png"/><Relationship Id="rId10" Type="http://schemas.openxmlformats.org/officeDocument/2006/relationships/image" Target="../media/image212.png"/><Relationship Id="rId31" Type="http://schemas.openxmlformats.org/officeDocument/2006/relationships/image" Target="../media/image233.png"/><Relationship Id="rId44" Type="http://schemas.openxmlformats.org/officeDocument/2006/relationships/image" Target="../media/image246.png"/><Relationship Id="rId52" Type="http://schemas.openxmlformats.org/officeDocument/2006/relationships/image" Target="../media/image254.png"/><Relationship Id="rId60" Type="http://schemas.openxmlformats.org/officeDocument/2006/relationships/image" Target="../media/image262.png"/><Relationship Id="rId65" Type="http://schemas.openxmlformats.org/officeDocument/2006/relationships/image" Target="../media/image267.png"/><Relationship Id="rId73" Type="http://schemas.openxmlformats.org/officeDocument/2006/relationships/image" Target="../media/image275.png"/><Relationship Id="rId78" Type="http://schemas.openxmlformats.org/officeDocument/2006/relationships/image" Target="../media/image280.png"/><Relationship Id="rId81" Type="http://schemas.openxmlformats.org/officeDocument/2006/relationships/image" Target="../media/image283.png"/><Relationship Id="rId86" Type="http://schemas.openxmlformats.org/officeDocument/2006/relationships/image" Target="../media/image288.png"/><Relationship Id="rId94" Type="http://schemas.openxmlformats.org/officeDocument/2006/relationships/image" Target="../media/image296.png"/><Relationship Id="rId99" Type="http://schemas.openxmlformats.org/officeDocument/2006/relationships/image" Target="../media/image301.png"/><Relationship Id="rId101" Type="http://schemas.openxmlformats.org/officeDocument/2006/relationships/image" Target="../media/image303.png"/><Relationship Id="rId122" Type="http://schemas.openxmlformats.org/officeDocument/2006/relationships/image" Target="../media/image324.png"/><Relationship Id="rId130" Type="http://schemas.openxmlformats.org/officeDocument/2006/relationships/image" Target="../media/image332.png"/><Relationship Id="rId135" Type="http://schemas.openxmlformats.org/officeDocument/2006/relationships/image" Target="../media/image337.png"/><Relationship Id="rId4" Type="http://schemas.openxmlformats.org/officeDocument/2006/relationships/image" Target="../media/image206.png"/><Relationship Id="rId9" Type="http://schemas.openxmlformats.org/officeDocument/2006/relationships/image" Target="../media/image211.png"/><Relationship Id="rId13" Type="http://schemas.openxmlformats.org/officeDocument/2006/relationships/image" Target="../media/image215.png"/><Relationship Id="rId18" Type="http://schemas.openxmlformats.org/officeDocument/2006/relationships/image" Target="../media/image220.png"/><Relationship Id="rId39" Type="http://schemas.openxmlformats.org/officeDocument/2006/relationships/image" Target="../media/image241.png"/><Relationship Id="rId109" Type="http://schemas.openxmlformats.org/officeDocument/2006/relationships/image" Target="../media/image311.png"/><Relationship Id="rId34" Type="http://schemas.openxmlformats.org/officeDocument/2006/relationships/image" Target="../media/image236.png"/><Relationship Id="rId50" Type="http://schemas.openxmlformats.org/officeDocument/2006/relationships/image" Target="../media/image252.png"/><Relationship Id="rId55" Type="http://schemas.openxmlformats.org/officeDocument/2006/relationships/image" Target="../media/image257.png"/><Relationship Id="rId76" Type="http://schemas.openxmlformats.org/officeDocument/2006/relationships/image" Target="../media/image278.png"/><Relationship Id="rId97" Type="http://schemas.openxmlformats.org/officeDocument/2006/relationships/image" Target="../media/image299.png"/><Relationship Id="rId104" Type="http://schemas.openxmlformats.org/officeDocument/2006/relationships/image" Target="../media/image306.png"/><Relationship Id="rId120" Type="http://schemas.openxmlformats.org/officeDocument/2006/relationships/image" Target="../media/image322.png"/><Relationship Id="rId125" Type="http://schemas.openxmlformats.org/officeDocument/2006/relationships/image" Target="../media/image327.png"/><Relationship Id="rId7" Type="http://schemas.openxmlformats.org/officeDocument/2006/relationships/image" Target="../media/image209.png"/><Relationship Id="rId71" Type="http://schemas.openxmlformats.org/officeDocument/2006/relationships/image" Target="../media/image273.png"/><Relationship Id="rId92" Type="http://schemas.openxmlformats.org/officeDocument/2006/relationships/image" Target="../media/image294.png"/><Relationship Id="rId2" Type="http://schemas.openxmlformats.org/officeDocument/2006/relationships/image" Target="../media/image204.png"/><Relationship Id="rId29" Type="http://schemas.openxmlformats.org/officeDocument/2006/relationships/image" Target="../media/image231.png"/><Relationship Id="rId24" Type="http://schemas.openxmlformats.org/officeDocument/2006/relationships/image" Target="../media/image226.png"/><Relationship Id="rId40" Type="http://schemas.openxmlformats.org/officeDocument/2006/relationships/image" Target="../media/image242.png"/><Relationship Id="rId45" Type="http://schemas.openxmlformats.org/officeDocument/2006/relationships/image" Target="../media/image247.png"/><Relationship Id="rId66" Type="http://schemas.openxmlformats.org/officeDocument/2006/relationships/image" Target="../media/image268.png"/><Relationship Id="rId87" Type="http://schemas.openxmlformats.org/officeDocument/2006/relationships/image" Target="../media/image289.png"/><Relationship Id="rId110" Type="http://schemas.openxmlformats.org/officeDocument/2006/relationships/image" Target="../media/image312.png"/><Relationship Id="rId115" Type="http://schemas.openxmlformats.org/officeDocument/2006/relationships/image" Target="../media/image317.png"/><Relationship Id="rId131" Type="http://schemas.openxmlformats.org/officeDocument/2006/relationships/image" Target="../media/image333.png"/><Relationship Id="rId61" Type="http://schemas.openxmlformats.org/officeDocument/2006/relationships/image" Target="../media/image263.png"/><Relationship Id="rId82" Type="http://schemas.openxmlformats.org/officeDocument/2006/relationships/image" Target="../media/image284.png"/><Relationship Id="rId19" Type="http://schemas.openxmlformats.org/officeDocument/2006/relationships/image" Target="../media/image2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png"/><Relationship Id="rId13" Type="http://schemas.openxmlformats.org/officeDocument/2006/relationships/image" Target="../media/image349.png"/><Relationship Id="rId18" Type="http://schemas.openxmlformats.org/officeDocument/2006/relationships/image" Target="../media/image354.png"/><Relationship Id="rId26" Type="http://schemas.openxmlformats.org/officeDocument/2006/relationships/image" Target="../media/image362.png"/><Relationship Id="rId3" Type="http://schemas.openxmlformats.org/officeDocument/2006/relationships/image" Target="../media/image339.png"/><Relationship Id="rId21" Type="http://schemas.openxmlformats.org/officeDocument/2006/relationships/image" Target="../media/image357.png"/><Relationship Id="rId7" Type="http://schemas.openxmlformats.org/officeDocument/2006/relationships/image" Target="../media/image343.png"/><Relationship Id="rId12" Type="http://schemas.openxmlformats.org/officeDocument/2006/relationships/image" Target="../media/image348.png"/><Relationship Id="rId17" Type="http://schemas.openxmlformats.org/officeDocument/2006/relationships/image" Target="../media/image353.png"/><Relationship Id="rId25" Type="http://schemas.openxmlformats.org/officeDocument/2006/relationships/image" Target="../media/image361.png"/><Relationship Id="rId2" Type="http://schemas.openxmlformats.org/officeDocument/2006/relationships/image" Target="../media/image338.png"/><Relationship Id="rId16" Type="http://schemas.openxmlformats.org/officeDocument/2006/relationships/image" Target="../media/image352.png"/><Relationship Id="rId20" Type="http://schemas.openxmlformats.org/officeDocument/2006/relationships/image" Target="../media/image3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11" Type="http://schemas.openxmlformats.org/officeDocument/2006/relationships/image" Target="../media/image347.png"/><Relationship Id="rId24" Type="http://schemas.openxmlformats.org/officeDocument/2006/relationships/image" Target="../media/image360.png"/><Relationship Id="rId5" Type="http://schemas.openxmlformats.org/officeDocument/2006/relationships/image" Target="../media/image341.png"/><Relationship Id="rId15" Type="http://schemas.openxmlformats.org/officeDocument/2006/relationships/image" Target="../media/image351.png"/><Relationship Id="rId23" Type="http://schemas.openxmlformats.org/officeDocument/2006/relationships/image" Target="../media/image359.png"/><Relationship Id="rId10" Type="http://schemas.openxmlformats.org/officeDocument/2006/relationships/image" Target="../media/image346.png"/><Relationship Id="rId19" Type="http://schemas.openxmlformats.org/officeDocument/2006/relationships/image" Target="../media/image355.png"/><Relationship Id="rId4" Type="http://schemas.openxmlformats.org/officeDocument/2006/relationships/image" Target="../media/image340.png"/><Relationship Id="rId9" Type="http://schemas.openxmlformats.org/officeDocument/2006/relationships/image" Target="../media/image345.png"/><Relationship Id="rId14" Type="http://schemas.openxmlformats.org/officeDocument/2006/relationships/image" Target="../media/image350.png"/><Relationship Id="rId22" Type="http://schemas.openxmlformats.org/officeDocument/2006/relationships/image" Target="../media/image358.png"/><Relationship Id="rId27" Type="http://schemas.openxmlformats.org/officeDocument/2006/relationships/image" Target="../media/image363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5.png"/><Relationship Id="rId18" Type="http://schemas.openxmlformats.org/officeDocument/2006/relationships/image" Target="../media/image380.png"/><Relationship Id="rId26" Type="http://schemas.openxmlformats.org/officeDocument/2006/relationships/image" Target="../media/image388.png"/><Relationship Id="rId39" Type="http://schemas.openxmlformats.org/officeDocument/2006/relationships/image" Target="../media/image401.png"/><Relationship Id="rId21" Type="http://schemas.openxmlformats.org/officeDocument/2006/relationships/image" Target="../media/image383.png"/><Relationship Id="rId34" Type="http://schemas.openxmlformats.org/officeDocument/2006/relationships/image" Target="../media/image396.png"/><Relationship Id="rId42" Type="http://schemas.openxmlformats.org/officeDocument/2006/relationships/image" Target="../media/image404.jpeg"/><Relationship Id="rId47" Type="http://schemas.openxmlformats.org/officeDocument/2006/relationships/image" Target="../media/image409.png"/><Relationship Id="rId50" Type="http://schemas.openxmlformats.org/officeDocument/2006/relationships/image" Target="../media/image412.png"/><Relationship Id="rId55" Type="http://schemas.openxmlformats.org/officeDocument/2006/relationships/image" Target="../media/image417.png"/><Relationship Id="rId7" Type="http://schemas.openxmlformats.org/officeDocument/2006/relationships/image" Target="../media/image369.png"/><Relationship Id="rId12" Type="http://schemas.openxmlformats.org/officeDocument/2006/relationships/image" Target="../media/image374.png"/><Relationship Id="rId17" Type="http://schemas.openxmlformats.org/officeDocument/2006/relationships/image" Target="../media/image379.png"/><Relationship Id="rId25" Type="http://schemas.openxmlformats.org/officeDocument/2006/relationships/image" Target="../media/image387.png"/><Relationship Id="rId33" Type="http://schemas.openxmlformats.org/officeDocument/2006/relationships/image" Target="../media/image395.png"/><Relationship Id="rId38" Type="http://schemas.openxmlformats.org/officeDocument/2006/relationships/image" Target="../media/image400.png"/><Relationship Id="rId46" Type="http://schemas.openxmlformats.org/officeDocument/2006/relationships/image" Target="../media/image408.png"/><Relationship Id="rId2" Type="http://schemas.openxmlformats.org/officeDocument/2006/relationships/image" Target="../media/image364.png"/><Relationship Id="rId16" Type="http://schemas.openxmlformats.org/officeDocument/2006/relationships/image" Target="../media/image378.png"/><Relationship Id="rId20" Type="http://schemas.openxmlformats.org/officeDocument/2006/relationships/image" Target="../media/image382.png"/><Relationship Id="rId29" Type="http://schemas.openxmlformats.org/officeDocument/2006/relationships/image" Target="../media/image391.png"/><Relationship Id="rId41" Type="http://schemas.openxmlformats.org/officeDocument/2006/relationships/image" Target="../media/image403.jpeg"/><Relationship Id="rId54" Type="http://schemas.openxmlformats.org/officeDocument/2006/relationships/image" Target="../media/image4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8.png"/><Relationship Id="rId11" Type="http://schemas.openxmlformats.org/officeDocument/2006/relationships/image" Target="../media/image373.png"/><Relationship Id="rId24" Type="http://schemas.openxmlformats.org/officeDocument/2006/relationships/image" Target="../media/image386.png"/><Relationship Id="rId32" Type="http://schemas.openxmlformats.org/officeDocument/2006/relationships/image" Target="../media/image394.png"/><Relationship Id="rId37" Type="http://schemas.openxmlformats.org/officeDocument/2006/relationships/image" Target="../media/image399.png"/><Relationship Id="rId40" Type="http://schemas.openxmlformats.org/officeDocument/2006/relationships/image" Target="../media/image402.png"/><Relationship Id="rId45" Type="http://schemas.openxmlformats.org/officeDocument/2006/relationships/image" Target="../media/image407.png"/><Relationship Id="rId53" Type="http://schemas.openxmlformats.org/officeDocument/2006/relationships/image" Target="../media/image415.png"/><Relationship Id="rId5" Type="http://schemas.openxmlformats.org/officeDocument/2006/relationships/image" Target="../media/image367.png"/><Relationship Id="rId15" Type="http://schemas.openxmlformats.org/officeDocument/2006/relationships/image" Target="../media/image377.png"/><Relationship Id="rId23" Type="http://schemas.openxmlformats.org/officeDocument/2006/relationships/image" Target="../media/image385.png"/><Relationship Id="rId28" Type="http://schemas.openxmlformats.org/officeDocument/2006/relationships/image" Target="../media/image390.png"/><Relationship Id="rId36" Type="http://schemas.openxmlformats.org/officeDocument/2006/relationships/image" Target="../media/image398.png"/><Relationship Id="rId49" Type="http://schemas.openxmlformats.org/officeDocument/2006/relationships/image" Target="../media/image411.png"/><Relationship Id="rId10" Type="http://schemas.openxmlformats.org/officeDocument/2006/relationships/image" Target="../media/image372.png"/><Relationship Id="rId19" Type="http://schemas.openxmlformats.org/officeDocument/2006/relationships/image" Target="../media/image381.png"/><Relationship Id="rId31" Type="http://schemas.openxmlformats.org/officeDocument/2006/relationships/image" Target="../media/image393.png"/><Relationship Id="rId44" Type="http://schemas.openxmlformats.org/officeDocument/2006/relationships/image" Target="../media/image406.png"/><Relationship Id="rId52" Type="http://schemas.openxmlformats.org/officeDocument/2006/relationships/image" Target="../media/image414.png"/><Relationship Id="rId4" Type="http://schemas.openxmlformats.org/officeDocument/2006/relationships/image" Target="../media/image366.png"/><Relationship Id="rId9" Type="http://schemas.openxmlformats.org/officeDocument/2006/relationships/image" Target="../media/image371.png"/><Relationship Id="rId14" Type="http://schemas.openxmlformats.org/officeDocument/2006/relationships/image" Target="../media/image376.png"/><Relationship Id="rId22" Type="http://schemas.openxmlformats.org/officeDocument/2006/relationships/image" Target="../media/image384.png"/><Relationship Id="rId27" Type="http://schemas.openxmlformats.org/officeDocument/2006/relationships/image" Target="../media/image389.png"/><Relationship Id="rId30" Type="http://schemas.openxmlformats.org/officeDocument/2006/relationships/image" Target="../media/image392.png"/><Relationship Id="rId35" Type="http://schemas.openxmlformats.org/officeDocument/2006/relationships/image" Target="../media/image397.png"/><Relationship Id="rId43" Type="http://schemas.openxmlformats.org/officeDocument/2006/relationships/image" Target="../media/image405.png"/><Relationship Id="rId48" Type="http://schemas.openxmlformats.org/officeDocument/2006/relationships/image" Target="../media/image410.png"/><Relationship Id="rId8" Type="http://schemas.openxmlformats.org/officeDocument/2006/relationships/image" Target="../media/image370.png"/><Relationship Id="rId51" Type="http://schemas.openxmlformats.org/officeDocument/2006/relationships/image" Target="../media/image413.png"/><Relationship Id="rId3" Type="http://schemas.openxmlformats.org/officeDocument/2006/relationships/image" Target="../media/image36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4.png"/><Relationship Id="rId13" Type="http://schemas.openxmlformats.org/officeDocument/2006/relationships/image" Target="../media/image429.png"/><Relationship Id="rId18" Type="http://schemas.openxmlformats.org/officeDocument/2006/relationships/image" Target="../media/image434.png"/><Relationship Id="rId26" Type="http://schemas.openxmlformats.org/officeDocument/2006/relationships/image" Target="../media/image442.png"/><Relationship Id="rId39" Type="http://schemas.openxmlformats.org/officeDocument/2006/relationships/image" Target="../media/image455.png"/><Relationship Id="rId3" Type="http://schemas.openxmlformats.org/officeDocument/2006/relationships/image" Target="../media/image419.png"/><Relationship Id="rId21" Type="http://schemas.openxmlformats.org/officeDocument/2006/relationships/image" Target="../media/image437.png"/><Relationship Id="rId34" Type="http://schemas.openxmlformats.org/officeDocument/2006/relationships/image" Target="../media/image450.png"/><Relationship Id="rId42" Type="http://schemas.openxmlformats.org/officeDocument/2006/relationships/image" Target="../media/image458.png"/><Relationship Id="rId47" Type="http://schemas.openxmlformats.org/officeDocument/2006/relationships/image" Target="../media/image463.png"/><Relationship Id="rId7" Type="http://schemas.openxmlformats.org/officeDocument/2006/relationships/image" Target="../media/image423.png"/><Relationship Id="rId12" Type="http://schemas.openxmlformats.org/officeDocument/2006/relationships/image" Target="../media/image428.png"/><Relationship Id="rId17" Type="http://schemas.openxmlformats.org/officeDocument/2006/relationships/image" Target="../media/image433.png"/><Relationship Id="rId25" Type="http://schemas.openxmlformats.org/officeDocument/2006/relationships/image" Target="../media/image441.png"/><Relationship Id="rId33" Type="http://schemas.openxmlformats.org/officeDocument/2006/relationships/image" Target="../media/image449.jpeg"/><Relationship Id="rId38" Type="http://schemas.openxmlformats.org/officeDocument/2006/relationships/image" Target="../media/image454.png"/><Relationship Id="rId46" Type="http://schemas.openxmlformats.org/officeDocument/2006/relationships/image" Target="../media/image462.png"/><Relationship Id="rId2" Type="http://schemas.openxmlformats.org/officeDocument/2006/relationships/image" Target="../media/image418.jpeg"/><Relationship Id="rId16" Type="http://schemas.openxmlformats.org/officeDocument/2006/relationships/image" Target="../media/image432.png"/><Relationship Id="rId20" Type="http://schemas.openxmlformats.org/officeDocument/2006/relationships/image" Target="../media/image436.png"/><Relationship Id="rId29" Type="http://schemas.openxmlformats.org/officeDocument/2006/relationships/image" Target="../media/image445.png"/><Relationship Id="rId41" Type="http://schemas.openxmlformats.org/officeDocument/2006/relationships/image" Target="../media/image4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2.png"/><Relationship Id="rId11" Type="http://schemas.openxmlformats.org/officeDocument/2006/relationships/image" Target="../media/image427.png"/><Relationship Id="rId24" Type="http://schemas.openxmlformats.org/officeDocument/2006/relationships/image" Target="../media/image440.png"/><Relationship Id="rId32" Type="http://schemas.openxmlformats.org/officeDocument/2006/relationships/image" Target="../media/image448.png"/><Relationship Id="rId37" Type="http://schemas.openxmlformats.org/officeDocument/2006/relationships/image" Target="../media/image453.png"/><Relationship Id="rId40" Type="http://schemas.openxmlformats.org/officeDocument/2006/relationships/image" Target="../media/image456.png"/><Relationship Id="rId45" Type="http://schemas.openxmlformats.org/officeDocument/2006/relationships/image" Target="../media/image461.png"/><Relationship Id="rId5" Type="http://schemas.openxmlformats.org/officeDocument/2006/relationships/image" Target="../media/image421.png"/><Relationship Id="rId15" Type="http://schemas.openxmlformats.org/officeDocument/2006/relationships/image" Target="../media/image431.png"/><Relationship Id="rId23" Type="http://schemas.openxmlformats.org/officeDocument/2006/relationships/image" Target="../media/image439.png"/><Relationship Id="rId28" Type="http://schemas.openxmlformats.org/officeDocument/2006/relationships/image" Target="../media/image444.png"/><Relationship Id="rId36" Type="http://schemas.openxmlformats.org/officeDocument/2006/relationships/image" Target="../media/image452.png"/><Relationship Id="rId10" Type="http://schemas.openxmlformats.org/officeDocument/2006/relationships/image" Target="../media/image426.png"/><Relationship Id="rId19" Type="http://schemas.openxmlformats.org/officeDocument/2006/relationships/image" Target="../media/image435.png"/><Relationship Id="rId31" Type="http://schemas.openxmlformats.org/officeDocument/2006/relationships/image" Target="../media/image447.png"/><Relationship Id="rId44" Type="http://schemas.openxmlformats.org/officeDocument/2006/relationships/image" Target="../media/image460.png"/><Relationship Id="rId4" Type="http://schemas.openxmlformats.org/officeDocument/2006/relationships/image" Target="../media/image420.png"/><Relationship Id="rId9" Type="http://schemas.openxmlformats.org/officeDocument/2006/relationships/image" Target="../media/image425.png"/><Relationship Id="rId14" Type="http://schemas.openxmlformats.org/officeDocument/2006/relationships/image" Target="../media/image430.png"/><Relationship Id="rId22" Type="http://schemas.openxmlformats.org/officeDocument/2006/relationships/image" Target="../media/image438.png"/><Relationship Id="rId27" Type="http://schemas.openxmlformats.org/officeDocument/2006/relationships/image" Target="../media/image443.png"/><Relationship Id="rId30" Type="http://schemas.openxmlformats.org/officeDocument/2006/relationships/image" Target="../media/image446.png"/><Relationship Id="rId35" Type="http://schemas.openxmlformats.org/officeDocument/2006/relationships/image" Target="../media/image451.png"/><Relationship Id="rId43" Type="http://schemas.openxmlformats.org/officeDocument/2006/relationships/image" Target="../media/image45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13" Type="http://schemas.openxmlformats.org/officeDocument/2006/relationships/image" Target="../media/image475.png"/><Relationship Id="rId18" Type="http://schemas.openxmlformats.org/officeDocument/2006/relationships/image" Target="../media/image480.png"/><Relationship Id="rId26" Type="http://schemas.openxmlformats.org/officeDocument/2006/relationships/image" Target="../media/image488.png"/><Relationship Id="rId3" Type="http://schemas.openxmlformats.org/officeDocument/2006/relationships/image" Target="../media/image465.png"/><Relationship Id="rId21" Type="http://schemas.openxmlformats.org/officeDocument/2006/relationships/image" Target="../media/image483.png"/><Relationship Id="rId7" Type="http://schemas.openxmlformats.org/officeDocument/2006/relationships/image" Target="../media/image469.png"/><Relationship Id="rId12" Type="http://schemas.openxmlformats.org/officeDocument/2006/relationships/image" Target="../media/image474.png"/><Relationship Id="rId17" Type="http://schemas.openxmlformats.org/officeDocument/2006/relationships/image" Target="../media/image479.png"/><Relationship Id="rId25" Type="http://schemas.openxmlformats.org/officeDocument/2006/relationships/image" Target="../media/image487.png"/><Relationship Id="rId2" Type="http://schemas.openxmlformats.org/officeDocument/2006/relationships/image" Target="../media/image464.png"/><Relationship Id="rId16" Type="http://schemas.openxmlformats.org/officeDocument/2006/relationships/image" Target="../media/image478.png"/><Relationship Id="rId20" Type="http://schemas.openxmlformats.org/officeDocument/2006/relationships/image" Target="../media/image482.png"/><Relationship Id="rId29" Type="http://schemas.openxmlformats.org/officeDocument/2006/relationships/image" Target="../media/image4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8.png"/><Relationship Id="rId11" Type="http://schemas.openxmlformats.org/officeDocument/2006/relationships/image" Target="../media/image473.png"/><Relationship Id="rId24" Type="http://schemas.openxmlformats.org/officeDocument/2006/relationships/image" Target="../media/image486.png"/><Relationship Id="rId5" Type="http://schemas.openxmlformats.org/officeDocument/2006/relationships/image" Target="../media/image467.png"/><Relationship Id="rId15" Type="http://schemas.openxmlformats.org/officeDocument/2006/relationships/image" Target="../media/image477.png"/><Relationship Id="rId23" Type="http://schemas.openxmlformats.org/officeDocument/2006/relationships/image" Target="../media/image485.png"/><Relationship Id="rId28" Type="http://schemas.openxmlformats.org/officeDocument/2006/relationships/image" Target="../media/image490.png"/><Relationship Id="rId10" Type="http://schemas.openxmlformats.org/officeDocument/2006/relationships/image" Target="../media/image472.png"/><Relationship Id="rId19" Type="http://schemas.openxmlformats.org/officeDocument/2006/relationships/image" Target="../media/image481.png"/><Relationship Id="rId31" Type="http://schemas.openxmlformats.org/officeDocument/2006/relationships/image" Target="../media/image493.jpeg"/><Relationship Id="rId4" Type="http://schemas.openxmlformats.org/officeDocument/2006/relationships/image" Target="../media/image466.png"/><Relationship Id="rId9" Type="http://schemas.openxmlformats.org/officeDocument/2006/relationships/image" Target="../media/image471.png"/><Relationship Id="rId14" Type="http://schemas.openxmlformats.org/officeDocument/2006/relationships/image" Target="../media/image476.png"/><Relationship Id="rId22" Type="http://schemas.openxmlformats.org/officeDocument/2006/relationships/image" Target="../media/image484.png"/><Relationship Id="rId27" Type="http://schemas.openxmlformats.org/officeDocument/2006/relationships/image" Target="../media/image489.png"/><Relationship Id="rId30" Type="http://schemas.openxmlformats.org/officeDocument/2006/relationships/image" Target="../media/image492.jpe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5.png"/><Relationship Id="rId18" Type="http://schemas.openxmlformats.org/officeDocument/2006/relationships/image" Target="../media/image510.png"/><Relationship Id="rId26" Type="http://schemas.openxmlformats.org/officeDocument/2006/relationships/image" Target="../media/image518.png"/><Relationship Id="rId39" Type="http://schemas.openxmlformats.org/officeDocument/2006/relationships/image" Target="../media/image531.png"/><Relationship Id="rId21" Type="http://schemas.openxmlformats.org/officeDocument/2006/relationships/image" Target="../media/image513.png"/><Relationship Id="rId34" Type="http://schemas.openxmlformats.org/officeDocument/2006/relationships/image" Target="../media/image526.png"/><Relationship Id="rId42" Type="http://schemas.openxmlformats.org/officeDocument/2006/relationships/image" Target="../media/image534.png"/><Relationship Id="rId47" Type="http://schemas.openxmlformats.org/officeDocument/2006/relationships/image" Target="../media/image539.png"/><Relationship Id="rId50" Type="http://schemas.openxmlformats.org/officeDocument/2006/relationships/image" Target="../media/image542.png"/><Relationship Id="rId55" Type="http://schemas.openxmlformats.org/officeDocument/2006/relationships/image" Target="../media/image547.png"/><Relationship Id="rId7" Type="http://schemas.openxmlformats.org/officeDocument/2006/relationships/image" Target="../media/image499.png"/><Relationship Id="rId12" Type="http://schemas.openxmlformats.org/officeDocument/2006/relationships/image" Target="../media/image504.png"/><Relationship Id="rId17" Type="http://schemas.openxmlformats.org/officeDocument/2006/relationships/image" Target="../media/image509.png"/><Relationship Id="rId25" Type="http://schemas.openxmlformats.org/officeDocument/2006/relationships/image" Target="../media/image517.png"/><Relationship Id="rId33" Type="http://schemas.openxmlformats.org/officeDocument/2006/relationships/image" Target="../media/image525.png"/><Relationship Id="rId38" Type="http://schemas.openxmlformats.org/officeDocument/2006/relationships/image" Target="../media/image530.png"/><Relationship Id="rId46" Type="http://schemas.openxmlformats.org/officeDocument/2006/relationships/image" Target="../media/image538.png"/><Relationship Id="rId2" Type="http://schemas.openxmlformats.org/officeDocument/2006/relationships/image" Target="../media/image494.jpeg"/><Relationship Id="rId16" Type="http://schemas.openxmlformats.org/officeDocument/2006/relationships/image" Target="../media/image508.png"/><Relationship Id="rId20" Type="http://schemas.openxmlformats.org/officeDocument/2006/relationships/image" Target="../media/image512.png"/><Relationship Id="rId29" Type="http://schemas.openxmlformats.org/officeDocument/2006/relationships/image" Target="../media/image521.png"/><Relationship Id="rId41" Type="http://schemas.openxmlformats.org/officeDocument/2006/relationships/image" Target="../media/image533.png"/><Relationship Id="rId54" Type="http://schemas.openxmlformats.org/officeDocument/2006/relationships/image" Target="../media/image5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8.png"/><Relationship Id="rId11" Type="http://schemas.openxmlformats.org/officeDocument/2006/relationships/image" Target="../media/image503.png"/><Relationship Id="rId24" Type="http://schemas.openxmlformats.org/officeDocument/2006/relationships/image" Target="../media/image516.png"/><Relationship Id="rId32" Type="http://schemas.openxmlformats.org/officeDocument/2006/relationships/image" Target="../media/image524.png"/><Relationship Id="rId37" Type="http://schemas.openxmlformats.org/officeDocument/2006/relationships/image" Target="../media/image529.png"/><Relationship Id="rId40" Type="http://schemas.openxmlformats.org/officeDocument/2006/relationships/image" Target="../media/image532.png"/><Relationship Id="rId45" Type="http://schemas.openxmlformats.org/officeDocument/2006/relationships/image" Target="../media/image537.png"/><Relationship Id="rId53" Type="http://schemas.openxmlformats.org/officeDocument/2006/relationships/image" Target="../media/image545.png"/><Relationship Id="rId5" Type="http://schemas.openxmlformats.org/officeDocument/2006/relationships/image" Target="../media/image497.png"/><Relationship Id="rId15" Type="http://schemas.openxmlformats.org/officeDocument/2006/relationships/image" Target="../media/image507.png"/><Relationship Id="rId23" Type="http://schemas.openxmlformats.org/officeDocument/2006/relationships/image" Target="../media/image515.png"/><Relationship Id="rId28" Type="http://schemas.openxmlformats.org/officeDocument/2006/relationships/image" Target="../media/image520.png"/><Relationship Id="rId36" Type="http://schemas.openxmlformats.org/officeDocument/2006/relationships/image" Target="../media/image528.png"/><Relationship Id="rId49" Type="http://schemas.openxmlformats.org/officeDocument/2006/relationships/image" Target="../media/image541.png"/><Relationship Id="rId57" Type="http://schemas.openxmlformats.org/officeDocument/2006/relationships/image" Target="../media/image549.jpeg"/><Relationship Id="rId10" Type="http://schemas.openxmlformats.org/officeDocument/2006/relationships/image" Target="../media/image502.png"/><Relationship Id="rId19" Type="http://schemas.openxmlformats.org/officeDocument/2006/relationships/image" Target="../media/image511.png"/><Relationship Id="rId31" Type="http://schemas.openxmlformats.org/officeDocument/2006/relationships/image" Target="../media/image523.png"/><Relationship Id="rId44" Type="http://schemas.openxmlformats.org/officeDocument/2006/relationships/image" Target="../media/image536.png"/><Relationship Id="rId52" Type="http://schemas.openxmlformats.org/officeDocument/2006/relationships/image" Target="../media/image544.png"/><Relationship Id="rId4" Type="http://schemas.openxmlformats.org/officeDocument/2006/relationships/image" Target="../media/image496.png"/><Relationship Id="rId9" Type="http://schemas.openxmlformats.org/officeDocument/2006/relationships/image" Target="../media/image501.png"/><Relationship Id="rId14" Type="http://schemas.openxmlformats.org/officeDocument/2006/relationships/image" Target="../media/image506.png"/><Relationship Id="rId22" Type="http://schemas.openxmlformats.org/officeDocument/2006/relationships/image" Target="../media/image514.png"/><Relationship Id="rId27" Type="http://schemas.openxmlformats.org/officeDocument/2006/relationships/image" Target="../media/image519.png"/><Relationship Id="rId30" Type="http://schemas.openxmlformats.org/officeDocument/2006/relationships/image" Target="../media/image522.png"/><Relationship Id="rId35" Type="http://schemas.openxmlformats.org/officeDocument/2006/relationships/image" Target="../media/image527.png"/><Relationship Id="rId43" Type="http://schemas.openxmlformats.org/officeDocument/2006/relationships/image" Target="../media/image535.png"/><Relationship Id="rId48" Type="http://schemas.openxmlformats.org/officeDocument/2006/relationships/image" Target="../media/image540.png"/><Relationship Id="rId56" Type="http://schemas.openxmlformats.org/officeDocument/2006/relationships/image" Target="../media/image548.png"/><Relationship Id="rId8" Type="http://schemas.openxmlformats.org/officeDocument/2006/relationships/image" Target="../media/image500.png"/><Relationship Id="rId51" Type="http://schemas.openxmlformats.org/officeDocument/2006/relationships/image" Target="../media/image543.png"/><Relationship Id="rId3" Type="http://schemas.openxmlformats.org/officeDocument/2006/relationships/image" Target="../media/image49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jpeg"/><Relationship Id="rId2" Type="http://schemas.openxmlformats.org/officeDocument/2006/relationships/image" Target="../media/image5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9.png"/><Relationship Id="rId3" Type="http://schemas.openxmlformats.org/officeDocument/2006/relationships/image" Target="../media/image554.jpeg"/><Relationship Id="rId7" Type="http://schemas.openxmlformats.org/officeDocument/2006/relationships/image" Target="../media/image558.png"/><Relationship Id="rId12" Type="http://schemas.openxmlformats.org/officeDocument/2006/relationships/image" Target="../media/image563.jpeg"/><Relationship Id="rId2" Type="http://schemas.openxmlformats.org/officeDocument/2006/relationships/image" Target="../media/image5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7.png"/><Relationship Id="rId11" Type="http://schemas.openxmlformats.org/officeDocument/2006/relationships/image" Target="../media/image562.png"/><Relationship Id="rId5" Type="http://schemas.openxmlformats.org/officeDocument/2006/relationships/image" Target="../media/image556.png"/><Relationship Id="rId10" Type="http://schemas.openxmlformats.org/officeDocument/2006/relationships/image" Target="../media/image561.png"/><Relationship Id="rId4" Type="http://schemas.openxmlformats.org/officeDocument/2006/relationships/image" Target="../media/image555.png"/><Relationship Id="rId9" Type="http://schemas.openxmlformats.org/officeDocument/2006/relationships/image" Target="../media/image5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2603" y="103631"/>
            <a:ext cx="10532110" cy="1043305"/>
            <a:chOff x="1022603" y="103631"/>
            <a:chExt cx="10532110" cy="10433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8099" y="103631"/>
              <a:ext cx="1879853" cy="67741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24856" y="103631"/>
              <a:ext cx="2209038" cy="6774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0795" y="103631"/>
              <a:ext cx="1599438" cy="6774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2603" y="469391"/>
              <a:ext cx="2949702" cy="67741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69208" y="469391"/>
              <a:ext cx="7984998" cy="67741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0" marR="91440" algn="ctr">
              <a:lnSpc>
                <a:spcPct val="100000"/>
              </a:lnSpc>
              <a:spcBef>
                <a:spcPts val="100"/>
              </a:spcBef>
            </a:pPr>
            <a:r>
              <a:rPr sz="2400" spc="160" dirty="0"/>
              <a:t>HƯỚNG</a:t>
            </a:r>
            <a:r>
              <a:rPr sz="2400" spc="190" dirty="0"/>
              <a:t> </a:t>
            </a:r>
            <a:r>
              <a:rPr sz="2400" spc="114" dirty="0"/>
              <a:t>DẪN</a:t>
            </a:r>
            <a:r>
              <a:rPr sz="2400" spc="165" dirty="0"/>
              <a:t> </a:t>
            </a:r>
            <a:r>
              <a:rPr sz="2400" spc="140" dirty="0"/>
              <a:t>ỨNG</a:t>
            </a:r>
            <a:r>
              <a:rPr sz="2400" spc="180" dirty="0"/>
              <a:t> </a:t>
            </a:r>
            <a:r>
              <a:rPr sz="2400" spc="185" dirty="0"/>
              <a:t>DỤNG</a:t>
            </a:r>
            <a:endParaRPr sz="2400"/>
          </a:p>
          <a:p>
            <a:pPr marL="374650" algn="ctr">
              <a:lnSpc>
                <a:spcPct val="100000"/>
              </a:lnSpc>
            </a:pPr>
            <a:r>
              <a:rPr sz="2400" spc="190" dirty="0"/>
              <a:t>CLASSPRORM</a:t>
            </a:r>
            <a:r>
              <a:rPr sz="2400" spc="204" dirty="0"/>
              <a:t> </a:t>
            </a:r>
            <a:r>
              <a:rPr sz="2400" spc="195" dirty="0"/>
              <a:t>TRONG</a:t>
            </a:r>
            <a:r>
              <a:rPr sz="2400" spc="180" dirty="0"/>
              <a:t> </a:t>
            </a:r>
            <a:r>
              <a:rPr sz="2400" spc="160" dirty="0"/>
              <a:t>CÔNG</a:t>
            </a:r>
            <a:r>
              <a:rPr sz="2400" spc="195" dirty="0"/>
              <a:t> </a:t>
            </a:r>
            <a:r>
              <a:rPr sz="2400" spc="150" dirty="0"/>
              <a:t>TÁC</a:t>
            </a:r>
            <a:r>
              <a:rPr sz="2400" spc="190" dirty="0"/>
              <a:t> </a:t>
            </a:r>
            <a:r>
              <a:rPr sz="2400" spc="145" dirty="0"/>
              <a:t>QUẢN</a:t>
            </a:r>
            <a:r>
              <a:rPr sz="2400" spc="190" dirty="0"/>
              <a:t> </a:t>
            </a:r>
            <a:r>
              <a:rPr sz="2400" spc="160" dirty="0"/>
              <a:t>LÝ</a:t>
            </a:r>
            <a:r>
              <a:rPr sz="2400" spc="185" dirty="0"/>
              <a:t> </a:t>
            </a:r>
            <a:r>
              <a:rPr sz="2400" spc="210" dirty="0"/>
              <a:t>CHUYÊN</a:t>
            </a:r>
            <a:r>
              <a:rPr sz="2400" spc="200" dirty="0"/>
              <a:t> </a:t>
            </a:r>
            <a:r>
              <a:rPr sz="2400" spc="185" dirty="0"/>
              <a:t>MÔN</a:t>
            </a:r>
            <a:endParaRPr sz="2400"/>
          </a:p>
        </p:txBody>
      </p:sp>
      <p:grpSp>
        <p:nvGrpSpPr>
          <p:cNvPr id="9" name="object 9"/>
          <p:cNvGrpSpPr/>
          <p:nvPr/>
        </p:nvGrpSpPr>
        <p:grpSpPr>
          <a:xfrm>
            <a:off x="16764" y="915924"/>
            <a:ext cx="1443990" cy="641350"/>
            <a:chOff x="16764" y="915924"/>
            <a:chExt cx="1443990" cy="64135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64" y="915924"/>
              <a:ext cx="877062" cy="64084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7304" y="915924"/>
              <a:ext cx="933450" cy="64084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88468" y="976325"/>
            <a:ext cx="17716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5" dirty="0">
                <a:solidFill>
                  <a:srgbClr val="2E5496"/>
                </a:solidFill>
                <a:latin typeface="Calibri"/>
                <a:cs typeface="Calibri"/>
              </a:rPr>
              <a:t>LỜI</a:t>
            </a:r>
            <a:r>
              <a:rPr sz="2400" b="1" spc="5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spc="20" dirty="0">
                <a:solidFill>
                  <a:srgbClr val="2E5496"/>
                </a:solidFill>
                <a:latin typeface="Calibri"/>
                <a:cs typeface="Calibri"/>
              </a:rPr>
              <a:t>MỞ</a:t>
            </a:r>
            <a:r>
              <a:rPr sz="2400" b="1" spc="6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rgbClr val="2E5496"/>
                </a:solidFill>
                <a:latin typeface="Calibri"/>
                <a:cs typeface="Calibri"/>
              </a:rPr>
              <a:t>ĐẦU: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6576" y="915924"/>
            <a:ext cx="6007100" cy="2185035"/>
            <a:chOff x="36576" y="915924"/>
            <a:chExt cx="6007100" cy="218503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4231" y="915924"/>
              <a:ext cx="1116330" cy="64084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9822" y="1524762"/>
              <a:ext cx="5885815" cy="1478280"/>
            </a:xfrm>
            <a:custGeom>
              <a:avLst/>
              <a:gdLst/>
              <a:ahLst/>
              <a:cxnLst/>
              <a:rect l="l" t="t" r="r" b="b"/>
              <a:pathLst>
                <a:path w="5885815" h="1478280">
                  <a:moveTo>
                    <a:pt x="0" y="1478280"/>
                  </a:moveTo>
                  <a:lnTo>
                    <a:pt x="5885688" y="1478280"/>
                  </a:lnTo>
                  <a:lnTo>
                    <a:pt x="5885688" y="0"/>
                  </a:lnTo>
                  <a:lnTo>
                    <a:pt x="0" y="0"/>
                  </a:lnTo>
                  <a:lnTo>
                    <a:pt x="0" y="1478280"/>
                  </a:lnTo>
                  <a:close/>
                </a:path>
              </a:pathLst>
            </a:custGeom>
            <a:ln w="2895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0976" y="1492008"/>
              <a:ext cx="610362" cy="5112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2164" y="1492008"/>
              <a:ext cx="912113" cy="5112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75103" y="1492008"/>
              <a:ext cx="960882" cy="51128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86811" y="1492008"/>
              <a:ext cx="781050" cy="51128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18687" y="1492008"/>
              <a:ext cx="666750" cy="5112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36264" y="1492008"/>
              <a:ext cx="520433" cy="51128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07535" y="1492008"/>
              <a:ext cx="832865" cy="5112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91228" y="1492008"/>
              <a:ext cx="781050" cy="5112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23104" y="1492008"/>
              <a:ext cx="962405" cy="51128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79947" y="1492008"/>
              <a:ext cx="363474" cy="51128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576" y="1766328"/>
              <a:ext cx="749046" cy="51128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0163" y="1766328"/>
              <a:ext cx="585978" cy="51128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02208" y="1766328"/>
              <a:ext cx="778002" cy="51128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44751" y="1766328"/>
              <a:ext cx="445770" cy="51128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84959" y="1766328"/>
              <a:ext cx="361962" cy="5112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12976" y="1766328"/>
              <a:ext cx="575310" cy="51128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052827" y="1766328"/>
              <a:ext cx="662177" cy="51128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481071" y="1766328"/>
              <a:ext cx="979170" cy="51128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224783" y="1766328"/>
              <a:ext cx="730757" cy="51128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720084" y="1766328"/>
              <a:ext cx="657606" cy="51128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142231" y="1766328"/>
              <a:ext cx="468629" cy="51128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375404" y="1766328"/>
              <a:ext cx="849629" cy="51128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989576" y="1766328"/>
              <a:ext cx="636270" cy="51128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390387" y="1766328"/>
              <a:ext cx="653034" cy="51128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6576" y="2040648"/>
              <a:ext cx="759714" cy="51128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90727" y="2040648"/>
              <a:ext cx="361962" cy="51128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08076" y="2040648"/>
              <a:ext cx="610361" cy="51128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73836" y="2040648"/>
              <a:ext cx="605790" cy="51128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35023" y="2040648"/>
              <a:ext cx="651510" cy="51128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741931" y="2040648"/>
              <a:ext cx="959357" cy="51128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456687" y="2040648"/>
              <a:ext cx="438137" cy="51128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650236" y="2040648"/>
              <a:ext cx="727710" cy="51128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133343" y="2040648"/>
              <a:ext cx="509778" cy="51128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398520" y="2040648"/>
              <a:ext cx="776477" cy="51128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69435" y="2040648"/>
              <a:ext cx="361962" cy="51128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986784" y="2040648"/>
              <a:ext cx="672846" cy="51128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415028" y="2040648"/>
              <a:ext cx="610362" cy="51128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780787" y="2040648"/>
              <a:ext cx="810006" cy="51128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346191" y="2040648"/>
              <a:ext cx="697229" cy="51128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6576" y="2314968"/>
              <a:ext cx="695706" cy="51128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80059" y="2314968"/>
              <a:ext cx="546354" cy="51128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74192" y="2314968"/>
              <a:ext cx="601218" cy="51128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23187" y="2314968"/>
              <a:ext cx="925830" cy="51128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796796" y="2314968"/>
              <a:ext cx="980694" cy="51128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525268" y="2314968"/>
              <a:ext cx="730757" cy="51128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005327" y="2314968"/>
              <a:ext cx="634746" cy="51128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387852" y="2314968"/>
              <a:ext cx="668274" cy="51128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805428" y="2314968"/>
              <a:ext cx="619505" cy="51128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174235" y="2314968"/>
              <a:ext cx="782574" cy="51128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706111" y="2314968"/>
              <a:ext cx="532638" cy="51128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988052" y="2314968"/>
              <a:ext cx="838962" cy="51128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576316" y="2314968"/>
              <a:ext cx="467118" cy="51128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6576" y="2589288"/>
              <a:ext cx="564642" cy="51128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47471" y="2589288"/>
              <a:ext cx="656082" cy="51128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49807" y="2589288"/>
              <a:ext cx="636270" cy="51128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080515" y="2589288"/>
              <a:ext cx="363474" cy="511289"/>
            </a:xfrm>
            <a:prstGeom prst="rect">
              <a:avLst/>
            </a:prstGeom>
          </p:spPr>
        </p:pic>
      </p:grpSp>
      <p:sp>
        <p:nvSpPr>
          <p:cNvPr id="72" name="object 72"/>
          <p:cNvSpPr txBox="1"/>
          <p:nvPr/>
        </p:nvSpPr>
        <p:spPr>
          <a:xfrm>
            <a:off x="178409" y="1542415"/>
            <a:ext cx="572706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4471C4"/>
                </a:solidFill>
                <a:latin typeface="Calibri"/>
                <a:cs typeface="Calibri"/>
              </a:rPr>
              <a:t>Với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những trường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mầm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non </a:t>
            </a:r>
            <a:r>
              <a:rPr sz="1800" spc="-10" dirty="0">
                <a:solidFill>
                  <a:srgbClr val="4471C4"/>
                </a:solidFill>
                <a:latin typeface="Calibri"/>
                <a:cs typeface="Calibri"/>
              </a:rPr>
              <a:t>có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nhiều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điểm trường, </a:t>
            </a:r>
            <a:r>
              <a:rPr sz="1800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471C4"/>
                </a:solidFill>
                <a:latin typeface="Calibri"/>
                <a:cs typeface="Calibri"/>
              </a:rPr>
              <a:t>công tác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quản </a:t>
            </a:r>
            <a:r>
              <a:rPr sz="1800" spc="-45" dirty="0">
                <a:solidFill>
                  <a:srgbClr val="4471C4"/>
                </a:solidFill>
                <a:latin typeface="Calibri"/>
                <a:cs typeface="Calibri"/>
              </a:rPr>
              <a:t>lý,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chỉ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đạo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chuyên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môn quả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là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muôn </a:t>
            </a:r>
            <a:r>
              <a:rPr sz="1800" spc="-10" dirty="0">
                <a:solidFill>
                  <a:srgbClr val="4471C4"/>
                </a:solidFill>
                <a:latin typeface="Calibri"/>
                <a:cs typeface="Calibri"/>
              </a:rPr>
              <a:t>vàn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khó </a:t>
            </a:r>
            <a:r>
              <a:rPr sz="1800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khăn, bởi </a:t>
            </a:r>
            <a:r>
              <a:rPr sz="1800" spc="-10" dirty="0">
                <a:solidFill>
                  <a:srgbClr val="4471C4"/>
                </a:solidFill>
                <a:latin typeface="Calibri"/>
                <a:cs typeface="Calibri"/>
              </a:rPr>
              <a:t>các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khu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trường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ở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cách </a:t>
            </a:r>
            <a:r>
              <a:rPr sz="1800" spc="-20" dirty="0">
                <a:solidFill>
                  <a:srgbClr val="4471C4"/>
                </a:solidFill>
                <a:latin typeface="Calibri"/>
                <a:cs typeface="Calibri"/>
              </a:rPr>
              <a:t>xa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nhau, việc </a:t>
            </a:r>
            <a:r>
              <a:rPr sz="1800" spc="-10" dirty="0">
                <a:solidFill>
                  <a:srgbClr val="4471C4"/>
                </a:solidFill>
                <a:latin typeface="Calibri"/>
                <a:cs typeface="Calibri"/>
              </a:rPr>
              <a:t>tập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trung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giáo </a:t>
            </a:r>
            <a:r>
              <a:rPr sz="1800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viên để bồi dưỡng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chuyên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môn </a:t>
            </a:r>
            <a:r>
              <a:rPr sz="1800" spc="-15" dirty="0">
                <a:solidFill>
                  <a:srgbClr val="4471C4"/>
                </a:solidFill>
                <a:latin typeface="Calibri"/>
                <a:cs typeface="Calibri"/>
              </a:rPr>
              <a:t>hay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họp Hội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đồng sư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phạm </a:t>
            </a:r>
            <a:r>
              <a:rPr sz="1800" spc="-10" dirty="0">
                <a:solidFill>
                  <a:srgbClr val="4471C4"/>
                </a:solidFill>
                <a:latin typeface="Calibri"/>
                <a:cs typeface="Calibri"/>
              </a:rPr>
              <a:t>là </a:t>
            </a:r>
            <a:r>
              <a:rPr sz="1800" spc="-39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471C4"/>
                </a:solidFill>
                <a:latin typeface="Calibri"/>
                <a:cs typeface="Calibri"/>
              </a:rPr>
              <a:t>rất</a:t>
            </a:r>
            <a:r>
              <a:rPr sz="1800" spc="-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hạn</a:t>
            </a:r>
            <a:r>
              <a:rPr sz="1800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chế.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3119627" y="5193791"/>
            <a:ext cx="5930900" cy="1060450"/>
            <a:chOff x="3119627" y="5193791"/>
            <a:chExt cx="5930900" cy="1060450"/>
          </a:xfrm>
        </p:grpSpPr>
        <p:sp>
          <p:nvSpPr>
            <p:cNvPr id="74" name="object 74"/>
            <p:cNvSpPr/>
            <p:nvPr/>
          </p:nvSpPr>
          <p:spPr>
            <a:xfrm>
              <a:off x="3182873" y="5226557"/>
              <a:ext cx="5808345" cy="923925"/>
            </a:xfrm>
            <a:custGeom>
              <a:avLst/>
              <a:gdLst/>
              <a:ahLst/>
              <a:cxnLst/>
              <a:rect l="l" t="t" r="r" b="b"/>
              <a:pathLst>
                <a:path w="5808345" h="923925">
                  <a:moveTo>
                    <a:pt x="0" y="923544"/>
                  </a:moveTo>
                  <a:lnTo>
                    <a:pt x="5807964" y="923544"/>
                  </a:lnTo>
                  <a:lnTo>
                    <a:pt x="5807964" y="0"/>
                  </a:lnTo>
                  <a:lnTo>
                    <a:pt x="0" y="0"/>
                  </a:lnTo>
                  <a:lnTo>
                    <a:pt x="0" y="923544"/>
                  </a:lnTo>
                  <a:close/>
                </a:path>
              </a:pathLst>
            </a:custGeom>
            <a:ln w="2895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034027" y="5193791"/>
              <a:ext cx="965453" cy="511289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764023" y="5193791"/>
              <a:ext cx="768858" cy="511289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297423" y="5193791"/>
              <a:ext cx="883158" cy="51128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945123" y="5193791"/>
              <a:ext cx="592074" cy="511289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301739" y="5193791"/>
              <a:ext cx="912113" cy="511289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978395" y="5193791"/>
              <a:ext cx="671322" cy="511289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414260" y="5193791"/>
              <a:ext cx="774953" cy="511289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953756" y="5193791"/>
              <a:ext cx="651509" cy="511289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8369807" y="5193791"/>
              <a:ext cx="680466" cy="51128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119627" y="5468111"/>
              <a:ext cx="910589" cy="511289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820668" y="5468111"/>
              <a:ext cx="966977" cy="511289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579619" y="5468111"/>
              <a:ext cx="810005" cy="511289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180076" y="5468111"/>
              <a:ext cx="966977" cy="511289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937504" y="5468111"/>
              <a:ext cx="796290" cy="511289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524243" y="5468111"/>
              <a:ext cx="675894" cy="511289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894575" y="5468111"/>
              <a:ext cx="361962" cy="511289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7046975" y="5468111"/>
              <a:ext cx="849629" cy="511289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687056" y="5468111"/>
              <a:ext cx="467118" cy="511289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7944612" y="5468111"/>
              <a:ext cx="686561" cy="511289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8421624" y="5468111"/>
              <a:ext cx="628650" cy="511289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119627" y="5742431"/>
              <a:ext cx="776477" cy="511289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643883" y="5742431"/>
              <a:ext cx="791717" cy="511289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181855" y="5742431"/>
              <a:ext cx="592074" cy="511289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4520183" y="5742431"/>
              <a:ext cx="515861" cy="511289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4782311" y="5742431"/>
              <a:ext cx="683513" cy="511289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5213604" y="5742431"/>
              <a:ext cx="573786" cy="511289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5481827" y="5742431"/>
              <a:ext cx="363474" cy="511289"/>
            </a:xfrm>
            <a:prstGeom prst="rect">
              <a:avLst/>
            </a:prstGeom>
          </p:spPr>
        </p:pic>
      </p:grpSp>
      <p:grpSp>
        <p:nvGrpSpPr>
          <p:cNvPr id="102" name="object 102"/>
          <p:cNvGrpSpPr/>
          <p:nvPr/>
        </p:nvGrpSpPr>
        <p:grpSpPr>
          <a:xfrm>
            <a:off x="3119627" y="3186696"/>
            <a:ext cx="5950585" cy="1883410"/>
            <a:chOff x="3119627" y="3186696"/>
            <a:chExt cx="5950585" cy="1883410"/>
          </a:xfrm>
        </p:grpSpPr>
        <p:sp>
          <p:nvSpPr>
            <p:cNvPr id="103" name="object 103"/>
            <p:cNvSpPr/>
            <p:nvPr/>
          </p:nvSpPr>
          <p:spPr>
            <a:xfrm>
              <a:off x="3182873" y="3217926"/>
              <a:ext cx="5828030" cy="1755775"/>
            </a:xfrm>
            <a:custGeom>
              <a:avLst/>
              <a:gdLst/>
              <a:ahLst/>
              <a:cxnLst/>
              <a:rect l="l" t="t" r="r" b="b"/>
              <a:pathLst>
                <a:path w="5828030" h="1755775">
                  <a:moveTo>
                    <a:pt x="0" y="1755648"/>
                  </a:moveTo>
                  <a:lnTo>
                    <a:pt x="5827776" y="1755648"/>
                  </a:lnTo>
                  <a:lnTo>
                    <a:pt x="5827776" y="0"/>
                  </a:lnTo>
                  <a:lnTo>
                    <a:pt x="0" y="0"/>
                  </a:lnTo>
                  <a:lnTo>
                    <a:pt x="0" y="1755648"/>
                  </a:lnTo>
                  <a:close/>
                </a:path>
              </a:pathLst>
            </a:custGeom>
            <a:ln w="2895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4034027" y="3186696"/>
              <a:ext cx="965453" cy="511289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4783835" y="3186696"/>
              <a:ext cx="768858" cy="511289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5337048" y="3186696"/>
              <a:ext cx="884681" cy="511289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6006083" y="3186696"/>
              <a:ext cx="707897" cy="511289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6498336" y="3186696"/>
              <a:ext cx="656082" cy="511289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6938772" y="3186696"/>
              <a:ext cx="960881" cy="511289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7684007" y="3186696"/>
              <a:ext cx="778001" cy="511289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8246363" y="3186696"/>
              <a:ext cx="460997" cy="511289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8493251" y="3186696"/>
              <a:ext cx="576833" cy="511289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119627" y="3461016"/>
              <a:ext cx="662177" cy="511289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3535679" y="3461016"/>
              <a:ext cx="977646" cy="511289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4267200" y="3461016"/>
              <a:ext cx="730758" cy="511289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4751832" y="3461016"/>
              <a:ext cx="685038" cy="511289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5192267" y="3461016"/>
              <a:ext cx="727710" cy="511289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5673851" y="3461016"/>
              <a:ext cx="540258" cy="511289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5969507" y="3461016"/>
              <a:ext cx="765810" cy="511289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6489192" y="3461016"/>
              <a:ext cx="852678" cy="511289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7095743" y="3461016"/>
              <a:ext cx="669798" cy="511289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7459980" y="3461016"/>
              <a:ext cx="363474" cy="511289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7578851" y="3461016"/>
              <a:ext cx="657605" cy="511289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7990331" y="3461016"/>
              <a:ext cx="547865" cy="511289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8292083" y="3461016"/>
              <a:ext cx="778001" cy="511289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119627" y="3735336"/>
              <a:ext cx="460997" cy="511289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3337559" y="3735336"/>
              <a:ext cx="521982" cy="511289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3616451" y="3735336"/>
              <a:ext cx="617981" cy="511289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3991355" y="3735336"/>
              <a:ext cx="739901" cy="511289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4488180" y="3735336"/>
              <a:ext cx="599694" cy="511289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4846320" y="3735336"/>
              <a:ext cx="631698" cy="511289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5234939" y="3735336"/>
              <a:ext cx="730758" cy="511289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5722620" y="3735336"/>
              <a:ext cx="677418" cy="511289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6158483" y="3735336"/>
              <a:ext cx="720089" cy="511289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6635495" y="3735336"/>
              <a:ext cx="738377" cy="511289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7130795" y="3735336"/>
              <a:ext cx="713994" cy="511289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7603236" y="3735336"/>
              <a:ext cx="979170" cy="511289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8340851" y="3735336"/>
              <a:ext cx="729233" cy="511289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3119627" y="4009656"/>
              <a:ext cx="631698" cy="511289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3500627" y="4009656"/>
              <a:ext cx="698753" cy="511289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3948683" y="4009656"/>
              <a:ext cx="695706" cy="511289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4338827" y="4009656"/>
              <a:ext cx="363474" cy="511289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4451603" y="4009656"/>
              <a:ext cx="697229" cy="511289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4843272" y="4009656"/>
              <a:ext cx="361962" cy="511289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4954523" y="4009656"/>
              <a:ext cx="653034" cy="511289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5358383" y="4009656"/>
              <a:ext cx="409193" cy="511289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5518404" y="4009656"/>
              <a:ext cx="515861" cy="511289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5785104" y="4009656"/>
              <a:ext cx="816101" cy="511289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6352032" y="4009656"/>
              <a:ext cx="642365" cy="511289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6745224" y="4009656"/>
              <a:ext cx="515861" cy="511289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7011924" y="4009656"/>
              <a:ext cx="872490" cy="511289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7578851" y="4009656"/>
              <a:ext cx="361962" cy="511289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7693151" y="4009656"/>
              <a:ext cx="695705" cy="511289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8139683" y="4009656"/>
              <a:ext cx="535685" cy="511289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8426195" y="4009656"/>
              <a:ext cx="643890" cy="511289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3119627" y="4283976"/>
              <a:ext cx="695705" cy="511289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3601211" y="4283976"/>
              <a:ext cx="695706" cy="511289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4082795" y="4283976"/>
              <a:ext cx="438137" cy="511289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4306824" y="4283976"/>
              <a:ext cx="610362" cy="511289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4703063" y="4283976"/>
              <a:ext cx="540258" cy="511289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5029200" y="4283976"/>
              <a:ext cx="610362" cy="511289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5425439" y="4283976"/>
              <a:ext cx="662177" cy="511289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5873495" y="4283976"/>
              <a:ext cx="662177" cy="511289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6321551" y="4283976"/>
              <a:ext cx="685038" cy="511289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6792468" y="4283976"/>
              <a:ext cx="438137" cy="511289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7016495" y="4283976"/>
              <a:ext cx="552450" cy="511289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7354824" y="4283976"/>
              <a:ext cx="520433" cy="511289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7662672" y="4283976"/>
              <a:ext cx="660653" cy="511289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8109204" y="4283976"/>
              <a:ext cx="960881" cy="511289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3119627" y="4558296"/>
              <a:ext cx="1108710" cy="511289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3977639" y="4558296"/>
              <a:ext cx="520433" cy="511289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4245863" y="4558296"/>
              <a:ext cx="718565" cy="511289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4710683" y="4558296"/>
              <a:ext cx="784098" cy="511289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5242560" y="4558296"/>
              <a:ext cx="851153" cy="511289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5841492" y="4558296"/>
              <a:ext cx="781050" cy="511289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6368795" y="4558296"/>
              <a:ext cx="634746" cy="511289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6751319" y="4558296"/>
              <a:ext cx="901446" cy="511289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7347204" y="4558296"/>
              <a:ext cx="363474" cy="511289"/>
            </a:xfrm>
            <a:prstGeom prst="rect">
              <a:avLst/>
            </a:prstGeom>
          </p:spPr>
        </p:pic>
      </p:grpSp>
      <p:sp>
        <p:nvSpPr>
          <p:cNvPr id="179" name="object 179"/>
          <p:cNvSpPr txBox="1"/>
          <p:nvPr/>
        </p:nvSpPr>
        <p:spPr>
          <a:xfrm>
            <a:off x="3260852" y="3236214"/>
            <a:ext cx="5671185" cy="285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Google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Class </a:t>
            </a:r>
            <a:r>
              <a:rPr sz="1800" spc="-10" dirty="0">
                <a:solidFill>
                  <a:srgbClr val="4471C4"/>
                </a:solidFill>
                <a:latin typeface="Calibri"/>
                <a:cs typeface="Calibri"/>
              </a:rPr>
              <a:t>roorm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giúp nhà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trường quản lý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chỉ </a:t>
            </a:r>
            <a:r>
              <a:rPr sz="1800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đạo </a:t>
            </a:r>
            <a:r>
              <a:rPr sz="1800" spc="-10" dirty="0">
                <a:solidFill>
                  <a:srgbClr val="4471C4"/>
                </a:solidFill>
                <a:latin typeface="Calibri"/>
                <a:cs typeface="Calibri"/>
              </a:rPr>
              <a:t>chuyên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môn một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cách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dễ dàng thuận tiện.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Cán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bộ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quản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lý </a:t>
            </a:r>
            <a:r>
              <a:rPr sz="1800" spc="-10" dirty="0">
                <a:solidFill>
                  <a:srgbClr val="4471C4"/>
                </a:solidFill>
                <a:latin typeface="Calibri"/>
                <a:cs typeface="Calibri"/>
              </a:rPr>
              <a:t>có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thể theo dõi </a:t>
            </a:r>
            <a:r>
              <a:rPr sz="1800" spc="-10" dirty="0">
                <a:solidFill>
                  <a:srgbClr val="4471C4"/>
                </a:solidFill>
                <a:latin typeface="Calibri"/>
                <a:cs typeface="Calibri"/>
              </a:rPr>
              <a:t>cập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nhật tình hình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thực hiện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chuyên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môn </a:t>
            </a:r>
            <a:r>
              <a:rPr sz="1800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của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giáo viên, </a:t>
            </a:r>
            <a:r>
              <a:rPr sz="1800" spc="-10" dirty="0">
                <a:solidFill>
                  <a:srgbClr val="4471C4"/>
                </a:solidFill>
                <a:latin typeface="Calibri"/>
                <a:cs typeface="Calibri"/>
              </a:rPr>
              <a:t>xem,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góp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ý </a:t>
            </a:r>
            <a:r>
              <a:rPr sz="1800" spc="-15" dirty="0">
                <a:solidFill>
                  <a:srgbClr val="4471C4"/>
                </a:solidFill>
                <a:latin typeface="Calibri"/>
                <a:cs typeface="Calibri"/>
              </a:rPr>
              <a:t>và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chỉnh sửa </a:t>
            </a:r>
            <a:r>
              <a:rPr sz="1800" spc="-35" dirty="0">
                <a:solidFill>
                  <a:srgbClr val="4471C4"/>
                </a:solidFill>
                <a:latin typeface="Calibri"/>
                <a:cs typeface="Calibri"/>
              </a:rPr>
              <a:t>kế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hoạch,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giáo án </a:t>
            </a:r>
            <a:r>
              <a:rPr sz="1800" spc="-10" dirty="0">
                <a:solidFill>
                  <a:srgbClr val="4471C4"/>
                </a:solidFill>
                <a:latin typeface="Calibri"/>
                <a:cs typeface="Calibri"/>
              </a:rPr>
              <a:t>cho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giáo viên ở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bất cứ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nơi đâu nếu như ở đó </a:t>
            </a:r>
            <a:r>
              <a:rPr sz="1800" spc="-10" dirty="0">
                <a:solidFill>
                  <a:srgbClr val="4471C4"/>
                </a:solidFill>
                <a:latin typeface="Calibri"/>
                <a:cs typeface="Calibri"/>
              </a:rPr>
              <a:t>có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môi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trường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471C4"/>
                </a:solidFill>
                <a:latin typeface="Calibri"/>
                <a:cs typeface="Calibri"/>
              </a:rPr>
              <a:t>internet,</a:t>
            </a:r>
            <a:r>
              <a:rPr sz="1800" spc="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471C4"/>
                </a:solidFill>
                <a:latin typeface="Calibri"/>
                <a:cs typeface="Calibri"/>
              </a:rPr>
              <a:t>có</a:t>
            </a:r>
            <a:r>
              <a:rPr sz="1800" spc="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điện thoại</a:t>
            </a:r>
            <a:r>
              <a:rPr sz="1800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thông</a:t>
            </a:r>
            <a:r>
              <a:rPr sz="1800" spc="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minh </a:t>
            </a:r>
            <a:r>
              <a:rPr sz="1800" spc="-15" dirty="0">
                <a:solidFill>
                  <a:srgbClr val="4471C4"/>
                </a:solidFill>
                <a:latin typeface="Calibri"/>
                <a:cs typeface="Calibri"/>
              </a:rPr>
              <a:t>hay</a:t>
            </a:r>
            <a:r>
              <a:rPr sz="1800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471C4"/>
                </a:solidFill>
                <a:latin typeface="Calibri"/>
                <a:cs typeface="Calibri"/>
              </a:rPr>
              <a:t>laptop.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Calibri"/>
              <a:cs typeface="Calibri"/>
            </a:endParaRPr>
          </a:p>
          <a:p>
            <a:pPr marL="12700" marR="23495" indent="914400" algn="just">
              <a:lnSpc>
                <a:spcPct val="100000"/>
              </a:lnSpc>
            </a:pP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Google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Class </a:t>
            </a:r>
            <a:r>
              <a:rPr sz="1800" spc="-15" dirty="0">
                <a:solidFill>
                  <a:srgbClr val="4471C4"/>
                </a:solidFill>
                <a:latin typeface="Calibri"/>
                <a:cs typeface="Calibri"/>
              </a:rPr>
              <a:t>roorm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với những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ứng dụng tích hợp </a:t>
            </a:r>
            <a:r>
              <a:rPr sz="1800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4471C4"/>
                </a:solidFill>
                <a:latin typeface="Calibri"/>
                <a:cs typeface="Calibri"/>
              </a:rPr>
              <a:t>Driver,</a:t>
            </a:r>
            <a:r>
              <a:rPr sz="1800" spc="-2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Google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Docs,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Google </a:t>
            </a:r>
            <a:r>
              <a:rPr sz="1800" spc="-10" dirty="0">
                <a:solidFill>
                  <a:srgbClr val="4471C4"/>
                </a:solidFill>
                <a:latin typeface="Calibri"/>
                <a:cs typeface="Calibri"/>
              </a:rPr>
              <a:t>trang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tính, Gmail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là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một giải </a:t>
            </a:r>
            <a:r>
              <a:rPr sz="1800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pháp</a:t>
            </a:r>
            <a:r>
              <a:rPr sz="1800" spc="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471C4"/>
                </a:solidFill>
                <a:latin typeface="Calibri"/>
                <a:cs typeface="Calibri"/>
              </a:rPr>
              <a:t>tuyệt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vời </a:t>
            </a:r>
            <a:r>
              <a:rPr sz="1800" spc="-15" dirty="0">
                <a:solidFill>
                  <a:srgbClr val="4471C4"/>
                </a:solidFill>
                <a:latin typeface="Calibri"/>
                <a:cs typeface="Calibri"/>
              </a:rPr>
              <a:t>và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hữu</a:t>
            </a:r>
            <a:r>
              <a:rPr sz="1800" spc="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ích.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0" name="object 180"/>
          <p:cNvGrpSpPr/>
          <p:nvPr/>
        </p:nvGrpSpPr>
        <p:grpSpPr>
          <a:xfrm>
            <a:off x="6220967" y="1492008"/>
            <a:ext cx="5784850" cy="1609090"/>
            <a:chOff x="6220967" y="1492008"/>
            <a:chExt cx="5784850" cy="1609090"/>
          </a:xfrm>
        </p:grpSpPr>
        <p:sp>
          <p:nvSpPr>
            <p:cNvPr id="181" name="object 181"/>
            <p:cNvSpPr/>
            <p:nvPr/>
          </p:nvSpPr>
          <p:spPr>
            <a:xfrm>
              <a:off x="6284213" y="1524762"/>
              <a:ext cx="5663565" cy="1478280"/>
            </a:xfrm>
            <a:custGeom>
              <a:avLst/>
              <a:gdLst/>
              <a:ahLst/>
              <a:cxnLst/>
              <a:rect l="l" t="t" r="r" b="b"/>
              <a:pathLst>
                <a:path w="5663565" h="1478280">
                  <a:moveTo>
                    <a:pt x="0" y="1478280"/>
                  </a:moveTo>
                  <a:lnTo>
                    <a:pt x="5663184" y="1478280"/>
                  </a:lnTo>
                  <a:lnTo>
                    <a:pt x="5663184" y="0"/>
                  </a:lnTo>
                  <a:lnTo>
                    <a:pt x="0" y="0"/>
                  </a:lnTo>
                  <a:lnTo>
                    <a:pt x="0" y="1478280"/>
                  </a:lnTo>
                  <a:close/>
                </a:path>
              </a:pathLst>
            </a:custGeom>
            <a:ln w="2895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7135367" y="1492008"/>
              <a:ext cx="621029" cy="511289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7517891" y="1492008"/>
              <a:ext cx="592074" cy="511289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7871460" y="1492008"/>
              <a:ext cx="697229" cy="511289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8330183" y="1492008"/>
              <a:ext cx="697229" cy="511289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8721851" y="1492008"/>
              <a:ext cx="361962" cy="511289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8845295" y="1492008"/>
              <a:ext cx="521970" cy="511289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9128760" y="1492008"/>
              <a:ext cx="555498" cy="511289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9445751" y="1492008"/>
              <a:ext cx="678942" cy="511289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9886188" y="1492008"/>
              <a:ext cx="592074" cy="511289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10239755" y="1492008"/>
              <a:ext cx="750570" cy="511289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10753344" y="1492008"/>
              <a:ext cx="523494" cy="511289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11038332" y="1492008"/>
              <a:ext cx="966977" cy="511289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6220967" y="1766328"/>
              <a:ext cx="768858" cy="511289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6774179" y="1766328"/>
              <a:ext cx="884681" cy="511289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7353300" y="1766328"/>
              <a:ext cx="361962" cy="511289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7499603" y="1766328"/>
              <a:ext cx="611885" cy="511289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7895844" y="1766328"/>
              <a:ext cx="721614" cy="511289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8401811" y="1766328"/>
              <a:ext cx="521970" cy="511289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8708135" y="1766328"/>
              <a:ext cx="534149" cy="511289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026651" y="1766328"/>
              <a:ext cx="590550" cy="511289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9401555" y="1766328"/>
              <a:ext cx="707898" cy="511289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9895332" y="1766328"/>
              <a:ext cx="631698" cy="511289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10312908" y="1766328"/>
              <a:ext cx="709422" cy="511289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10808208" y="1766328"/>
              <a:ext cx="662177" cy="511289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11254739" y="1766328"/>
              <a:ext cx="750570" cy="511289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6220967" y="2040648"/>
              <a:ext cx="683513" cy="511289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180" cstate="print"/>
            <a:stretch>
              <a:fillRect/>
            </a:stretch>
          </p:blipFill>
          <p:spPr>
            <a:xfrm>
              <a:off x="6655307" y="2040648"/>
              <a:ext cx="781050" cy="511289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181" cstate="print"/>
            <a:stretch>
              <a:fillRect/>
            </a:stretch>
          </p:blipFill>
          <p:spPr>
            <a:xfrm>
              <a:off x="7187183" y="2040648"/>
              <a:ext cx="944118" cy="511289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7882127" y="2040648"/>
              <a:ext cx="660653" cy="511289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183" cstate="print"/>
            <a:stretch>
              <a:fillRect/>
            </a:stretch>
          </p:blipFill>
          <p:spPr>
            <a:xfrm>
              <a:off x="8295132" y="2040648"/>
              <a:ext cx="750570" cy="511289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184" cstate="print"/>
            <a:stretch>
              <a:fillRect/>
            </a:stretch>
          </p:blipFill>
          <p:spPr>
            <a:xfrm>
              <a:off x="8796527" y="2040648"/>
              <a:ext cx="750570" cy="511289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185" cstate="print"/>
            <a:stretch>
              <a:fillRect/>
            </a:stretch>
          </p:blipFill>
          <p:spPr>
            <a:xfrm>
              <a:off x="9297923" y="2040648"/>
              <a:ext cx="834390" cy="511289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186" cstate="print"/>
            <a:stretch>
              <a:fillRect/>
            </a:stretch>
          </p:blipFill>
          <p:spPr>
            <a:xfrm>
              <a:off x="9883139" y="2040648"/>
              <a:ext cx="720090" cy="511289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187" cstate="print"/>
            <a:stretch>
              <a:fillRect/>
            </a:stretch>
          </p:blipFill>
          <p:spPr>
            <a:xfrm>
              <a:off x="10354055" y="2040648"/>
              <a:ext cx="738377" cy="511289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188" cstate="print"/>
            <a:stretch>
              <a:fillRect/>
            </a:stretch>
          </p:blipFill>
          <p:spPr>
            <a:xfrm>
              <a:off x="10843259" y="2040648"/>
              <a:ext cx="366534" cy="511289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189" cstate="print"/>
            <a:stretch>
              <a:fillRect/>
            </a:stretch>
          </p:blipFill>
          <p:spPr>
            <a:xfrm>
              <a:off x="10960608" y="2040648"/>
              <a:ext cx="688085" cy="511289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190" cstate="print"/>
            <a:stretch>
              <a:fillRect/>
            </a:stretch>
          </p:blipFill>
          <p:spPr>
            <a:xfrm>
              <a:off x="11399520" y="2040648"/>
              <a:ext cx="605790" cy="511289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191" cstate="print"/>
            <a:stretch>
              <a:fillRect/>
            </a:stretch>
          </p:blipFill>
          <p:spPr>
            <a:xfrm>
              <a:off x="6220967" y="2314968"/>
              <a:ext cx="979169" cy="511289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6966203" y="2314968"/>
              <a:ext cx="730757" cy="511289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193" cstate="print"/>
            <a:stretch>
              <a:fillRect/>
            </a:stretch>
          </p:blipFill>
          <p:spPr>
            <a:xfrm>
              <a:off x="7463027" y="2314968"/>
              <a:ext cx="944118" cy="511289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189" cstate="print"/>
            <a:stretch>
              <a:fillRect/>
            </a:stretch>
          </p:blipFill>
          <p:spPr>
            <a:xfrm>
              <a:off x="8173211" y="2314968"/>
              <a:ext cx="688085" cy="511289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194" cstate="print"/>
            <a:stretch>
              <a:fillRect/>
            </a:stretch>
          </p:blipFill>
          <p:spPr>
            <a:xfrm>
              <a:off x="8627363" y="2314968"/>
              <a:ext cx="604266" cy="511289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195" cstate="print"/>
            <a:stretch>
              <a:fillRect/>
            </a:stretch>
          </p:blipFill>
          <p:spPr>
            <a:xfrm>
              <a:off x="8999219" y="2314968"/>
              <a:ext cx="979170" cy="511289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744455" y="2314968"/>
              <a:ext cx="730757" cy="511289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196" cstate="print"/>
            <a:stretch>
              <a:fillRect/>
            </a:stretch>
          </p:blipFill>
          <p:spPr>
            <a:xfrm>
              <a:off x="10241279" y="2314968"/>
              <a:ext cx="697229" cy="511289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197" cstate="print"/>
            <a:stretch>
              <a:fillRect/>
            </a:stretch>
          </p:blipFill>
          <p:spPr>
            <a:xfrm>
              <a:off x="10706100" y="2314968"/>
              <a:ext cx="837438" cy="511289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198" cstate="print"/>
            <a:stretch>
              <a:fillRect/>
            </a:stretch>
          </p:blipFill>
          <p:spPr>
            <a:xfrm>
              <a:off x="11309603" y="2314968"/>
              <a:ext cx="695705" cy="511289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199" cstate="print"/>
            <a:stretch>
              <a:fillRect/>
            </a:stretch>
          </p:blipFill>
          <p:spPr>
            <a:xfrm>
              <a:off x="6220967" y="2589288"/>
              <a:ext cx="965454" cy="511289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200" cstate="print"/>
            <a:stretch>
              <a:fillRect/>
            </a:stretch>
          </p:blipFill>
          <p:spPr>
            <a:xfrm>
              <a:off x="6934199" y="2589288"/>
              <a:ext cx="803909" cy="511289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201" cstate="print"/>
            <a:stretch>
              <a:fillRect/>
            </a:stretch>
          </p:blipFill>
          <p:spPr>
            <a:xfrm>
              <a:off x="7484363" y="2589288"/>
              <a:ext cx="464057" cy="511289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202" cstate="print"/>
            <a:stretch>
              <a:fillRect/>
            </a:stretch>
          </p:blipFill>
          <p:spPr>
            <a:xfrm>
              <a:off x="7642859" y="2589288"/>
              <a:ext cx="363474" cy="511289"/>
            </a:xfrm>
            <a:prstGeom prst="rect">
              <a:avLst/>
            </a:prstGeom>
          </p:spPr>
        </p:pic>
      </p:grpSp>
      <p:sp>
        <p:nvSpPr>
          <p:cNvPr id="233" name="object 233"/>
          <p:cNvSpPr txBox="1"/>
          <p:nvPr/>
        </p:nvSpPr>
        <p:spPr>
          <a:xfrm>
            <a:off x="6363715" y="1542415"/>
            <a:ext cx="550418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Đối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với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giáo viên, tự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tin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hơn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với công cụ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Google </a:t>
            </a:r>
            <a:r>
              <a:rPr sz="1800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Class </a:t>
            </a:r>
            <a:r>
              <a:rPr sz="1800" spc="-10" dirty="0">
                <a:solidFill>
                  <a:srgbClr val="4471C4"/>
                </a:solidFill>
                <a:latin typeface="Calibri"/>
                <a:cs typeface="Calibri"/>
              </a:rPr>
              <a:t>roorm,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bởi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luôn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471C4"/>
                </a:solidFill>
                <a:latin typeface="Calibri"/>
                <a:cs typeface="Calibri"/>
              </a:rPr>
              <a:t>có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sự </a:t>
            </a:r>
            <a:r>
              <a:rPr sz="1800" spc="-15" dirty="0">
                <a:solidFill>
                  <a:srgbClr val="4471C4"/>
                </a:solidFill>
                <a:latin typeface="Calibri"/>
                <a:cs typeface="Calibri"/>
              </a:rPr>
              <a:t>trợ</a:t>
            </a:r>
            <a:r>
              <a:rPr sz="1800" spc="-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giúp</a:t>
            </a:r>
            <a:r>
              <a:rPr sz="1800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của</a:t>
            </a:r>
            <a:r>
              <a:rPr sz="1800" spc="39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lãnh</a:t>
            </a:r>
            <a:r>
              <a:rPr sz="1800" spc="39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đạo </a:t>
            </a:r>
            <a:r>
              <a:rPr sz="1800" spc="-10" dirty="0">
                <a:solidFill>
                  <a:srgbClr val="4471C4"/>
                </a:solidFill>
                <a:latin typeface="Calibri"/>
                <a:cs typeface="Calibri"/>
              </a:rPr>
              <a:t>cũng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như đồng nghiệp bên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cạnh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dưới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nhiều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hình thức : </a:t>
            </a:r>
            <a:r>
              <a:rPr sz="1800" spc="-15" dirty="0">
                <a:solidFill>
                  <a:srgbClr val="4471C4"/>
                </a:solidFill>
                <a:latin typeface="Calibri"/>
                <a:cs typeface="Calibri"/>
              </a:rPr>
              <a:t>trao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đổi </a:t>
            </a:r>
            <a:r>
              <a:rPr sz="1800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471C4"/>
                </a:solidFill>
                <a:latin typeface="Calibri"/>
                <a:cs typeface="Calibri"/>
              </a:rPr>
              <a:t>chuyên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môn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online, </a:t>
            </a:r>
            <a:r>
              <a:rPr sz="1800" spc="-15" dirty="0">
                <a:solidFill>
                  <a:srgbClr val="4471C4"/>
                </a:solidFill>
                <a:latin typeface="Calibri"/>
                <a:cs typeface="Calibri"/>
              </a:rPr>
              <a:t>trao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đổi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chuyên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môn trực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tuyến </a:t>
            </a:r>
            <a:r>
              <a:rPr sz="1800" spc="-10" dirty="0">
                <a:solidFill>
                  <a:srgbClr val="4471C4"/>
                </a:solidFill>
                <a:latin typeface="Calibri"/>
                <a:cs typeface="Calibri"/>
              </a:rPr>
              <a:t>trên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Google</a:t>
            </a:r>
            <a:r>
              <a:rPr sz="1800" spc="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Meet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 ….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34" name="object 234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11887200" y="6745223"/>
            <a:ext cx="304800" cy="1127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991" y="1367027"/>
            <a:ext cx="1483360" cy="894715"/>
            <a:chOff x="697991" y="1367027"/>
            <a:chExt cx="1483360" cy="894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7991" y="1650491"/>
              <a:ext cx="532485" cy="6111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1100" y="1510283"/>
              <a:ext cx="510920" cy="63322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5836" y="1367027"/>
              <a:ext cx="445262" cy="668321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40279" y="1505699"/>
            <a:ext cx="350519" cy="45910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46832" y="1446263"/>
            <a:ext cx="344678" cy="45836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38500" y="1219200"/>
            <a:ext cx="379222" cy="6593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94176" y="1388351"/>
            <a:ext cx="340233" cy="45866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11396" y="1181100"/>
            <a:ext cx="422445" cy="63824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03647" y="1350263"/>
            <a:ext cx="373888" cy="59905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88279" y="1342656"/>
            <a:ext cx="390779" cy="45218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55791" y="1245108"/>
            <a:ext cx="288417" cy="55626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323076" y="1161288"/>
            <a:ext cx="393826" cy="64208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803135" y="1168908"/>
            <a:ext cx="376959" cy="65036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284719" y="1382280"/>
            <a:ext cx="400956" cy="45752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784592" y="1216152"/>
            <a:ext cx="405651" cy="654599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8490204" y="1318260"/>
            <a:ext cx="828040" cy="649605"/>
            <a:chOff x="8490204" y="1318260"/>
            <a:chExt cx="828040" cy="649605"/>
          </a:xfrm>
        </p:grpSpPr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90204" y="1467612"/>
              <a:ext cx="346582" cy="45613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878824" y="1318260"/>
              <a:ext cx="438834" cy="649414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9375647" y="1563624"/>
            <a:ext cx="933450" cy="713740"/>
            <a:chOff x="9375647" y="1563624"/>
            <a:chExt cx="933450" cy="713740"/>
          </a:xfrm>
        </p:grpSpPr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375647" y="1563624"/>
              <a:ext cx="428801" cy="48717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802367" y="1664208"/>
              <a:ext cx="506347" cy="612528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503407" y="1758695"/>
            <a:ext cx="446913" cy="5598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4300"/>
            <a:ext cx="12192000" cy="1214120"/>
            <a:chOff x="0" y="114300"/>
            <a:chExt cx="12192000" cy="1214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96411" y="114300"/>
              <a:ext cx="2187702" cy="7871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17008" y="114300"/>
              <a:ext cx="2573274" cy="7871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23176" y="114300"/>
              <a:ext cx="1861566" cy="78714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41019"/>
              <a:ext cx="3437382" cy="7871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70276" y="541019"/>
              <a:ext cx="9221723" cy="78714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 marR="107950" algn="ctr">
              <a:lnSpc>
                <a:spcPct val="100000"/>
              </a:lnSpc>
              <a:spcBef>
                <a:spcPts val="95"/>
              </a:spcBef>
            </a:pPr>
            <a:r>
              <a:rPr spc="185" dirty="0"/>
              <a:t>HƯỚNG</a:t>
            </a:r>
            <a:r>
              <a:rPr spc="215" dirty="0"/>
              <a:t> </a:t>
            </a:r>
            <a:r>
              <a:rPr spc="135" dirty="0"/>
              <a:t>DẪN</a:t>
            </a:r>
            <a:r>
              <a:rPr spc="195" dirty="0"/>
              <a:t> </a:t>
            </a:r>
            <a:r>
              <a:rPr spc="160" dirty="0"/>
              <a:t>ỨNG</a:t>
            </a:r>
            <a:r>
              <a:rPr spc="215" dirty="0"/>
              <a:t> DỤNG</a:t>
            </a:r>
          </a:p>
          <a:p>
            <a:pPr marL="76200" algn="ctr">
              <a:lnSpc>
                <a:spcPct val="100000"/>
              </a:lnSpc>
            </a:pPr>
            <a:r>
              <a:rPr spc="225" dirty="0"/>
              <a:t>CLASSPRORM</a:t>
            </a:r>
            <a:r>
              <a:rPr spc="260" dirty="0"/>
              <a:t> </a:t>
            </a:r>
            <a:r>
              <a:rPr spc="220" dirty="0"/>
              <a:t>TRONG</a:t>
            </a:r>
            <a:r>
              <a:rPr spc="235" dirty="0"/>
              <a:t> </a:t>
            </a:r>
            <a:r>
              <a:rPr spc="185" dirty="0"/>
              <a:t>CÔNG</a:t>
            </a:r>
            <a:r>
              <a:rPr spc="240" dirty="0"/>
              <a:t> </a:t>
            </a:r>
            <a:r>
              <a:rPr spc="175" dirty="0"/>
              <a:t>TÁC</a:t>
            </a:r>
            <a:r>
              <a:rPr spc="215" dirty="0"/>
              <a:t> </a:t>
            </a:r>
            <a:r>
              <a:rPr spc="170" dirty="0"/>
              <a:t>QUẢN</a:t>
            </a:r>
            <a:r>
              <a:rPr spc="229" dirty="0"/>
              <a:t> </a:t>
            </a:r>
            <a:r>
              <a:rPr spc="185" dirty="0"/>
              <a:t>LÝ</a:t>
            </a:r>
            <a:r>
              <a:rPr spc="229" dirty="0"/>
              <a:t> </a:t>
            </a:r>
            <a:r>
              <a:rPr spc="240" dirty="0"/>
              <a:t>CHUYÊN</a:t>
            </a:r>
            <a:r>
              <a:rPr spc="225" dirty="0"/>
              <a:t> </a:t>
            </a:r>
            <a:r>
              <a:rPr spc="210" dirty="0"/>
              <a:t>MÔN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230124" y="1310652"/>
            <a:ext cx="5601970" cy="1060450"/>
            <a:chOff x="230124" y="1310652"/>
            <a:chExt cx="5601970" cy="1060450"/>
          </a:xfrm>
        </p:grpSpPr>
        <p:sp>
          <p:nvSpPr>
            <p:cNvPr id="10" name="object 10"/>
            <p:cNvSpPr/>
            <p:nvPr/>
          </p:nvSpPr>
          <p:spPr>
            <a:xfrm>
              <a:off x="293370" y="1340357"/>
              <a:ext cx="5478780" cy="923925"/>
            </a:xfrm>
            <a:custGeom>
              <a:avLst/>
              <a:gdLst/>
              <a:ahLst/>
              <a:cxnLst/>
              <a:rect l="l" t="t" r="r" b="b"/>
              <a:pathLst>
                <a:path w="5478780" h="923925">
                  <a:moveTo>
                    <a:pt x="5478780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5478780" y="923544"/>
                  </a:lnTo>
                  <a:lnTo>
                    <a:pt x="5478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3370" y="1340357"/>
              <a:ext cx="5478780" cy="923925"/>
            </a:xfrm>
            <a:custGeom>
              <a:avLst/>
              <a:gdLst/>
              <a:ahLst/>
              <a:cxnLst/>
              <a:rect l="l" t="t" r="r" b="b"/>
              <a:pathLst>
                <a:path w="5478780" h="923925">
                  <a:moveTo>
                    <a:pt x="0" y="923544"/>
                  </a:moveTo>
                  <a:lnTo>
                    <a:pt x="5478780" y="923544"/>
                  </a:lnTo>
                  <a:lnTo>
                    <a:pt x="5478780" y="0"/>
                  </a:lnTo>
                  <a:lnTo>
                    <a:pt x="0" y="0"/>
                  </a:lnTo>
                  <a:lnTo>
                    <a:pt x="0" y="923544"/>
                  </a:lnTo>
                  <a:close/>
                </a:path>
              </a:pathLst>
            </a:custGeom>
            <a:ln w="2895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4524" y="1310652"/>
              <a:ext cx="622554" cy="5112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63624" y="1310652"/>
              <a:ext cx="938022" cy="5112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8191" y="1310652"/>
              <a:ext cx="660654" cy="5112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55391" y="1310652"/>
              <a:ext cx="1003554" cy="51128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55491" y="1310652"/>
              <a:ext cx="1424177" cy="5112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74108" y="1310652"/>
              <a:ext cx="374129" cy="5112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44795" y="1310652"/>
              <a:ext cx="986789" cy="51128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0124" y="1584972"/>
              <a:ext cx="794766" cy="51128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6196" y="1584972"/>
              <a:ext cx="685037" cy="5112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72540" y="1584972"/>
              <a:ext cx="540258" cy="51128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94104" y="1584972"/>
              <a:ext cx="866394" cy="5112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41803" y="1584972"/>
              <a:ext cx="752094" cy="5112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73679" y="1584972"/>
              <a:ext cx="732282" cy="51128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87268" y="1584972"/>
              <a:ext cx="925830" cy="51128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94403" y="1584972"/>
              <a:ext cx="547865" cy="51128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23588" y="1584972"/>
              <a:ext cx="867917" cy="51128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972812" y="1584972"/>
              <a:ext cx="858774" cy="51128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0124" y="1859292"/>
              <a:ext cx="613410" cy="51128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09600" y="1859292"/>
              <a:ext cx="584454" cy="5112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60120" y="1859292"/>
              <a:ext cx="662178" cy="51128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86840" y="1859292"/>
              <a:ext cx="636270" cy="51128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89176" y="1859292"/>
              <a:ext cx="611886" cy="51128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168652" y="1859292"/>
              <a:ext cx="835913" cy="51128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770631" y="1859292"/>
              <a:ext cx="599694" cy="51128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134868" y="1859292"/>
              <a:ext cx="753618" cy="51128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653027" y="1859292"/>
              <a:ext cx="733805" cy="511289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371043" y="1371346"/>
            <a:ext cx="53213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Với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phòng học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Google Classroorm, trường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 Mầm </a:t>
            </a:r>
            <a:r>
              <a:rPr sz="1800">
                <a:solidFill>
                  <a:srgbClr val="4471C4"/>
                </a:solidFill>
                <a:latin typeface="Tahoma"/>
                <a:cs typeface="Tahoma"/>
              </a:rPr>
              <a:t>non </a:t>
            </a:r>
            <a:r>
              <a:rPr lang="en-US" sz="1800" dirty="0" err="1" smtClean="0">
                <a:solidFill>
                  <a:srgbClr val="4471C4"/>
                </a:solidFill>
                <a:latin typeface="Tahoma"/>
                <a:cs typeface="Tahoma"/>
              </a:rPr>
              <a:t>Trấn</a:t>
            </a:r>
            <a:r>
              <a:rPr lang="en-US" sz="1800" dirty="0" smtClean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lang="en-US" sz="1800" dirty="0" err="1" smtClean="0">
                <a:solidFill>
                  <a:srgbClr val="4471C4"/>
                </a:solidFill>
                <a:latin typeface="Tahoma"/>
                <a:cs typeface="Tahoma"/>
              </a:rPr>
              <a:t>Dương</a:t>
            </a:r>
            <a:r>
              <a:rPr lang="en-US" sz="1800" smtClean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10" smtClean="0">
                <a:solidFill>
                  <a:srgbClr val="4471C4"/>
                </a:solidFill>
                <a:latin typeface="Tahoma"/>
                <a:cs typeface="Tahoma"/>
              </a:rPr>
              <a:t>thực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hiện nhiệm vụ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duyệt KHCS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GD trẻ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cho</a:t>
            </a:r>
            <a:r>
              <a:rPr sz="1800" spc="-2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các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lớp</a:t>
            </a:r>
            <a:r>
              <a:rPr sz="1800" spc="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trước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khi</a:t>
            </a:r>
            <a:r>
              <a:rPr sz="1800" spc="-2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thực</a:t>
            </a:r>
            <a:r>
              <a:rPr sz="1800" spc="-1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hiện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259067" y="1339608"/>
            <a:ext cx="5354955" cy="786130"/>
            <a:chOff x="6259067" y="1339608"/>
            <a:chExt cx="5354955" cy="786130"/>
          </a:xfrm>
        </p:grpSpPr>
        <p:sp>
          <p:nvSpPr>
            <p:cNvPr id="40" name="object 40"/>
            <p:cNvSpPr/>
            <p:nvPr/>
          </p:nvSpPr>
          <p:spPr>
            <a:xfrm>
              <a:off x="6322313" y="1370838"/>
              <a:ext cx="5230495" cy="646430"/>
            </a:xfrm>
            <a:custGeom>
              <a:avLst/>
              <a:gdLst/>
              <a:ahLst/>
              <a:cxnLst/>
              <a:rect l="l" t="t" r="r" b="b"/>
              <a:pathLst>
                <a:path w="5230495" h="646430">
                  <a:moveTo>
                    <a:pt x="523036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5230368" y="646176"/>
                  </a:lnTo>
                  <a:lnTo>
                    <a:pt x="5230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322313" y="1370838"/>
              <a:ext cx="5230495" cy="646430"/>
            </a:xfrm>
            <a:custGeom>
              <a:avLst/>
              <a:gdLst/>
              <a:ahLst/>
              <a:cxnLst/>
              <a:rect l="l" t="t" r="r" b="b"/>
              <a:pathLst>
                <a:path w="5230495" h="646430">
                  <a:moveTo>
                    <a:pt x="0" y="646176"/>
                  </a:moveTo>
                  <a:lnTo>
                    <a:pt x="5230368" y="646176"/>
                  </a:lnTo>
                  <a:lnTo>
                    <a:pt x="5230368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2895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173467" y="1339608"/>
              <a:ext cx="950214" cy="51128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915655" y="1339608"/>
              <a:ext cx="547865" cy="51128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255507" y="1339608"/>
              <a:ext cx="607301" cy="51128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656319" y="1339608"/>
              <a:ext cx="953262" cy="51128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401555" y="1339608"/>
              <a:ext cx="1026413" cy="51128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219944" y="1339608"/>
              <a:ext cx="749046" cy="51128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663427" y="1339608"/>
              <a:ext cx="374129" cy="51128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829544" y="1339608"/>
              <a:ext cx="784098" cy="51128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259067" y="1613928"/>
              <a:ext cx="683513" cy="51128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708647" y="1613928"/>
              <a:ext cx="707898" cy="51128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181087" y="1613928"/>
              <a:ext cx="872490" cy="511289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6400546" y="1401571"/>
            <a:ext cx="5074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Nhiệm</a:t>
            </a:r>
            <a:r>
              <a:rPr sz="1800" spc="19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vụ</a:t>
            </a:r>
            <a:r>
              <a:rPr sz="1800" spc="19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bồi</a:t>
            </a:r>
            <a:r>
              <a:rPr sz="1800" spc="19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dưỡng</a:t>
            </a:r>
            <a:r>
              <a:rPr sz="1800" spc="19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chuyên</a:t>
            </a:r>
            <a:r>
              <a:rPr sz="1800" spc="18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môn,</a:t>
            </a:r>
            <a:r>
              <a:rPr sz="1800" spc="19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hoặc </a:t>
            </a:r>
            <a:r>
              <a:rPr sz="1800" spc="-55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họp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 trực</a:t>
            </a:r>
            <a:r>
              <a:rPr sz="1800" spc="-1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tuyến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230124" y="2505468"/>
            <a:ext cx="9070340" cy="1609090"/>
            <a:chOff x="230124" y="2505468"/>
            <a:chExt cx="9070340" cy="1609090"/>
          </a:xfrm>
        </p:grpSpPr>
        <p:sp>
          <p:nvSpPr>
            <p:cNvPr id="55" name="object 55"/>
            <p:cNvSpPr/>
            <p:nvPr/>
          </p:nvSpPr>
          <p:spPr>
            <a:xfrm>
              <a:off x="293370" y="2535174"/>
              <a:ext cx="8949055" cy="1478280"/>
            </a:xfrm>
            <a:custGeom>
              <a:avLst/>
              <a:gdLst/>
              <a:ahLst/>
              <a:cxnLst/>
              <a:rect l="l" t="t" r="r" b="b"/>
              <a:pathLst>
                <a:path w="8949055" h="1478279">
                  <a:moveTo>
                    <a:pt x="8948928" y="0"/>
                  </a:moveTo>
                  <a:lnTo>
                    <a:pt x="0" y="0"/>
                  </a:lnTo>
                  <a:lnTo>
                    <a:pt x="0" y="1478280"/>
                  </a:lnTo>
                  <a:lnTo>
                    <a:pt x="8948928" y="1478280"/>
                  </a:lnTo>
                  <a:lnTo>
                    <a:pt x="89489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93370" y="2535174"/>
              <a:ext cx="8949055" cy="1478280"/>
            </a:xfrm>
            <a:custGeom>
              <a:avLst/>
              <a:gdLst/>
              <a:ahLst/>
              <a:cxnLst/>
              <a:rect l="l" t="t" r="r" b="b"/>
              <a:pathLst>
                <a:path w="8949055" h="1478279">
                  <a:moveTo>
                    <a:pt x="0" y="1478280"/>
                  </a:moveTo>
                  <a:lnTo>
                    <a:pt x="8948928" y="1478280"/>
                  </a:lnTo>
                  <a:lnTo>
                    <a:pt x="8948928" y="0"/>
                  </a:lnTo>
                  <a:lnTo>
                    <a:pt x="0" y="0"/>
                  </a:lnTo>
                  <a:lnTo>
                    <a:pt x="0" y="1478280"/>
                  </a:lnTo>
                  <a:close/>
                </a:path>
              </a:pathLst>
            </a:custGeom>
            <a:ln w="2895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144524" y="2505468"/>
              <a:ext cx="622554" cy="51128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562099" y="2505468"/>
              <a:ext cx="1005077" cy="51128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362200" y="2505468"/>
              <a:ext cx="822198" cy="51128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979419" y="2505468"/>
              <a:ext cx="909066" cy="51128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582924" y="2505468"/>
              <a:ext cx="374129" cy="51128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752088" y="2505468"/>
              <a:ext cx="681989" cy="51128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229100" y="2505468"/>
              <a:ext cx="985265" cy="51128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010912" y="2505468"/>
              <a:ext cx="557009" cy="51128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364479" y="2505468"/>
              <a:ext cx="630174" cy="51128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791200" y="2505468"/>
              <a:ext cx="784098" cy="51128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371844" y="2505468"/>
              <a:ext cx="808481" cy="51128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976871" y="2505468"/>
              <a:ext cx="672846" cy="51128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446264" y="2505468"/>
              <a:ext cx="689609" cy="51128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932419" y="2505468"/>
              <a:ext cx="732281" cy="51128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461247" y="2505468"/>
              <a:ext cx="392417" cy="51128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548116" y="2505468"/>
              <a:ext cx="752094" cy="51128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30124" y="2779788"/>
              <a:ext cx="720090" cy="51128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16279" y="2779788"/>
              <a:ext cx="636270" cy="51128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118615" y="2779788"/>
              <a:ext cx="732282" cy="511289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616963" y="2779788"/>
              <a:ext cx="483857" cy="511289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868424" y="2779788"/>
              <a:ext cx="1029462" cy="51128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660903" y="2779788"/>
              <a:ext cx="685038" cy="511289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112007" y="2779788"/>
              <a:ext cx="938021" cy="511289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814571" y="2779788"/>
              <a:ext cx="683513" cy="511289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264152" y="2779788"/>
              <a:ext cx="681989" cy="511289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710683" y="2779788"/>
              <a:ext cx="985265" cy="511289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460491" y="2779788"/>
              <a:ext cx="806958" cy="51128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033515" y="2779788"/>
              <a:ext cx="957834" cy="511289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757416" y="2779788"/>
              <a:ext cx="555498" cy="511289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7007352" y="2779788"/>
              <a:ext cx="392417" cy="511289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144524" y="3054108"/>
              <a:ext cx="688086" cy="511289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632204" y="3054108"/>
              <a:ext cx="784098" cy="511289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215896" y="3054108"/>
              <a:ext cx="810006" cy="511289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825496" y="3054108"/>
              <a:ext cx="727709" cy="511289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352800" y="3054108"/>
              <a:ext cx="611886" cy="511289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869435" y="3054108"/>
              <a:ext cx="392417" cy="511289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956303" y="3054108"/>
              <a:ext cx="925829" cy="511289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681727" y="3054108"/>
              <a:ext cx="732281" cy="511289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213603" y="3054108"/>
              <a:ext cx="485406" cy="511289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498591" y="3054108"/>
              <a:ext cx="553974" cy="511289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852159" y="3054108"/>
              <a:ext cx="553974" cy="511289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6205727" y="3054108"/>
              <a:ext cx="657605" cy="511289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662927" y="3054108"/>
              <a:ext cx="666750" cy="511289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7130795" y="3054108"/>
              <a:ext cx="1166622" cy="511289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097012" y="3054108"/>
              <a:ext cx="584441" cy="511289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8481059" y="3054108"/>
              <a:ext cx="387845" cy="511289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670035" y="3054108"/>
              <a:ext cx="630174" cy="511289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30124" y="3328428"/>
              <a:ext cx="784097" cy="511289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81811" y="3328428"/>
              <a:ext cx="808482" cy="511289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357884" y="3328428"/>
              <a:ext cx="720090" cy="511289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845563" y="3328428"/>
              <a:ext cx="553974" cy="511289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167128" y="3328428"/>
              <a:ext cx="739901" cy="511289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674619" y="3328428"/>
              <a:ext cx="485406" cy="511289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854452" y="3328428"/>
              <a:ext cx="493001" cy="511289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041903" y="3328428"/>
              <a:ext cx="460997" cy="511289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270503" y="3328428"/>
              <a:ext cx="925829" cy="511289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3963924" y="3328428"/>
              <a:ext cx="730758" cy="511289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4462271" y="3328428"/>
              <a:ext cx="480834" cy="511289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4710683" y="3328428"/>
              <a:ext cx="745998" cy="511289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5224271" y="3328428"/>
              <a:ext cx="508266" cy="511289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500115" y="3328428"/>
              <a:ext cx="557009" cy="511289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824727" y="3328428"/>
              <a:ext cx="622553" cy="511289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213347" y="3328428"/>
              <a:ext cx="602742" cy="511289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583679" y="3328428"/>
              <a:ext cx="553974" cy="511289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6905243" y="3328428"/>
              <a:ext cx="657605" cy="511289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7330440" y="3328428"/>
              <a:ext cx="611885" cy="511289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7709916" y="3328428"/>
              <a:ext cx="656081" cy="511289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8133588" y="3328428"/>
              <a:ext cx="598157" cy="511289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8497824" y="3328428"/>
              <a:ext cx="802385" cy="511289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230124" y="3602748"/>
              <a:ext cx="886206" cy="511289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879347" y="3602748"/>
              <a:ext cx="925829" cy="511289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569720" y="3602748"/>
              <a:ext cx="547865" cy="511289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882140" y="3602748"/>
              <a:ext cx="672845" cy="511289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2322575" y="3602748"/>
              <a:ext cx="557009" cy="511289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2644140" y="3602748"/>
              <a:ext cx="535686" cy="511289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945891" y="3602748"/>
              <a:ext cx="808482" cy="511289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3520439" y="3602748"/>
              <a:ext cx="624077" cy="511289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910583" y="3602748"/>
              <a:ext cx="602741" cy="511289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4277868" y="3602748"/>
              <a:ext cx="712470" cy="511289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4756403" y="3602748"/>
              <a:ext cx="834389" cy="511289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5356859" y="3602748"/>
              <a:ext cx="1099565" cy="511289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6225539" y="3602748"/>
              <a:ext cx="659130" cy="511289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649212" y="3602748"/>
              <a:ext cx="681990" cy="511289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095743" y="3602748"/>
              <a:ext cx="985266" cy="511289"/>
            </a:xfrm>
            <a:prstGeom prst="rect">
              <a:avLst/>
            </a:prstGeom>
          </p:spPr>
        </p:pic>
      </p:grpSp>
      <p:grpSp>
        <p:nvGrpSpPr>
          <p:cNvPr id="141" name="object 141"/>
          <p:cNvGrpSpPr/>
          <p:nvPr/>
        </p:nvGrpSpPr>
        <p:grpSpPr>
          <a:xfrm>
            <a:off x="300227" y="4500384"/>
            <a:ext cx="5461635" cy="1060450"/>
            <a:chOff x="300227" y="4500384"/>
            <a:chExt cx="5461635" cy="1060450"/>
          </a:xfrm>
        </p:grpSpPr>
        <p:sp>
          <p:nvSpPr>
            <p:cNvPr id="142" name="object 142"/>
            <p:cNvSpPr/>
            <p:nvPr/>
          </p:nvSpPr>
          <p:spPr>
            <a:xfrm>
              <a:off x="363473" y="4531613"/>
              <a:ext cx="5339080" cy="923925"/>
            </a:xfrm>
            <a:custGeom>
              <a:avLst/>
              <a:gdLst/>
              <a:ahLst/>
              <a:cxnLst/>
              <a:rect l="l" t="t" r="r" b="b"/>
              <a:pathLst>
                <a:path w="5339080" h="923925">
                  <a:moveTo>
                    <a:pt x="5338572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5338572" y="923544"/>
                  </a:lnTo>
                  <a:lnTo>
                    <a:pt x="53385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63473" y="4531613"/>
              <a:ext cx="5339080" cy="923925"/>
            </a:xfrm>
            <a:custGeom>
              <a:avLst/>
              <a:gdLst/>
              <a:ahLst/>
              <a:cxnLst/>
              <a:rect l="l" t="t" r="r" b="b"/>
              <a:pathLst>
                <a:path w="5339080" h="923925">
                  <a:moveTo>
                    <a:pt x="0" y="923544"/>
                  </a:moveTo>
                  <a:lnTo>
                    <a:pt x="5338572" y="923544"/>
                  </a:lnTo>
                  <a:lnTo>
                    <a:pt x="5338572" y="0"/>
                  </a:lnTo>
                  <a:lnTo>
                    <a:pt x="0" y="0"/>
                  </a:lnTo>
                  <a:lnTo>
                    <a:pt x="0" y="923544"/>
                  </a:lnTo>
                  <a:close/>
                </a:path>
              </a:pathLst>
            </a:custGeom>
            <a:ln w="2895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214627" y="4500384"/>
              <a:ext cx="759714" cy="511289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850136" y="4500384"/>
              <a:ext cx="680465" cy="511289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2406395" y="4500384"/>
              <a:ext cx="934974" cy="511289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3215639" y="4500384"/>
              <a:ext cx="689610" cy="511289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3599687" y="4500384"/>
              <a:ext cx="374129" cy="511289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3849624" y="4500384"/>
              <a:ext cx="796289" cy="511289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4521707" y="4500384"/>
              <a:ext cx="553974" cy="511289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4951475" y="4500384"/>
              <a:ext cx="810005" cy="511289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300227" y="4774704"/>
              <a:ext cx="931926" cy="511289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002791" y="4774704"/>
              <a:ext cx="560070" cy="511289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333500" y="4774704"/>
              <a:ext cx="669798" cy="511289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772411" y="4774704"/>
              <a:ext cx="697230" cy="511289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2240279" y="4774704"/>
              <a:ext cx="392417" cy="511289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2327148" y="4774704"/>
              <a:ext cx="945641" cy="511289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3043427" y="4774704"/>
              <a:ext cx="730758" cy="511289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3544823" y="4774704"/>
              <a:ext cx="485406" cy="511289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3800856" y="4774704"/>
              <a:ext cx="552450" cy="511289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4123943" y="4774704"/>
              <a:ext cx="553974" cy="511289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4448556" y="4774704"/>
              <a:ext cx="657605" cy="511289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4800599" y="4774704"/>
              <a:ext cx="374129" cy="511289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4945380" y="4774704"/>
              <a:ext cx="816101" cy="511289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300227" y="5049024"/>
              <a:ext cx="531126" cy="511289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597407" y="5049024"/>
              <a:ext cx="624078" cy="511289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986027" y="5049024"/>
              <a:ext cx="602741" cy="511289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1283208" y="5049024"/>
              <a:ext cx="392417" cy="511289"/>
            </a:xfrm>
            <a:prstGeom prst="rect">
              <a:avLst/>
            </a:prstGeom>
          </p:spPr>
        </p:pic>
      </p:grpSp>
      <p:sp>
        <p:nvSpPr>
          <p:cNvPr id="169" name="object 169"/>
          <p:cNvSpPr txBox="1"/>
          <p:nvPr/>
        </p:nvSpPr>
        <p:spPr>
          <a:xfrm>
            <a:off x="371043" y="2566796"/>
            <a:ext cx="8792210" cy="284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91440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Với</a:t>
            </a:r>
            <a:r>
              <a:rPr sz="1800" spc="22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Google</a:t>
            </a:r>
            <a:r>
              <a:rPr sz="1800" spc="229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Class</a:t>
            </a:r>
            <a:r>
              <a:rPr sz="1800" spc="23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roorm,</a:t>
            </a:r>
            <a:r>
              <a:rPr sz="1800" spc="22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nhà</a:t>
            </a:r>
            <a:r>
              <a:rPr sz="1800" spc="22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trường</a:t>
            </a:r>
            <a:r>
              <a:rPr sz="1800" spc="24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đã</a:t>
            </a:r>
            <a:r>
              <a:rPr sz="1800" spc="24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tiết</a:t>
            </a:r>
            <a:r>
              <a:rPr sz="1800" spc="23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kiệm</a:t>
            </a:r>
            <a:r>
              <a:rPr sz="1800" spc="23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được</a:t>
            </a:r>
            <a:r>
              <a:rPr sz="1800" spc="23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quỹ</a:t>
            </a:r>
            <a:r>
              <a:rPr sz="1800" spc="24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thời</a:t>
            </a:r>
            <a:r>
              <a:rPr sz="1800" spc="23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gian</a:t>
            </a:r>
            <a:r>
              <a:rPr sz="1800" spc="24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4471C4"/>
                </a:solidFill>
                <a:latin typeface="Tahoma"/>
                <a:cs typeface="Tahoma"/>
              </a:rPr>
              <a:t>(Giáo </a:t>
            </a:r>
            <a:r>
              <a:rPr sz="1800" spc="-55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viên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 bớt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phải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di</a:t>
            </a:r>
            <a:r>
              <a:rPr sz="1800" spc="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chuyển</a:t>
            </a:r>
            <a:r>
              <a:rPr sz="1800" spc="-1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đến</a:t>
            </a:r>
            <a:r>
              <a:rPr sz="1800" spc="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phòng</a:t>
            </a:r>
            <a:r>
              <a:rPr sz="1800" spc="-1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họp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nhà</a:t>
            </a:r>
            <a:r>
              <a:rPr sz="1800" spc="-1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trường</a:t>
            </a:r>
            <a:r>
              <a:rPr sz="1800" spc="-1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bằng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 đường</a:t>
            </a:r>
            <a:r>
              <a:rPr sz="1800" spc="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bộ)</a:t>
            </a:r>
            <a:endParaRPr sz="1800">
              <a:latin typeface="Tahoma"/>
              <a:cs typeface="Tahoma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Tiết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kiệm được kinh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phí  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(không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phải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in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ấn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tài liệu hay</a:t>
            </a:r>
            <a:r>
              <a:rPr sz="1800" spc="55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KHCSGD trẻ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-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tiết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kiệm được giấy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in, mực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in…), không phải lo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mua </a:t>
            </a:r>
            <a:r>
              <a:rPr sz="1800" spc="-10" dirty="0">
                <a:solidFill>
                  <a:srgbClr val="4471C4"/>
                </a:solidFill>
                <a:latin typeface="Tahoma"/>
                <a:cs typeface="Tahoma"/>
              </a:rPr>
              <a:t>tủ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để </a:t>
            </a:r>
            <a:r>
              <a:rPr sz="1800" spc="-10" dirty="0">
                <a:solidFill>
                  <a:srgbClr val="4471C4"/>
                </a:solidFill>
                <a:latin typeface="Tahoma"/>
                <a:cs typeface="Tahoma"/>
              </a:rPr>
              <a:t>lưu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trữ tài liệu bởi sau khi hoàn </a:t>
            </a:r>
            <a:r>
              <a:rPr sz="1800" spc="-55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thành</a:t>
            </a:r>
            <a:r>
              <a:rPr sz="1800" spc="-2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nhiệm</a:t>
            </a:r>
            <a:r>
              <a:rPr sz="1800" spc="-1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vụ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mọi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hồ</a:t>
            </a:r>
            <a:r>
              <a:rPr sz="1800" spc="-2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sơ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 được</a:t>
            </a:r>
            <a:r>
              <a:rPr sz="1800" spc="-1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lưu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trữ</a:t>
            </a:r>
            <a:r>
              <a:rPr sz="1800" spc="-1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trên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4471C4"/>
                </a:solidFill>
                <a:latin typeface="Tahoma"/>
                <a:cs typeface="Tahoma"/>
              </a:rPr>
              <a:t>trang</a:t>
            </a:r>
            <a:r>
              <a:rPr sz="1800" spc="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4471C4"/>
                </a:solidFill>
                <a:latin typeface="Tahoma"/>
                <a:cs typeface="Tahoma"/>
              </a:rPr>
              <a:t>Website</a:t>
            </a:r>
            <a:r>
              <a:rPr sz="1800" spc="2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của</a:t>
            </a:r>
            <a:r>
              <a:rPr sz="1800" spc="-1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nhà</a:t>
            </a:r>
            <a:r>
              <a:rPr sz="1800" spc="-1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trường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ahoma"/>
              <a:cs typeface="Tahoma"/>
            </a:endParaRPr>
          </a:p>
          <a:p>
            <a:pPr marL="81915" marR="3546475" indent="914400" algn="just">
              <a:lnSpc>
                <a:spcPct val="100000"/>
              </a:lnSpc>
            </a:pP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Hiệu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 quả</a:t>
            </a:r>
            <a:r>
              <a:rPr sz="1800" spc="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nhanh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 hơn,</a:t>
            </a:r>
            <a:r>
              <a:rPr sz="1800" spc="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giảm</a:t>
            </a:r>
            <a:r>
              <a:rPr sz="1800" spc="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tải</a:t>
            </a:r>
            <a:r>
              <a:rPr sz="1800" spc="55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được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cường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độ làm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việc (Không phải in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ấn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tài liệu, đóng </a:t>
            </a:r>
            <a:r>
              <a:rPr sz="1800" spc="-55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sổ</a:t>
            </a:r>
            <a:r>
              <a:rPr sz="1800" spc="-1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471C4"/>
                </a:solidFill>
                <a:latin typeface="Tahoma"/>
                <a:cs typeface="Tahoma"/>
              </a:rPr>
              <a:t>lưu</a:t>
            </a:r>
            <a:r>
              <a:rPr sz="1800" spc="-1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Tahoma"/>
                <a:cs typeface="Tahoma"/>
              </a:rPr>
              <a:t>trữ)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6492"/>
            <a:ext cx="9481820" cy="1235710"/>
            <a:chOff x="0" y="126492"/>
            <a:chExt cx="9481820" cy="1235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94004"/>
              <a:ext cx="374142" cy="5676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1" y="794004"/>
              <a:ext cx="493001" cy="5676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976" y="794004"/>
              <a:ext cx="878586" cy="5676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8472" y="794004"/>
              <a:ext cx="2843022" cy="5676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2404" y="794004"/>
              <a:ext cx="508266" cy="5676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01567" y="794004"/>
              <a:ext cx="1645158" cy="5676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23388" y="126492"/>
              <a:ext cx="2981706" cy="100660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09971" y="126492"/>
              <a:ext cx="1469898" cy="10066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84747" y="126492"/>
              <a:ext cx="1319022" cy="10066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08647" y="126492"/>
              <a:ext cx="1151381" cy="100660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64907" y="126492"/>
              <a:ext cx="2216657" cy="1006601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001517" y="235711"/>
            <a:ext cx="6188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95" dirty="0"/>
              <a:t>CÀI</a:t>
            </a:r>
            <a:r>
              <a:rPr sz="3600" spc="280" dirty="0"/>
              <a:t> </a:t>
            </a:r>
            <a:r>
              <a:rPr sz="3600" spc="270" dirty="0"/>
              <a:t>ĐẶT</a:t>
            </a:r>
            <a:r>
              <a:rPr sz="3600" spc="265" dirty="0"/>
              <a:t> </a:t>
            </a:r>
            <a:r>
              <a:rPr sz="3600" spc="45" dirty="0"/>
              <a:t>VÀ</a:t>
            </a:r>
            <a:r>
              <a:rPr sz="3600" spc="275" dirty="0"/>
              <a:t> </a:t>
            </a:r>
            <a:r>
              <a:rPr sz="3600" spc="95" dirty="0"/>
              <a:t>VẬN</a:t>
            </a:r>
            <a:r>
              <a:rPr sz="3600" spc="270" dirty="0"/>
              <a:t> </a:t>
            </a:r>
            <a:r>
              <a:rPr sz="3600" spc="235" dirty="0"/>
              <a:t>HÀNH</a:t>
            </a:r>
            <a:endParaRPr sz="3600"/>
          </a:p>
        </p:txBody>
      </p:sp>
      <p:grpSp>
        <p:nvGrpSpPr>
          <p:cNvPr id="15" name="object 15"/>
          <p:cNvGrpSpPr/>
          <p:nvPr/>
        </p:nvGrpSpPr>
        <p:grpSpPr>
          <a:xfrm>
            <a:off x="0" y="1173480"/>
            <a:ext cx="7541895" cy="570865"/>
            <a:chOff x="0" y="1173480"/>
            <a:chExt cx="7541895" cy="570865"/>
          </a:xfrm>
        </p:grpSpPr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1173480"/>
              <a:ext cx="351282" cy="5707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7263" y="1175004"/>
              <a:ext cx="678942" cy="5676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4840" y="1175004"/>
              <a:ext cx="971550" cy="56768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38072" y="1175004"/>
              <a:ext cx="477773" cy="56768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6003" y="1175004"/>
              <a:ext cx="913637" cy="5676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08276" y="1175004"/>
              <a:ext cx="441198" cy="56768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10383" y="1175004"/>
              <a:ext cx="707898" cy="5676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56916" y="1175004"/>
              <a:ext cx="774954" cy="5676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72028" y="1175004"/>
              <a:ext cx="902970" cy="56768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12108" y="1175004"/>
              <a:ext cx="732282" cy="56768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384547" y="1175004"/>
              <a:ext cx="1117853" cy="56768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41035" y="1175004"/>
              <a:ext cx="477774" cy="56768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58967" y="1175004"/>
              <a:ext cx="913638" cy="56768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11240" y="1175004"/>
              <a:ext cx="441197" cy="56768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213347" y="1175004"/>
              <a:ext cx="749046" cy="5676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702552" y="1175004"/>
              <a:ext cx="736853" cy="56768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00316" y="1175004"/>
              <a:ext cx="441198" cy="567689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275843" y="1818132"/>
            <a:ext cx="8785860" cy="4878705"/>
            <a:chOff x="275843" y="1818132"/>
            <a:chExt cx="8785860" cy="4878705"/>
          </a:xfrm>
        </p:grpSpPr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13943" y="1856232"/>
              <a:ext cx="8709660" cy="480212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94893" y="1837182"/>
              <a:ext cx="8747760" cy="4840605"/>
            </a:xfrm>
            <a:custGeom>
              <a:avLst/>
              <a:gdLst/>
              <a:ahLst/>
              <a:cxnLst/>
              <a:rect l="l" t="t" r="r" b="b"/>
              <a:pathLst>
                <a:path w="8747760" h="4840605">
                  <a:moveTo>
                    <a:pt x="0" y="4840224"/>
                  </a:moveTo>
                  <a:lnTo>
                    <a:pt x="8747760" y="4840224"/>
                  </a:lnTo>
                  <a:lnTo>
                    <a:pt x="8747760" y="0"/>
                  </a:lnTo>
                  <a:lnTo>
                    <a:pt x="0" y="0"/>
                  </a:lnTo>
                  <a:lnTo>
                    <a:pt x="0" y="4840224"/>
                  </a:lnTo>
                  <a:close/>
                </a:path>
              </a:pathLst>
            </a:custGeom>
            <a:ln w="381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840736" y="1865376"/>
              <a:ext cx="5996940" cy="3226435"/>
            </a:xfrm>
            <a:custGeom>
              <a:avLst/>
              <a:gdLst/>
              <a:ahLst/>
              <a:cxnLst/>
              <a:rect l="l" t="t" r="r" b="b"/>
              <a:pathLst>
                <a:path w="5996940" h="3226435">
                  <a:moveTo>
                    <a:pt x="5410199" y="3118104"/>
                  </a:moveTo>
                  <a:lnTo>
                    <a:pt x="5996940" y="3118104"/>
                  </a:lnTo>
                  <a:lnTo>
                    <a:pt x="5996940" y="2391156"/>
                  </a:lnTo>
                  <a:lnTo>
                    <a:pt x="5410199" y="2391156"/>
                  </a:lnTo>
                  <a:lnTo>
                    <a:pt x="5410199" y="3118104"/>
                  </a:lnTo>
                  <a:close/>
                </a:path>
                <a:path w="5996940" h="3226435">
                  <a:moveTo>
                    <a:pt x="0" y="3226308"/>
                  </a:moveTo>
                  <a:lnTo>
                    <a:pt x="565403" y="3226308"/>
                  </a:lnTo>
                  <a:lnTo>
                    <a:pt x="565403" y="2502408"/>
                  </a:lnTo>
                  <a:lnTo>
                    <a:pt x="0" y="2502408"/>
                  </a:lnTo>
                  <a:lnTo>
                    <a:pt x="0" y="3226308"/>
                  </a:lnTo>
                  <a:close/>
                </a:path>
                <a:path w="5996940" h="3226435">
                  <a:moveTo>
                    <a:pt x="5410199" y="332232"/>
                  </a:moveTo>
                  <a:lnTo>
                    <a:pt x="5841492" y="332232"/>
                  </a:lnTo>
                  <a:lnTo>
                    <a:pt x="5841492" y="0"/>
                  </a:lnTo>
                  <a:lnTo>
                    <a:pt x="5410199" y="0"/>
                  </a:lnTo>
                  <a:lnTo>
                    <a:pt x="5410199" y="332232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2105" y="787755"/>
            <a:ext cx="7355205" cy="7880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b="1" spc="-5" dirty="0">
                <a:solidFill>
                  <a:srgbClr val="4471C4"/>
                </a:solidFill>
                <a:latin typeface="Tahoma"/>
                <a:cs typeface="Tahoma"/>
              </a:rPr>
              <a:t>1.</a:t>
            </a:r>
            <a:r>
              <a:rPr sz="2000" b="1" spc="-1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4471C4"/>
                </a:solidFill>
                <a:latin typeface="Tahoma"/>
                <a:cs typeface="Tahoma"/>
              </a:rPr>
              <a:t>Tạo phòng</a:t>
            </a:r>
            <a:r>
              <a:rPr sz="2000" b="1" spc="-1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4471C4"/>
                </a:solidFill>
                <a:latin typeface="Tahoma"/>
                <a:cs typeface="Tahoma"/>
              </a:rPr>
              <a:t>chuyên</a:t>
            </a:r>
            <a:r>
              <a:rPr sz="2000" b="1" spc="-4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4471C4"/>
                </a:solidFill>
                <a:latin typeface="Tahoma"/>
                <a:cs typeface="Tahoma"/>
              </a:rPr>
              <a:t>môn</a:t>
            </a:r>
            <a:r>
              <a:rPr sz="2000" b="1" spc="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4471C4"/>
                </a:solidFill>
                <a:latin typeface="Tahoma"/>
                <a:cs typeface="Tahoma"/>
              </a:rPr>
              <a:t>Class</a:t>
            </a:r>
            <a:r>
              <a:rPr sz="2000" b="1" spc="-1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4471C4"/>
                </a:solidFill>
                <a:latin typeface="Tahoma"/>
                <a:cs typeface="Tahoma"/>
              </a:rPr>
              <a:t>room</a:t>
            </a:r>
            <a:endParaRPr sz="2000">
              <a:latin typeface="Tahoma"/>
              <a:cs typeface="Tahoma"/>
            </a:endParaRPr>
          </a:p>
          <a:p>
            <a:pPr marL="59055">
              <a:lnSpc>
                <a:spcPct val="100000"/>
              </a:lnSpc>
              <a:spcBef>
                <a:spcPts val="600"/>
              </a:spcBef>
              <a:tabLst>
                <a:tab pos="345440" algn="l"/>
              </a:tabLst>
            </a:pP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-	Mở</a:t>
            </a:r>
            <a:r>
              <a:rPr sz="2000" spc="-1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Gmail</a:t>
            </a:r>
            <a:r>
              <a:rPr sz="2000" spc="1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_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Chọn</a:t>
            </a:r>
            <a:r>
              <a:rPr sz="2000" spc="-1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“các ứng dụng</a:t>
            </a:r>
            <a:r>
              <a:rPr sz="2000" spc="-2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của</a:t>
            </a:r>
            <a:r>
              <a:rPr sz="2000" spc="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Google</a:t>
            </a:r>
            <a:r>
              <a:rPr sz="2000" spc="-1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_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Chọn</a:t>
            </a:r>
            <a:r>
              <a:rPr sz="2000" spc="-1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“Lớp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học”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2900" y="237743"/>
            <a:ext cx="9829165" cy="677545"/>
            <a:chOff x="342900" y="237743"/>
            <a:chExt cx="9829165" cy="6775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900" y="237743"/>
              <a:ext cx="781050" cy="67741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852" y="237743"/>
              <a:ext cx="9451086" cy="67741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2282" y="322579"/>
            <a:ext cx="9446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471C4"/>
                </a:solidFill>
                <a:latin typeface="Tahoma"/>
                <a:cs typeface="Tahoma"/>
              </a:rPr>
              <a:t>2.</a:t>
            </a:r>
            <a:r>
              <a:rPr sz="2400" spc="-1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4471C4"/>
                </a:solidFill>
                <a:latin typeface="Tahoma"/>
                <a:cs typeface="Tahoma"/>
              </a:rPr>
              <a:t>Phân</a:t>
            </a:r>
            <a:r>
              <a:rPr sz="2400" spc="-1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4471C4"/>
                </a:solidFill>
                <a:latin typeface="Tahoma"/>
                <a:cs typeface="Tahoma"/>
              </a:rPr>
              <a:t>công</a:t>
            </a:r>
            <a:r>
              <a:rPr sz="2400" spc="-1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4471C4"/>
                </a:solidFill>
                <a:latin typeface="Tahoma"/>
                <a:cs typeface="Tahoma"/>
              </a:rPr>
              <a:t>giáo</a:t>
            </a:r>
            <a:r>
              <a:rPr sz="2400" dirty="0">
                <a:solidFill>
                  <a:srgbClr val="4471C4"/>
                </a:solidFill>
                <a:latin typeface="Tahoma"/>
                <a:cs typeface="Tahoma"/>
              </a:rPr>
              <a:t> viên</a:t>
            </a:r>
            <a:r>
              <a:rPr sz="2400" spc="-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4471C4"/>
                </a:solidFill>
                <a:latin typeface="Tahoma"/>
                <a:cs typeface="Tahoma"/>
              </a:rPr>
              <a:t>và</a:t>
            </a:r>
            <a:r>
              <a:rPr sz="2400" spc="-1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4471C4"/>
                </a:solidFill>
                <a:latin typeface="Tahoma"/>
                <a:cs typeface="Tahoma"/>
              </a:rPr>
              <a:t>cấp</a:t>
            </a:r>
            <a:r>
              <a:rPr sz="2400" spc="-1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4471C4"/>
                </a:solidFill>
                <a:latin typeface="Tahoma"/>
                <a:cs typeface="Tahoma"/>
              </a:rPr>
              <a:t>quyền</a:t>
            </a:r>
            <a:r>
              <a:rPr sz="2400" spc="-1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4471C4"/>
                </a:solidFill>
                <a:latin typeface="Tahoma"/>
                <a:cs typeface="Tahoma"/>
              </a:rPr>
              <a:t>cho người</a:t>
            </a:r>
            <a:r>
              <a:rPr sz="2400" spc="-2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4471C4"/>
                </a:solidFill>
                <a:latin typeface="Tahoma"/>
                <a:cs typeface="Tahoma"/>
              </a:rPr>
              <a:t>quản</a:t>
            </a:r>
            <a:r>
              <a:rPr sz="2400" dirty="0">
                <a:solidFill>
                  <a:srgbClr val="4471C4"/>
                </a:solidFill>
                <a:latin typeface="Tahoma"/>
                <a:cs typeface="Tahoma"/>
              </a:rPr>
              <a:t> lý</a:t>
            </a:r>
            <a:r>
              <a:rPr sz="2400" spc="-5" dirty="0">
                <a:solidFill>
                  <a:srgbClr val="4471C4"/>
                </a:solidFill>
                <a:latin typeface="Tahoma"/>
                <a:cs typeface="Tahoma"/>
              </a:rPr>
              <a:t> phòng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5071" y="836675"/>
            <a:ext cx="11685270" cy="872490"/>
            <a:chOff x="195071" y="836675"/>
            <a:chExt cx="11685270" cy="87249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9471" y="836675"/>
              <a:ext cx="432053" cy="5676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7780" y="836675"/>
              <a:ext cx="764286" cy="5676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8319" y="836675"/>
              <a:ext cx="1040130" cy="5676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84704" y="836675"/>
              <a:ext cx="753618" cy="5676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86099" y="836675"/>
              <a:ext cx="697229" cy="5676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31107" y="836675"/>
              <a:ext cx="695706" cy="5676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73068" y="836675"/>
              <a:ext cx="439686" cy="5676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73651" y="836675"/>
              <a:ext cx="732281" cy="5676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53712" y="836675"/>
              <a:ext cx="976122" cy="56768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90743" y="836675"/>
              <a:ext cx="441198" cy="5676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78195" y="836675"/>
              <a:ext cx="416826" cy="5676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42787" y="836675"/>
              <a:ext cx="614934" cy="56768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05500" y="836675"/>
              <a:ext cx="811529" cy="56768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64807" y="836675"/>
              <a:ext cx="441197" cy="5676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66916" y="836675"/>
              <a:ext cx="822198" cy="56768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35367" y="836675"/>
              <a:ext cx="799337" cy="5676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95615" y="836675"/>
              <a:ext cx="441198" cy="5676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784591" y="836675"/>
              <a:ext cx="895350" cy="56768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27719" y="836675"/>
              <a:ext cx="439686" cy="56768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528303" y="836675"/>
              <a:ext cx="736853" cy="56768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012936" y="836675"/>
              <a:ext cx="736853" cy="56768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97567" y="836675"/>
              <a:ext cx="799337" cy="56768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957815" y="836675"/>
              <a:ext cx="439686" cy="56768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45267" y="836675"/>
              <a:ext cx="432053" cy="5676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238231" y="836675"/>
              <a:ext cx="523494" cy="56768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509503" y="836675"/>
              <a:ext cx="924305" cy="56768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181588" y="836675"/>
              <a:ext cx="698753" cy="56768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95071" y="1141475"/>
              <a:ext cx="870966" cy="56768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04671" y="1141475"/>
              <a:ext cx="936497" cy="56768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81327" y="1141475"/>
              <a:ext cx="619506" cy="56768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839467" y="1141475"/>
              <a:ext cx="753618" cy="56768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33244" y="1141475"/>
              <a:ext cx="870966" cy="56768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942844" y="1141475"/>
              <a:ext cx="861821" cy="56768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544824" y="1141475"/>
              <a:ext cx="1064514" cy="56768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347971" y="1141475"/>
              <a:ext cx="723138" cy="56768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812792" y="1141475"/>
              <a:ext cx="691134" cy="56768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245607" y="1141475"/>
              <a:ext cx="738377" cy="56768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722619" y="1141475"/>
              <a:ext cx="782574" cy="56768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245351" y="1141475"/>
              <a:ext cx="732281" cy="56768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716267" y="1141475"/>
              <a:ext cx="1058418" cy="56768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13319" y="1141475"/>
              <a:ext cx="976122" cy="56768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229600" y="1141475"/>
              <a:ext cx="899922" cy="56768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869679" y="1141475"/>
              <a:ext cx="753618" cy="56768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284207" y="1141475"/>
              <a:ext cx="416826" cy="567689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353669" y="906526"/>
            <a:ext cx="1137348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-</a:t>
            </a:r>
            <a:r>
              <a:rPr sz="2000" spc="5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Vào</a:t>
            </a:r>
            <a:r>
              <a:rPr sz="2000" spc="5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phòng</a:t>
            </a:r>
            <a:r>
              <a:rPr sz="2000" spc="4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vừa</a:t>
            </a:r>
            <a:r>
              <a:rPr sz="2000" spc="6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tạo</a:t>
            </a:r>
            <a:r>
              <a:rPr sz="2000" spc="7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mở</a:t>
            </a:r>
            <a:r>
              <a:rPr sz="2000" spc="4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“Mọi</a:t>
            </a:r>
            <a:r>
              <a:rPr sz="2000" spc="6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người”</a:t>
            </a:r>
            <a:r>
              <a:rPr sz="2000" spc="5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,</a:t>
            </a:r>
            <a:r>
              <a:rPr sz="2000" spc="7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tại</a:t>
            </a:r>
            <a:r>
              <a:rPr sz="2000" spc="6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mục</a:t>
            </a:r>
            <a:r>
              <a:rPr sz="2000" spc="5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“Sinh</a:t>
            </a:r>
            <a:r>
              <a:rPr sz="2000" spc="4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viên”</a:t>
            </a:r>
            <a:r>
              <a:rPr sz="2000" spc="6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nhấp</a:t>
            </a:r>
            <a:r>
              <a:rPr sz="2000" spc="6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“Mời</a:t>
            </a:r>
            <a:r>
              <a:rPr sz="2000" spc="6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học</a:t>
            </a:r>
            <a:r>
              <a:rPr sz="2000" spc="5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viên”</a:t>
            </a:r>
            <a:r>
              <a:rPr sz="2000" spc="5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-&gt;</a:t>
            </a:r>
            <a:r>
              <a:rPr sz="2000" spc="6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Nhập</a:t>
            </a:r>
            <a:r>
              <a:rPr sz="2000" spc="6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tên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hoặc</a:t>
            </a:r>
            <a:r>
              <a:rPr sz="2000" spc="-1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email</a:t>
            </a:r>
            <a:r>
              <a:rPr sz="2000" spc="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để</a:t>
            </a:r>
            <a:r>
              <a:rPr sz="2000" spc="-1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mời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hoặc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 copy</a:t>
            </a:r>
            <a:r>
              <a:rPr sz="2000" spc="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đường</a:t>
            </a:r>
            <a:r>
              <a:rPr sz="2000" spc="-1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link</a:t>
            </a:r>
            <a:r>
              <a:rPr sz="2000" spc="1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gửi</a:t>
            </a:r>
            <a:r>
              <a:rPr sz="2000" spc="1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vào</a:t>
            </a: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zalo</a:t>
            </a:r>
            <a:r>
              <a:rPr sz="2000" spc="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của những</a:t>
            </a:r>
            <a:r>
              <a:rPr sz="2000" spc="-1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người</a:t>
            </a: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được</a:t>
            </a:r>
            <a:r>
              <a:rPr sz="2000" spc="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mời.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236220" y="1793748"/>
            <a:ext cx="6010910" cy="3926204"/>
            <a:chOff x="236220" y="1793748"/>
            <a:chExt cx="6010910" cy="3926204"/>
          </a:xfrm>
        </p:grpSpPr>
        <p:pic>
          <p:nvPicPr>
            <p:cNvPr id="53" name="object 5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74320" y="1831848"/>
              <a:ext cx="5934456" cy="384962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55270" y="1812798"/>
              <a:ext cx="5972810" cy="3888104"/>
            </a:xfrm>
            <a:custGeom>
              <a:avLst/>
              <a:gdLst/>
              <a:ahLst/>
              <a:cxnLst/>
              <a:rect l="l" t="t" r="r" b="b"/>
              <a:pathLst>
                <a:path w="5972810" h="3888104">
                  <a:moveTo>
                    <a:pt x="0" y="3887724"/>
                  </a:moveTo>
                  <a:lnTo>
                    <a:pt x="5972556" y="3887724"/>
                  </a:lnTo>
                  <a:lnTo>
                    <a:pt x="5972556" y="0"/>
                  </a:lnTo>
                  <a:lnTo>
                    <a:pt x="0" y="0"/>
                  </a:lnTo>
                  <a:lnTo>
                    <a:pt x="0" y="3887724"/>
                  </a:lnTo>
                  <a:close/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618993" y="1861566"/>
              <a:ext cx="2039620" cy="1455420"/>
            </a:xfrm>
            <a:custGeom>
              <a:avLst/>
              <a:gdLst/>
              <a:ahLst/>
              <a:cxnLst/>
              <a:rect l="l" t="t" r="r" b="b"/>
              <a:pathLst>
                <a:path w="2039620" h="1455420">
                  <a:moveTo>
                    <a:pt x="1645920" y="246887"/>
                  </a:moveTo>
                  <a:lnTo>
                    <a:pt x="2039111" y="246887"/>
                  </a:lnTo>
                  <a:lnTo>
                    <a:pt x="2039111" y="0"/>
                  </a:lnTo>
                  <a:lnTo>
                    <a:pt x="1645920" y="0"/>
                  </a:lnTo>
                  <a:lnTo>
                    <a:pt x="1645920" y="246887"/>
                  </a:lnTo>
                  <a:close/>
                </a:path>
                <a:path w="2039620" h="1455420">
                  <a:moveTo>
                    <a:pt x="0" y="1455420"/>
                  </a:moveTo>
                  <a:lnTo>
                    <a:pt x="676656" y="1455420"/>
                  </a:lnTo>
                  <a:lnTo>
                    <a:pt x="676656" y="1107948"/>
                  </a:lnTo>
                  <a:lnTo>
                    <a:pt x="0" y="1107948"/>
                  </a:lnTo>
                  <a:lnTo>
                    <a:pt x="0" y="145542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996692" y="3413887"/>
              <a:ext cx="718820" cy="1347470"/>
            </a:xfrm>
            <a:custGeom>
              <a:avLst/>
              <a:gdLst/>
              <a:ahLst/>
              <a:cxnLst/>
              <a:rect l="l" t="t" r="r" b="b"/>
              <a:pathLst>
                <a:path w="718820" h="1347470">
                  <a:moveTo>
                    <a:pt x="677446" y="1282804"/>
                  </a:moveTo>
                  <a:lnTo>
                    <a:pt x="649478" y="1297686"/>
                  </a:lnTo>
                  <a:lnTo>
                    <a:pt x="718819" y="1347089"/>
                  </a:lnTo>
                  <a:lnTo>
                    <a:pt x="717554" y="1294002"/>
                  </a:lnTo>
                  <a:lnTo>
                    <a:pt x="683386" y="1294002"/>
                  </a:lnTo>
                  <a:lnTo>
                    <a:pt x="677446" y="1282804"/>
                  </a:lnTo>
                  <a:close/>
                </a:path>
                <a:path w="718820" h="1347470">
                  <a:moveTo>
                    <a:pt x="688729" y="1276801"/>
                  </a:moveTo>
                  <a:lnTo>
                    <a:pt x="677446" y="1282804"/>
                  </a:lnTo>
                  <a:lnTo>
                    <a:pt x="683386" y="1294002"/>
                  </a:lnTo>
                  <a:lnTo>
                    <a:pt x="694690" y="1288033"/>
                  </a:lnTo>
                  <a:lnTo>
                    <a:pt x="688729" y="1276801"/>
                  </a:lnTo>
                  <a:close/>
                </a:path>
                <a:path w="718820" h="1347470">
                  <a:moveTo>
                    <a:pt x="716787" y="1261871"/>
                  </a:moveTo>
                  <a:lnTo>
                    <a:pt x="688729" y="1276801"/>
                  </a:lnTo>
                  <a:lnTo>
                    <a:pt x="694690" y="1288033"/>
                  </a:lnTo>
                  <a:lnTo>
                    <a:pt x="683386" y="1294002"/>
                  </a:lnTo>
                  <a:lnTo>
                    <a:pt x="717554" y="1294002"/>
                  </a:lnTo>
                  <a:lnTo>
                    <a:pt x="716787" y="1261871"/>
                  </a:lnTo>
                  <a:close/>
                </a:path>
                <a:path w="718820" h="1347470">
                  <a:moveTo>
                    <a:pt x="11175" y="0"/>
                  </a:moveTo>
                  <a:lnTo>
                    <a:pt x="0" y="5841"/>
                  </a:lnTo>
                  <a:lnTo>
                    <a:pt x="677446" y="1282804"/>
                  </a:lnTo>
                  <a:lnTo>
                    <a:pt x="688729" y="1276801"/>
                  </a:lnTo>
                  <a:lnTo>
                    <a:pt x="111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6533388" y="1783079"/>
            <a:ext cx="2962910" cy="1818639"/>
            <a:chOff x="6533388" y="1783079"/>
            <a:chExt cx="2962910" cy="1818639"/>
          </a:xfrm>
        </p:grpSpPr>
        <p:pic>
          <p:nvPicPr>
            <p:cNvPr id="58" name="object 5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571488" y="1821179"/>
              <a:ext cx="2886455" cy="1741932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552438" y="1802129"/>
              <a:ext cx="2924810" cy="1780539"/>
            </a:xfrm>
            <a:custGeom>
              <a:avLst/>
              <a:gdLst/>
              <a:ahLst/>
              <a:cxnLst/>
              <a:rect l="l" t="t" r="r" b="b"/>
              <a:pathLst>
                <a:path w="2924809" h="1780539">
                  <a:moveTo>
                    <a:pt x="0" y="1780032"/>
                  </a:moveTo>
                  <a:lnTo>
                    <a:pt x="2924555" y="1780032"/>
                  </a:lnTo>
                  <a:lnTo>
                    <a:pt x="2924555" y="0"/>
                  </a:lnTo>
                  <a:lnTo>
                    <a:pt x="0" y="0"/>
                  </a:lnTo>
                  <a:lnTo>
                    <a:pt x="0" y="1780032"/>
                  </a:lnTo>
                  <a:close/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572250" y="1899665"/>
              <a:ext cx="2810510" cy="856615"/>
            </a:xfrm>
            <a:custGeom>
              <a:avLst/>
              <a:gdLst/>
              <a:ahLst/>
              <a:cxnLst/>
              <a:rect l="l" t="t" r="r" b="b"/>
              <a:pathLst>
                <a:path w="2810509" h="856614">
                  <a:moveTo>
                    <a:pt x="0" y="297179"/>
                  </a:moveTo>
                  <a:lnTo>
                    <a:pt x="911351" y="297179"/>
                  </a:lnTo>
                  <a:lnTo>
                    <a:pt x="911351" y="0"/>
                  </a:lnTo>
                  <a:lnTo>
                    <a:pt x="0" y="0"/>
                  </a:lnTo>
                  <a:lnTo>
                    <a:pt x="0" y="297179"/>
                  </a:lnTo>
                  <a:close/>
                </a:path>
                <a:path w="2810509" h="856614">
                  <a:moveTo>
                    <a:pt x="2465831" y="856487"/>
                  </a:moveTo>
                  <a:lnTo>
                    <a:pt x="2810255" y="856487"/>
                  </a:lnTo>
                  <a:lnTo>
                    <a:pt x="2810255" y="411479"/>
                  </a:lnTo>
                  <a:lnTo>
                    <a:pt x="2465831" y="411479"/>
                  </a:lnTo>
                  <a:lnTo>
                    <a:pt x="2465831" y="85648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6505956" y="3924312"/>
            <a:ext cx="3017520" cy="1060450"/>
            <a:chOff x="6505956" y="3924312"/>
            <a:chExt cx="3017520" cy="1060450"/>
          </a:xfrm>
        </p:grpSpPr>
        <p:sp>
          <p:nvSpPr>
            <p:cNvPr id="62" name="object 62"/>
            <p:cNvSpPr/>
            <p:nvPr/>
          </p:nvSpPr>
          <p:spPr>
            <a:xfrm>
              <a:off x="6512052" y="3956304"/>
              <a:ext cx="3005455" cy="923925"/>
            </a:xfrm>
            <a:custGeom>
              <a:avLst/>
              <a:gdLst/>
              <a:ahLst/>
              <a:cxnLst/>
              <a:rect l="l" t="t" r="r" b="b"/>
              <a:pathLst>
                <a:path w="3005454" h="923925">
                  <a:moveTo>
                    <a:pt x="3005328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3005328" y="923544"/>
                  </a:lnTo>
                  <a:lnTo>
                    <a:pt x="30053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512052" y="3956304"/>
              <a:ext cx="3005455" cy="923925"/>
            </a:xfrm>
            <a:custGeom>
              <a:avLst/>
              <a:gdLst/>
              <a:ahLst/>
              <a:cxnLst/>
              <a:rect l="l" t="t" r="r" b="b"/>
              <a:pathLst>
                <a:path w="3005454" h="923925">
                  <a:moveTo>
                    <a:pt x="0" y="923544"/>
                  </a:moveTo>
                  <a:lnTo>
                    <a:pt x="3005328" y="923544"/>
                  </a:lnTo>
                  <a:lnTo>
                    <a:pt x="3005328" y="0"/>
                  </a:lnTo>
                  <a:lnTo>
                    <a:pt x="0" y="0"/>
                  </a:lnTo>
                  <a:lnTo>
                    <a:pt x="0" y="923544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566916" y="3924312"/>
              <a:ext cx="939546" cy="51128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254240" y="3924312"/>
              <a:ext cx="855726" cy="51128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857744" y="3924312"/>
              <a:ext cx="797814" cy="51128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401812" y="3924312"/>
              <a:ext cx="672846" cy="51128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820912" y="3924312"/>
              <a:ext cx="636270" cy="51128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541008" y="4198632"/>
              <a:ext cx="899922" cy="51128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135368" y="4198632"/>
              <a:ext cx="509777" cy="51128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391400" y="4198632"/>
              <a:ext cx="776477" cy="51128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915656" y="4198632"/>
              <a:ext cx="546353" cy="51128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208264" y="4198632"/>
              <a:ext cx="752094" cy="51128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708136" y="4198632"/>
              <a:ext cx="776477" cy="51128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453884" y="4472952"/>
              <a:ext cx="794766" cy="511289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994904" y="4472952"/>
              <a:ext cx="575297" cy="511289"/>
            </a:xfrm>
            <a:prstGeom prst="rect">
              <a:avLst/>
            </a:prstGeom>
          </p:spPr>
        </p:pic>
      </p:grpSp>
      <p:sp>
        <p:nvSpPr>
          <p:cNvPr id="77" name="object 77"/>
          <p:cNvSpPr txBox="1"/>
          <p:nvPr/>
        </p:nvSpPr>
        <p:spPr>
          <a:xfrm>
            <a:off x="6683756" y="3974033"/>
            <a:ext cx="266319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Những người được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mời </a:t>
            </a:r>
            <a:r>
              <a:rPr sz="1800" spc="-10" dirty="0">
                <a:solidFill>
                  <a:srgbClr val="4471C4"/>
                </a:solidFill>
                <a:latin typeface="Calibri"/>
                <a:cs typeface="Calibri"/>
              </a:rPr>
              <a:t>vào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Gmail </a:t>
            </a:r>
            <a:r>
              <a:rPr sz="1800" spc="-10" dirty="0">
                <a:solidFill>
                  <a:srgbClr val="4471C4"/>
                </a:solidFill>
                <a:latin typeface="Calibri"/>
                <a:cs typeface="Calibri"/>
              </a:rPr>
              <a:t>cá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nhân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để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chấp nhận </a:t>
            </a:r>
            <a:r>
              <a:rPr sz="1800" spc="-39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tham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gia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1904" y="1840992"/>
            <a:ext cx="3457955" cy="186842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97763" y="219456"/>
            <a:ext cx="9829165" cy="677545"/>
            <a:chOff x="397763" y="219456"/>
            <a:chExt cx="9829165" cy="67754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763" y="219456"/>
              <a:ext cx="781049" cy="6774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5715" y="219456"/>
              <a:ext cx="9451086" cy="67741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7146" y="304291"/>
            <a:ext cx="9446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471C4"/>
                </a:solidFill>
                <a:latin typeface="Tahoma"/>
                <a:cs typeface="Tahoma"/>
              </a:rPr>
              <a:t>2.</a:t>
            </a:r>
            <a:r>
              <a:rPr sz="2400" spc="-1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4471C4"/>
                </a:solidFill>
                <a:latin typeface="Tahoma"/>
                <a:cs typeface="Tahoma"/>
              </a:rPr>
              <a:t>Phân</a:t>
            </a:r>
            <a:r>
              <a:rPr sz="2400" spc="-1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4471C4"/>
                </a:solidFill>
                <a:latin typeface="Tahoma"/>
                <a:cs typeface="Tahoma"/>
              </a:rPr>
              <a:t>công</a:t>
            </a:r>
            <a:r>
              <a:rPr sz="2400" spc="-1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4471C4"/>
                </a:solidFill>
                <a:latin typeface="Tahoma"/>
                <a:cs typeface="Tahoma"/>
              </a:rPr>
              <a:t>giáo</a:t>
            </a:r>
            <a:r>
              <a:rPr sz="2400" dirty="0">
                <a:solidFill>
                  <a:srgbClr val="4471C4"/>
                </a:solidFill>
                <a:latin typeface="Tahoma"/>
                <a:cs typeface="Tahoma"/>
              </a:rPr>
              <a:t> viên</a:t>
            </a:r>
            <a:r>
              <a:rPr sz="2400" spc="-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4471C4"/>
                </a:solidFill>
                <a:latin typeface="Tahoma"/>
                <a:cs typeface="Tahoma"/>
              </a:rPr>
              <a:t>và</a:t>
            </a:r>
            <a:r>
              <a:rPr sz="2400" spc="-1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4471C4"/>
                </a:solidFill>
                <a:latin typeface="Tahoma"/>
                <a:cs typeface="Tahoma"/>
              </a:rPr>
              <a:t>cấp</a:t>
            </a:r>
            <a:r>
              <a:rPr sz="2400" spc="-1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4471C4"/>
                </a:solidFill>
                <a:latin typeface="Tahoma"/>
                <a:cs typeface="Tahoma"/>
              </a:rPr>
              <a:t>quyền</a:t>
            </a:r>
            <a:r>
              <a:rPr sz="2400" spc="-1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4471C4"/>
                </a:solidFill>
                <a:latin typeface="Tahoma"/>
                <a:cs typeface="Tahoma"/>
              </a:rPr>
              <a:t>cho người</a:t>
            </a:r>
            <a:r>
              <a:rPr sz="2400" spc="-2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4471C4"/>
                </a:solidFill>
                <a:latin typeface="Tahoma"/>
                <a:cs typeface="Tahoma"/>
              </a:rPr>
              <a:t>quản</a:t>
            </a:r>
            <a:r>
              <a:rPr sz="2400" dirty="0">
                <a:solidFill>
                  <a:srgbClr val="4471C4"/>
                </a:solidFill>
                <a:latin typeface="Tahoma"/>
                <a:cs typeface="Tahoma"/>
              </a:rPr>
              <a:t> lý</a:t>
            </a:r>
            <a:r>
              <a:rPr sz="2400" spc="-5" dirty="0">
                <a:solidFill>
                  <a:srgbClr val="4471C4"/>
                </a:solidFill>
                <a:latin typeface="Tahoma"/>
                <a:cs typeface="Tahoma"/>
              </a:rPr>
              <a:t> phòng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29768" y="896111"/>
            <a:ext cx="11718925" cy="872490"/>
            <a:chOff x="429768" y="896111"/>
            <a:chExt cx="11718925" cy="87249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4168" y="896111"/>
              <a:ext cx="432054" cy="5676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9428" y="896111"/>
              <a:ext cx="678941" cy="5676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41576" y="896111"/>
              <a:ext cx="811530" cy="5676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96312" y="896111"/>
              <a:ext cx="441198" cy="5676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98419" y="896111"/>
              <a:ext cx="840485" cy="5676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82112" y="896111"/>
              <a:ext cx="799338" cy="5676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42360" y="896111"/>
              <a:ext cx="441198" cy="5676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26764" y="896111"/>
              <a:ext cx="893826" cy="56768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63796" y="896111"/>
              <a:ext cx="441198" cy="5676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65903" y="896111"/>
              <a:ext cx="736853" cy="5676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45964" y="896111"/>
              <a:ext cx="810006" cy="56768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99176" y="896111"/>
              <a:ext cx="799338" cy="56768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59423" y="896111"/>
              <a:ext cx="441198" cy="5676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43827" y="896111"/>
              <a:ext cx="432053" cy="56768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36791" y="896111"/>
              <a:ext cx="523493" cy="5676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03491" y="896111"/>
              <a:ext cx="924305" cy="5676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271003" y="896111"/>
              <a:ext cx="700277" cy="56768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714487" y="896111"/>
              <a:ext cx="869442" cy="56768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327136" y="896111"/>
              <a:ext cx="934974" cy="56768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005315" y="896111"/>
              <a:ext cx="619505" cy="56768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68027" y="896111"/>
              <a:ext cx="753618" cy="56768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864851" y="896111"/>
              <a:ext cx="870966" cy="56768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479024" y="896111"/>
              <a:ext cx="861822" cy="5676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084051" y="896111"/>
              <a:ext cx="1064513" cy="56768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29768" y="1200911"/>
              <a:ext cx="723138" cy="56768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94587" y="1200911"/>
              <a:ext cx="691134" cy="56768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27404" y="1200911"/>
              <a:ext cx="738378" cy="56768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804415" y="1200911"/>
              <a:ext cx="782574" cy="56768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327147" y="1200911"/>
              <a:ext cx="732282" cy="56768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798063" y="1200911"/>
              <a:ext cx="976122" cy="56768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514344" y="1200911"/>
              <a:ext cx="899922" cy="56768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54423" y="1200911"/>
              <a:ext cx="753618" cy="56768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568952" y="1200911"/>
              <a:ext cx="416826" cy="567689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587146" y="965453"/>
            <a:ext cx="114071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646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-</a:t>
            </a:r>
            <a:r>
              <a:rPr sz="2000" spc="3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Tại</a:t>
            </a:r>
            <a:r>
              <a:rPr sz="2000" spc="2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mục</a:t>
            </a:r>
            <a:r>
              <a:rPr sz="2000" spc="2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“Giáo</a:t>
            </a:r>
            <a:r>
              <a:rPr sz="2000" spc="3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viên”</a:t>
            </a:r>
            <a:r>
              <a:rPr sz="2000" spc="2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nhấp</a:t>
            </a:r>
            <a:r>
              <a:rPr sz="2000" spc="1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“Mời</a:t>
            </a:r>
            <a:r>
              <a:rPr sz="2000" spc="2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giáo</a:t>
            </a:r>
            <a:r>
              <a:rPr sz="2000" spc="3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viên”</a:t>
            </a:r>
            <a:r>
              <a:rPr sz="2000" spc="2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-&gt;</a:t>
            </a:r>
            <a:r>
              <a:rPr sz="2000" spc="2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Nhập</a:t>
            </a:r>
            <a:r>
              <a:rPr sz="2000" spc="2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tên</a:t>
            </a:r>
            <a:r>
              <a:rPr sz="2000" spc="2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hoặc</a:t>
            </a:r>
            <a:r>
              <a:rPr sz="2000" spc="3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email</a:t>
            </a:r>
            <a:r>
              <a:rPr sz="2000" spc="3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để</a:t>
            </a:r>
            <a:r>
              <a:rPr sz="2000" spc="2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mời</a:t>
            </a:r>
            <a:r>
              <a:rPr sz="2000" spc="2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hoặc</a:t>
            </a:r>
            <a:r>
              <a:rPr sz="2000" spc="3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copy</a:t>
            </a:r>
            <a:r>
              <a:rPr sz="2000" spc="3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đường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link</a:t>
            </a: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gửi</a:t>
            </a:r>
            <a:r>
              <a:rPr sz="2000" spc="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vào zalo của</a:t>
            </a:r>
            <a:r>
              <a:rPr sz="2000" spc="-1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người được </a:t>
            </a: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mời.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46304" y="1802892"/>
            <a:ext cx="6431280" cy="2466340"/>
            <a:chOff x="146304" y="1802892"/>
            <a:chExt cx="6431280" cy="2466340"/>
          </a:xfrm>
        </p:grpSpPr>
        <p:pic>
          <p:nvPicPr>
            <p:cNvPr id="43" name="object 4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84404" y="1840992"/>
              <a:ext cx="6355080" cy="238963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65354" y="1821942"/>
              <a:ext cx="6393180" cy="2428240"/>
            </a:xfrm>
            <a:custGeom>
              <a:avLst/>
              <a:gdLst/>
              <a:ahLst/>
              <a:cxnLst/>
              <a:rect l="l" t="t" r="r" b="b"/>
              <a:pathLst>
                <a:path w="6393180" h="2428240">
                  <a:moveTo>
                    <a:pt x="0" y="2427731"/>
                  </a:moveTo>
                  <a:lnTo>
                    <a:pt x="6393180" y="2427731"/>
                  </a:lnTo>
                  <a:lnTo>
                    <a:pt x="6393180" y="0"/>
                  </a:lnTo>
                  <a:lnTo>
                    <a:pt x="0" y="0"/>
                  </a:lnTo>
                  <a:lnTo>
                    <a:pt x="0" y="2427731"/>
                  </a:lnTo>
                  <a:close/>
                </a:path>
              </a:pathLst>
            </a:custGeom>
            <a:ln w="38099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554986" y="2583942"/>
              <a:ext cx="3415665" cy="565785"/>
            </a:xfrm>
            <a:custGeom>
              <a:avLst/>
              <a:gdLst/>
              <a:ahLst/>
              <a:cxnLst/>
              <a:rect l="l" t="t" r="r" b="b"/>
              <a:pathLst>
                <a:path w="3415665" h="565785">
                  <a:moveTo>
                    <a:pt x="3084576" y="565403"/>
                  </a:moveTo>
                  <a:lnTo>
                    <a:pt x="3415284" y="565403"/>
                  </a:lnTo>
                  <a:lnTo>
                    <a:pt x="3415284" y="0"/>
                  </a:lnTo>
                  <a:lnTo>
                    <a:pt x="3084576" y="0"/>
                  </a:lnTo>
                  <a:lnTo>
                    <a:pt x="3084576" y="565403"/>
                  </a:lnTo>
                  <a:close/>
                </a:path>
                <a:path w="3415665" h="565785">
                  <a:moveTo>
                    <a:pt x="0" y="545591"/>
                  </a:moveTo>
                  <a:lnTo>
                    <a:pt x="691895" y="545591"/>
                  </a:lnTo>
                  <a:lnTo>
                    <a:pt x="691895" y="50291"/>
                  </a:lnTo>
                  <a:lnTo>
                    <a:pt x="0" y="50291"/>
                  </a:lnTo>
                  <a:lnTo>
                    <a:pt x="0" y="54559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46120" y="2430780"/>
              <a:ext cx="1945005" cy="76200"/>
            </a:xfrm>
            <a:custGeom>
              <a:avLst/>
              <a:gdLst/>
              <a:ahLst/>
              <a:cxnLst/>
              <a:rect l="l" t="t" r="r" b="b"/>
              <a:pathLst>
                <a:path w="1945004" h="76200">
                  <a:moveTo>
                    <a:pt x="1868296" y="0"/>
                  </a:moveTo>
                  <a:lnTo>
                    <a:pt x="1868296" y="76200"/>
                  </a:lnTo>
                  <a:lnTo>
                    <a:pt x="1931796" y="44450"/>
                  </a:lnTo>
                  <a:lnTo>
                    <a:pt x="1880996" y="44450"/>
                  </a:lnTo>
                  <a:lnTo>
                    <a:pt x="1880996" y="31750"/>
                  </a:lnTo>
                  <a:lnTo>
                    <a:pt x="1931796" y="31750"/>
                  </a:lnTo>
                  <a:lnTo>
                    <a:pt x="1868296" y="0"/>
                  </a:lnTo>
                  <a:close/>
                </a:path>
                <a:path w="1945004" h="76200">
                  <a:moveTo>
                    <a:pt x="1868296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1868296" y="44450"/>
                  </a:lnTo>
                  <a:lnTo>
                    <a:pt x="1868296" y="31750"/>
                  </a:lnTo>
                  <a:close/>
                </a:path>
                <a:path w="1945004" h="76200">
                  <a:moveTo>
                    <a:pt x="1931796" y="31750"/>
                  </a:moveTo>
                  <a:lnTo>
                    <a:pt x="1880996" y="31750"/>
                  </a:lnTo>
                  <a:lnTo>
                    <a:pt x="1880996" y="44450"/>
                  </a:lnTo>
                  <a:lnTo>
                    <a:pt x="1931796" y="44450"/>
                  </a:lnTo>
                  <a:lnTo>
                    <a:pt x="1944496" y="38100"/>
                  </a:lnTo>
                  <a:lnTo>
                    <a:pt x="1931796" y="317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1357883" y="4472940"/>
            <a:ext cx="7934959" cy="567690"/>
            <a:chOff x="1357883" y="4472940"/>
            <a:chExt cx="7934959" cy="567690"/>
          </a:xfrm>
        </p:grpSpPr>
        <p:pic>
          <p:nvPicPr>
            <p:cNvPr id="48" name="object 4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357883" y="4472940"/>
              <a:ext cx="432053" cy="56769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528571" y="4472940"/>
              <a:ext cx="1085850" cy="56769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354580" y="4472940"/>
              <a:ext cx="976121" cy="56769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070860" y="4472940"/>
              <a:ext cx="899922" cy="56769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710939" y="4472940"/>
              <a:ext cx="753617" cy="56769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204716" y="4472940"/>
              <a:ext cx="738377" cy="56769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681727" y="4472940"/>
              <a:ext cx="971550" cy="56769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394960" y="4472940"/>
              <a:ext cx="590550" cy="56769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725668" y="4472940"/>
              <a:ext cx="898397" cy="56769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362699" y="4472940"/>
              <a:ext cx="619505" cy="56769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720839" y="4472940"/>
              <a:ext cx="872490" cy="56769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331963" y="4472940"/>
              <a:ext cx="898398" cy="56769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968995" y="4472940"/>
              <a:ext cx="913638" cy="56769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621267" y="4472940"/>
              <a:ext cx="671322" cy="567690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1516507" y="4543425"/>
            <a:ext cx="76212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-</a:t>
            </a:r>
            <a:r>
              <a:rPr sz="2000" spc="-1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Những người</a:t>
            </a: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được</a:t>
            </a: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 mời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 vào Gmail</a:t>
            </a:r>
            <a:r>
              <a:rPr sz="2000" spc="2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cá</a:t>
            </a: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 nhân</a:t>
            </a:r>
            <a:r>
              <a:rPr sz="2000" spc="-1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để</a:t>
            </a:r>
            <a:r>
              <a:rPr sz="2000" spc="-1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chấp</a:t>
            </a:r>
            <a:r>
              <a:rPr sz="2000" spc="-15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471C4"/>
                </a:solidFill>
                <a:latin typeface="Tahoma"/>
                <a:cs typeface="Tahoma"/>
              </a:rPr>
              <a:t>nhận</a:t>
            </a:r>
            <a:r>
              <a:rPr sz="2000" spc="-10" dirty="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471C4"/>
                </a:solidFill>
                <a:latin typeface="Tahoma"/>
                <a:cs typeface="Tahoma"/>
              </a:rPr>
              <a:t>tham gia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831" y="146304"/>
            <a:ext cx="11304270" cy="1043305"/>
            <a:chOff x="179831" y="146304"/>
            <a:chExt cx="11304270" cy="10433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146304"/>
              <a:ext cx="781050" cy="67741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784" y="146304"/>
              <a:ext cx="6578346" cy="6774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22948" y="146304"/>
              <a:ext cx="872490" cy="6774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83779" y="146304"/>
              <a:ext cx="861822" cy="6774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30896" y="146304"/>
              <a:ext cx="1290066" cy="6774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07779" y="146304"/>
              <a:ext cx="1168146" cy="6774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62743" y="146304"/>
              <a:ext cx="669798" cy="6774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19360" y="146304"/>
              <a:ext cx="1364742" cy="67741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9831" y="512063"/>
              <a:ext cx="1395222" cy="6774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1956" y="512063"/>
              <a:ext cx="1088897" cy="6774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49196" y="512063"/>
              <a:ext cx="1457706" cy="67741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03804" y="512063"/>
              <a:ext cx="541782" cy="677417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62813" y="236931"/>
            <a:ext cx="109277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FC0"/>
                </a:solidFill>
                <a:latin typeface="Tahoma"/>
                <a:cs typeface="Tahoma"/>
              </a:rPr>
              <a:t>3.</a:t>
            </a:r>
            <a:r>
              <a:rPr sz="2400" spc="-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6FC0"/>
                </a:solidFill>
                <a:latin typeface="Tahoma"/>
                <a:cs typeface="Tahoma"/>
              </a:rPr>
              <a:t>Vận </a:t>
            </a:r>
            <a:r>
              <a:rPr sz="2400" spc="-5" dirty="0">
                <a:solidFill>
                  <a:srgbClr val="006FC0"/>
                </a:solidFill>
                <a:latin typeface="Tahoma"/>
                <a:cs typeface="Tahoma"/>
              </a:rPr>
              <a:t>hành</a:t>
            </a:r>
            <a:r>
              <a:rPr sz="2400" spc="-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Tahoma"/>
                <a:cs typeface="Tahoma"/>
              </a:rPr>
              <a:t>phòng</a:t>
            </a:r>
            <a:r>
              <a:rPr sz="2400" spc="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Tahoma"/>
                <a:cs typeface="Tahoma"/>
              </a:rPr>
              <a:t>chuyên</a:t>
            </a:r>
            <a:r>
              <a:rPr sz="240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Tahoma"/>
                <a:cs typeface="Tahoma"/>
              </a:rPr>
              <a:t>môn</a:t>
            </a:r>
            <a:r>
              <a:rPr sz="2400" spc="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Tahoma"/>
                <a:cs typeface="Tahoma"/>
              </a:rPr>
              <a:t>class</a:t>
            </a:r>
            <a:r>
              <a:rPr sz="240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Tahoma"/>
                <a:cs typeface="Tahoma"/>
              </a:rPr>
              <a:t>room</a:t>
            </a:r>
            <a:r>
              <a:rPr sz="2400" spc="1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Tahoma"/>
                <a:cs typeface="Tahoma"/>
              </a:rPr>
              <a:t>đối</a:t>
            </a:r>
            <a:r>
              <a:rPr sz="2400" spc="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6FC0"/>
                </a:solidFill>
                <a:latin typeface="Tahoma"/>
                <a:cs typeface="Tahoma"/>
              </a:rPr>
              <a:t>với</a:t>
            </a:r>
            <a:r>
              <a:rPr sz="2400" spc="-2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Tahoma"/>
                <a:cs typeface="Tahoma"/>
              </a:rPr>
              <a:t>người quản</a:t>
            </a:r>
            <a:r>
              <a:rPr sz="2400" spc="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Tahoma"/>
                <a:cs typeface="Tahoma"/>
              </a:rPr>
              <a:t>lý</a:t>
            </a:r>
            <a:r>
              <a:rPr sz="240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Tahoma"/>
                <a:cs typeface="Tahoma"/>
              </a:rPr>
              <a:t>phòng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006FC0"/>
                </a:solidFill>
                <a:latin typeface="Tahoma"/>
                <a:cs typeface="Tahoma"/>
              </a:rPr>
              <a:t>(BGH,</a:t>
            </a:r>
            <a:r>
              <a:rPr sz="2400" spc="-2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Tahoma"/>
                <a:cs typeface="Tahoma"/>
              </a:rPr>
              <a:t>Khối</a:t>
            </a:r>
            <a:r>
              <a:rPr sz="2400" spc="-1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Tahoma"/>
                <a:cs typeface="Tahoma"/>
              </a:rPr>
              <a:t>trưởng)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08431" y="1037856"/>
            <a:ext cx="10400665" cy="1060450"/>
            <a:chOff x="408431" y="1037856"/>
            <a:chExt cx="10400665" cy="1060450"/>
          </a:xfrm>
        </p:grpSpPr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8431" y="1037856"/>
              <a:ext cx="767334" cy="5112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70204" y="1037856"/>
              <a:ext cx="902970" cy="51128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40764" y="1037856"/>
              <a:ext cx="2736341" cy="51128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71543" y="1037856"/>
              <a:ext cx="457974" cy="5112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8431" y="1310640"/>
              <a:ext cx="389394" cy="51282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4943" y="1312176"/>
              <a:ext cx="439686" cy="5112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29055" y="1312176"/>
              <a:ext cx="7462266" cy="5112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055863" y="1312176"/>
              <a:ext cx="381761" cy="51128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132063" y="1312176"/>
              <a:ext cx="2158746" cy="51128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985248" y="1312176"/>
              <a:ext cx="428993" cy="51128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108691" y="1312176"/>
              <a:ext cx="700277" cy="51128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8431" y="1584947"/>
              <a:ext cx="389394" cy="51283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94943" y="1586496"/>
              <a:ext cx="5109209" cy="51128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498591" y="1586496"/>
              <a:ext cx="465569" cy="5112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58611" y="1586496"/>
              <a:ext cx="712470" cy="51128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35623" y="1586496"/>
              <a:ext cx="806957" cy="51128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708647" y="1586496"/>
              <a:ext cx="630174" cy="511289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544779" y="1103503"/>
            <a:ext cx="100514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3.1. 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Người</a:t>
            </a: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 quản</a:t>
            </a:r>
            <a:r>
              <a:rPr sz="1800" spc="-1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lý</a:t>
            </a:r>
            <a:r>
              <a:rPr sz="1800" spc="-1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phòng</a:t>
            </a:r>
            <a:r>
              <a:rPr sz="1800" spc="-2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có</a:t>
            </a:r>
            <a:r>
              <a:rPr sz="1800" spc="-2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quyền:</a:t>
            </a:r>
            <a:endParaRPr sz="18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Thông</a:t>
            </a:r>
            <a:r>
              <a:rPr sz="1800" spc="-1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Tahoma"/>
                <a:cs typeface="Tahoma"/>
              </a:rPr>
              <a:t>báo,</a:t>
            </a:r>
            <a:r>
              <a:rPr sz="1800" spc="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yêu cầu,</a:t>
            </a:r>
            <a:r>
              <a:rPr sz="1800" spc="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giao</a:t>
            </a: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 nhiệm</a:t>
            </a:r>
            <a:r>
              <a:rPr sz="1800" spc="-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vụ</a:t>
            </a:r>
            <a:r>
              <a:rPr sz="1800" spc="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cho</a:t>
            </a:r>
            <a:r>
              <a:rPr sz="1800" spc="-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giáo</a:t>
            </a:r>
            <a:r>
              <a:rPr sz="1800" spc="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viên</a:t>
            </a: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 phòng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 mình</a:t>
            </a: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 phụ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 trách</a:t>
            </a: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trên</a:t>
            </a: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 bản 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tin</a:t>
            </a:r>
            <a:r>
              <a:rPr sz="1800" spc="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của </a:t>
            </a: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phòng.</a:t>
            </a:r>
            <a:endParaRPr sz="18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Có</a:t>
            </a:r>
            <a:r>
              <a:rPr sz="1800" spc="-1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thể</a:t>
            </a:r>
            <a:r>
              <a:rPr sz="1800" spc="-1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gửi 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tập</a:t>
            </a:r>
            <a:r>
              <a:rPr sz="1800" spc="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tin</a:t>
            </a:r>
            <a:r>
              <a:rPr sz="1800" spc="-1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(file</a:t>
            </a: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wood;</a:t>
            </a:r>
            <a:r>
              <a:rPr sz="1800" spc="1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ảnh:</a:t>
            </a:r>
            <a:r>
              <a:rPr sz="1800" spc="-1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Ecexll,</a:t>
            </a:r>
            <a:r>
              <a:rPr sz="1800" spc="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Tahoma"/>
                <a:cs typeface="Tahoma"/>
              </a:rPr>
              <a:t>Point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) 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trên</a:t>
            </a:r>
            <a:r>
              <a:rPr sz="1800" spc="-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bảng 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tin.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01752" y="2500883"/>
            <a:ext cx="5668010" cy="4171315"/>
            <a:chOff x="301752" y="2500883"/>
            <a:chExt cx="5668010" cy="4171315"/>
          </a:xfrm>
        </p:grpSpPr>
        <p:pic>
          <p:nvPicPr>
            <p:cNvPr id="36" name="object 3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59664" y="2558795"/>
              <a:ext cx="5551932" cy="405536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30708" y="2529839"/>
              <a:ext cx="5610225" cy="4113529"/>
            </a:xfrm>
            <a:custGeom>
              <a:avLst/>
              <a:gdLst/>
              <a:ahLst/>
              <a:cxnLst/>
              <a:rect l="l" t="t" r="r" b="b"/>
              <a:pathLst>
                <a:path w="5610225" h="4113529">
                  <a:moveTo>
                    <a:pt x="0" y="4113276"/>
                  </a:moveTo>
                  <a:lnTo>
                    <a:pt x="5609844" y="4113276"/>
                  </a:lnTo>
                  <a:lnTo>
                    <a:pt x="5609844" y="0"/>
                  </a:lnTo>
                  <a:lnTo>
                    <a:pt x="0" y="0"/>
                  </a:lnTo>
                  <a:lnTo>
                    <a:pt x="0" y="4113276"/>
                  </a:lnTo>
                  <a:close/>
                </a:path>
              </a:pathLst>
            </a:custGeom>
            <a:ln w="5791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80210" y="4911089"/>
              <a:ext cx="1892935" cy="355600"/>
            </a:xfrm>
            <a:custGeom>
              <a:avLst/>
              <a:gdLst/>
              <a:ahLst/>
              <a:cxnLst/>
              <a:rect l="l" t="t" r="r" b="b"/>
              <a:pathLst>
                <a:path w="1892935" h="355600">
                  <a:moveTo>
                    <a:pt x="0" y="355092"/>
                  </a:moveTo>
                  <a:lnTo>
                    <a:pt x="1892808" y="355092"/>
                  </a:lnTo>
                  <a:lnTo>
                    <a:pt x="1892808" y="0"/>
                  </a:lnTo>
                  <a:lnTo>
                    <a:pt x="0" y="0"/>
                  </a:lnTo>
                  <a:lnTo>
                    <a:pt x="0" y="35509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6222491" y="2538983"/>
            <a:ext cx="5681980" cy="4171315"/>
            <a:chOff x="6222491" y="2538983"/>
            <a:chExt cx="5681980" cy="4171315"/>
          </a:xfrm>
        </p:grpSpPr>
        <p:pic>
          <p:nvPicPr>
            <p:cNvPr id="40" name="object 4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280403" y="2596895"/>
              <a:ext cx="5565648" cy="405536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251447" y="2567939"/>
              <a:ext cx="5623560" cy="4113529"/>
            </a:xfrm>
            <a:custGeom>
              <a:avLst/>
              <a:gdLst/>
              <a:ahLst/>
              <a:cxnLst/>
              <a:rect l="l" t="t" r="r" b="b"/>
              <a:pathLst>
                <a:path w="5623559" h="4113529">
                  <a:moveTo>
                    <a:pt x="0" y="4113276"/>
                  </a:moveTo>
                  <a:lnTo>
                    <a:pt x="5623559" y="4113276"/>
                  </a:lnTo>
                  <a:lnTo>
                    <a:pt x="5623559" y="0"/>
                  </a:lnTo>
                  <a:lnTo>
                    <a:pt x="0" y="0"/>
                  </a:lnTo>
                  <a:lnTo>
                    <a:pt x="0" y="4113276"/>
                  </a:lnTo>
                  <a:close/>
                </a:path>
              </a:pathLst>
            </a:custGeom>
            <a:ln w="5791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3463" y="1722120"/>
            <a:ext cx="5549265" cy="4246245"/>
            <a:chOff x="283463" y="1722120"/>
            <a:chExt cx="5549265" cy="4246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419" y="1751075"/>
              <a:ext cx="5490971" cy="41879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7941" y="1736598"/>
              <a:ext cx="5520055" cy="4217035"/>
            </a:xfrm>
            <a:custGeom>
              <a:avLst/>
              <a:gdLst/>
              <a:ahLst/>
              <a:cxnLst/>
              <a:rect l="l" t="t" r="r" b="b"/>
              <a:pathLst>
                <a:path w="5520055" h="4217035">
                  <a:moveTo>
                    <a:pt x="0" y="4216908"/>
                  </a:moveTo>
                  <a:lnTo>
                    <a:pt x="5519928" y="4216908"/>
                  </a:lnTo>
                  <a:lnTo>
                    <a:pt x="5519928" y="0"/>
                  </a:lnTo>
                  <a:lnTo>
                    <a:pt x="0" y="0"/>
                  </a:lnTo>
                  <a:lnTo>
                    <a:pt x="0" y="4216908"/>
                  </a:lnTo>
                  <a:close/>
                </a:path>
              </a:pathLst>
            </a:custGeom>
            <a:ln w="2895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27887" y="149352"/>
            <a:ext cx="9957435" cy="1491615"/>
            <a:chOff x="627887" y="149352"/>
            <a:chExt cx="9957435" cy="14916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935" y="158496"/>
              <a:ext cx="778002" cy="5646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2895" y="158496"/>
              <a:ext cx="980693" cy="5646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70887" y="149352"/>
              <a:ext cx="2340102" cy="56464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74948" y="158496"/>
              <a:ext cx="991362" cy="56464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86655" y="158496"/>
              <a:ext cx="584453" cy="56464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35067" y="158496"/>
              <a:ext cx="460997" cy="56464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7887" y="455688"/>
              <a:ext cx="419849" cy="57529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7447" y="461772"/>
              <a:ext cx="695706" cy="56464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33500" y="461772"/>
              <a:ext cx="649986" cy="56464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05355" y="461772"/>
              <a:ext cx="674369" cy="56464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01595" y="461772"/>
              <a:ext cx="415277" cy="56464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80843" y="461772"/>
              <a:ext cx="770382" cy="56464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70048" y="461772"/>
              <a:ext cx="991362" cy="56464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83280" y="461772"/>
              <a:ext cx="584453" cy="56464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31692" y="461772"/>
              <a:ext cx="470141" cy="56464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65804" y="461772"/>
              <a:ext cx="712470" cy="56464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97096" y="461772"/>
              <a:ext cx="712470" cy="56464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29911" y="461772"/>
              <a:ext cx="768858" cy="56464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20640" y="461772"/>
              <a:ext cx="829817" cy="56464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69279" y="461772"/>
              <a:ext cx="672846" cy="56464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62472" y="461772"/>
              <a:ext cx="796290" cy="56464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579108" y="461772"/>
              <a:ext cx="817626" cy="56464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115555" y="461772"/>
              <a:ext cx="499122" cy="56464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278623" y="461772"/>
              <a:ext cx="654557" cy="56464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55052" y="461772"/>
              <a:ext cx="674370" cy="56464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993380" y="461772"/>
              <a:ext cx="645414" cy="56464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302752" y="461772"/>
              <a:ext cx="654557" cy="56464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677656" y="461772"/>
              <a:ext cx="855726" cy="56464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255252" y="461772"/>
              <a:ext cx="627126" cy="56464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546335" y="461772"/>
              <a:ext cx="646937" cy="56464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857231" y="461772"/>
              <a:ext cx="727709" cy="56464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17447" y="766571"/>
              <a:ext cx="665226" cy="56464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46631" y="766571"/>
              <a:ext cx="499122" cy="56464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09700" y="766571"/>
              <a:ext cx="569213" cy="56464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699259" y="766571"/>
              <a:ext cx="944118" cy="56464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360676" y="766571"/>
              <a:ext cx="782574" cy="56464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807208" y="766571"/>
              <a:ext cx="668273" cy="56464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194304" y="766571"/>
              <a:ext cx="598169" cy="56464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515867" y="766571"/>
              <a:ext cx="712470" cy="56464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950208" y="766571"/>
              <a:ext cx="767334" cy="56464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439411" y="766571"/>
              <a:ext cx="831341" cy="56464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988052" y="766571"/>
              <a:ext cx="578358" cy="56464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286755" y="766571"/>
              <a:ext cx="442709" cy="56464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93435" y="766571"/>
              <a:ext cx="654558" cy="56464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68340" y="766571"/>
              <a:ext cx="674370" cy="56464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164579" y="766571"/>
              <a:ext cx="767333" cy="56464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652259" y="766571"/>
              <a:ext cx="675894" cy="56464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992111" y="766571"/>
              <a:ext cx="442709" cy="56464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7887" y="1065288"/>
              <a:ext cx="419849" cy="57529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17447" y="1071371"/>
              <a:ext cx="703326" cy="56464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341119" y="1071371"/>
              <a:ext cx="694182" cy="56464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699259" y="1071371"/>
              <a:ext cx="457974" cy="56464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821179" y="1071371"/>
              <a:ext cx="552437" cy="56464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093976" y="1071371"/>
              <a:ext cx="840486" cy="56464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653283" y="1071371"/>
              <a:ext cx="820673" cy="56464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192780" y="1071371"/>
              <a:ext cx="738378" cy="56464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649980" y="1071371"/>
              <a:ext cx="771905" cy="56464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142231" y="1071371"/>
              <a:ext cx="928877" cy="564641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789931" y="1071371"/>
              <a:ext cx="893826" cy="564641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404103" y="1071371"/>
              <a:ext cx="992886" cy="564641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112764" y="1071371"/>
              <a:ext cx="738378" cy="56464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569964" y="1071371"/>
              <a:ext cx="846581" cy="56464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135368" y="1071371"/>
              <a:ext cx="1680210" cy="564641"/>
            </a:xfrm>
            <a:prstGeom prst="rect">
              <a:avLst/>
            </a:prstGeom>
          </p:spPr>
        </p:pic>
      </p:grpSp>
      <p:sp>
        <p:nvSpPr>
          <p:cNvPr id="69" name="object 69"/>
          <p:cNvSpPr txBox="1"/>
          <p:nvPr/>
        </p:nvSpPr>
        <p:spPr>
          <a:xfrm>
            <a:off x="782523" y="216788"/>
            <a:ext cx="964438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95"/>
              </a:lnSpc>
              <a:spcBef>
                <a:spcPts val="100"/>
              </a:spcBef>
            </a:pP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3.2.</a:t>
            </a:r>
            <a:r>
              <a:rPr sz="20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2000" spc="5" dirty="0">
                <a:solidFill>
                  <a:srgbClr val="006FC0"/>
                </a:solidFill>
                <a:latin typeface="Calibri"/>
                <a:cs typeface="Calibri"/>
              </a:rPr>
              <a:t>ư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ờ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0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240" dirty="0">
                <a:solidFill>
                  <a:srgbClr val="006FC0"/>
                </a:solidFill>
                <a:latin typeface="Arial MT"/>
                <a:cs typeface="Arial MT"/>
              </a:rPr>
              <a:t>quả</a:t>
            </a:r>
            <a:r>
              <a:rPr sz="2000" spc="-185" dirty="0">
                <a:solidFill>
                  <a:srgbClr val="006FC0"/>
                </a:solidFill>
                <a:latin typeface="Arial MT"/>
                <a:cs typeface="Arial MT"/>
              </a:rPr>
              <a:t>n</a:t>
            </a:r>
            <a:r>
              <a:rPr sz="2000" spc="-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Arial MT"/>
                <a:cs typeface="Arial MT"/>
              </a:rPr>
              <a:t>l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ý</a:t>
            </a:r>
            <a:r>
              <a:rPr sz="2000" spc="-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Arial MT"/>
                <a:cs typeface="Arial MT"/>
              </a:rPr>
              <a:t>phò</a:t>
            </a:r>
            <a:r>
              <a:rPr sz="2000" spc="5" dirty="0">
                <a:solidFill>
                  <a:srgbClr val="006FC0"/>
                </a:solidFill>
                <a:latin typeface="Arial MT"/>
                <a:cs typeface="Arial MT"/>
              </a:rPr>
              <a:t>n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g</a:t>
            </a:r>
            <a:r>
              <a:rPr sz="2000" spc="-2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có</a:t>
            </a:r>
            <a:r>
              <a:rPr sz="2000" spc="-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000" spc="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ệ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0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ụ: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ts val="2395"/>
              </a:lnSpc>
              <a:buChar char="-"/>
              <a:tabLst>
                <a:tab pos="299085" algn="l"/>
                <a:tab pos="299720" algn="l"/>
              </a:tabLst>
            </a:pPr>
            <a:r>
              <a:rPr sz="2000" spc="-55" dirty="0">
                <a:solidFill>
                  <a:srgbClr val="006FC0"/>
                </a:solidFill>
                <a:latin typeface="Calibri"/>
                <a:cs typeface="Calibri"/>
              </a:rPr>
              <a:t>Tạo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bài</a:t>
            </a:r>
            <a:r>
              <a:rPr sz="2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tập</a:t>
            </a:r>
            <a:r>
              <a:rPr sz="20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(giao</a:t>
            </a:r>
            <a:r>
              <a:rPr sz="20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nhiệm vụ) cho</a:t>
            </a:r>
            <a:r>
              <a:rPr sz="20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học</a:t>
            </a:r>
            <a:r>
              <a:rPr sz="2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viên</a:t>
            </a:r>
            <a:r>
              <a:rPr sz="2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dưới</a:t>
            </a:r>
            <a:r>
              <a:rPr sz="20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các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hình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 thức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“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Bài</a:t>
            </a:r>
            <a:r>
              <a:rPr sz="2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006FC0"/>
                </a:solidFill>
                <a:latin typeface="Calibri"/>
                <a:cs typeface="Calibri"/>
              </a:rPr>
              <a:t>tập”,</a:t>
            </a:r>
            <a:r>
              <a:rPr sz="2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“Bài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Kiểm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006FC0"/>
                </a:solidFill>
                <a:latin typeface="Calibri"/>
                <a:cs typeface="Calibri"/>
              </a:rPr>
              <a:t>tra”,</a:t>
            </a:r>
            <a:r>
              <a:rPr sz="20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“Câu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000" spc="5" dirty="0">
                <a:solidFill>
                  <a:srgbClr val="006FC0"/>
                </a:solidFill>
                <a:latin typeface="Calibri"/>
                <a:cs typeface="Calibri"/>
              </a:rPr>
              <a:t>hỏi”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6FC0"/>
                </a:solidFill>
                <a:latin typeface="Calibri"/>
                <a:cs typeface="Calibri"/>
              </a:rPr>
              <a:t>và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thông</a:t>
            </a:r>
            <a:r>
              <a:rPr sz="20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qua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 gửi</a:t>
            </a:r>
            <a:r>
              <a:rPr sz="20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tài</a:t>
            </a:r>
            <a:r>
              <a:rPr sz="20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liệu</a:t>
            </a:r>
            <a:r>
              <a:rPr sz="2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trên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công</a:t>
            </a:r>
            <a:r>
              <a:rPr sz="20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cụ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“Bài</a:t>
            </a:r>
            <a:r>
              <a:rPr sz="20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tập</a:t>
            </a:r>
            <a:r>
              <a:rPr sz="2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trên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lớp”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Lên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lịch,</a:t>
            </a:r>
            <a:r>
              <a:rPr sz="2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6FC0"/>
                </a:solidFill>
                <a:latin typeface="Calibri"/>
                <a:cs typeface="Calibri"/>
              </a:rPr>
              <a:t>tổ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chức</a:t>
            </a:r>
            <a:r>
              <a:rPr sz="20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cuộc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họp</a:t>
            </a:r>
            <a:r>
              <a:rPr sz="20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trực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 tuyến</a:t>
            </a:r>
            <a:r>
              <a:rPr sz="20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trong</a:t>
            </a:r>
            <a:r>
              <a:rPr sz="2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phòng</a:t>
            </a:r>
            <a:r>
              <a:rPr sz="20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họp</a:t>
            </a:r>
            <a:r>
              <a:rPr sz="20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bằng</a:t>
            </a:r>
            <a:r>
              <a:rPr sz="20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Google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Meet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352294" y="2708910"/>
            <a:ext cx="1082040" cy="2080260"/>
          </a:xfrm>
          <a:custGeom>
            <a:avLst/>
            <a:gdLst/>
            <a:ahLst/>
            <a:cxnLst/>
            <a:rect l="l" t="t" r="r" b="b"/>
            <a:pathLst>
              <a:path w="1082039" h="2080260">
                <a:moveTo>
                  <a:pt x="0" y="2080260"/>
                </a:moveTo>
                <a:lnTo>
                  <a:pt x="1082040" y="2080260"/>
                </a:lnTo>
                <a:lnTo>
                  <a:pt x="1082040" y="0"/>
                </a:lnTo>
                <a:lnTo>
                  <a:pt x="0" y="0"/>
                </a:lnTo>
                <a:lnTo>
                  <a:pt x="0" y="208026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1" name="object 71"/>
          <p:cNvGrpSpPr/>
          <p:nvPr/>
        </p:nvGrpSpPr>
        <p:grpSpPr>
          <a:xfrm>
            <a:off x="3977640" y="1677923"/>
            <a:ext cx="8013700" cy="4360545"/>
            <a:chOff x="3977640" y="1677923"/>
            <a:chExt cx="8013700" cy="4360545"/>
          </a:xfrm>
        </p:grpSpPr>
        <p:pic>
          <p:nvPicPr>
            <p:cNvPr id="72" name="object 7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096000" y="1716023"/>
              <a:ext cx="5856732" cy="428396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6076950" y="1696973"/>
              <a:ext cx="5895340" cy="4322445"/>
            </a:xfrm>
            <a:custGeom>
              <a:avLst/>
              <a:gdLst/>
              <a:ahLst/>
              <a:cxnLst/>
              <a:rect l="l" t="t" r="r" b="b"/>
              <a:pathLst>
                <a:path w="5895340" h="4322445">
                  <a:moveTo>
                    <a:pt x="0" y="4322064"/>
                  </a:moveTo>
                  <a:lnTo>
                    <a:pt x="5894832" y="4322064"/>
                  </a:lnTo>
                  <a:lnTo>
                    <a:pt x="5894832" y="0"/>
                  </a:lnTo>
                  <a:lnTo>
                    <a:pt x="0" y="0"/>
                  </a:lnTo>
                  <a:lnTo>
                    <a:pt x="0" y="4322064"/>
                  </a:lnTo>
                  <a:close/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996690" y="2224277"/>
              <a:ext cx="3657600" cy="1350645"/>
            </a:xfrm>
            <a:custGeom>
              <a:avLst/>
              <a:gdLst/>
              <a:ahLst/>
              <a:cxnLst/>
              <a:rect l="l" t="t" r="r" b="b"/>
              <a:pathLst>
                <a:path w="3657600" h="1350645">
                  <a:moveTo>
                    <a:pt x="0" y="484632"/>
                  </a:moveTo>
                  <a:lnTo>
                    <a:pt x="612648" y="484632"/>
                  </a:lnTo>
                  <a:lnTo>
                    <a:pt x="612648" y="0"/>
                  </a:lnTo>
                  <a:lnTo>
                    <a:pt x="0" y="0"/>
                  </a:lnTo>
                  <a:lnTo>
                    <a:pt x="0" y="484632"/>
                  </a:lnTo>
                  <a:close/>
                </a:path>
                <a:path w="3657600" h="1350645">
                  <a:moveTo>
                    <a:pt x="2100072" y="1350264"/>
                  </a:moveTo>
                  <a:lnTo>
                    <a:pt x="3657600" y="1350264"/>
                  </a:lnTo>
                  <a:lnTo>
                    <a:pt x="3657600" y="865631"/>
                  </a:lnTo>
                  <a:lnTo>
                    <a:pt x="2100072" y="865631"/>
                  </a:lnTo>
                  <a:lnTo>
                    <a:pt x="2100072" y="135026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9016" y="1543811"/>
            <a:ext cx="5826760" cy="4712335"/>
            <a:chOff x="509016" y="1543811"/>
            <a:chExt cx="5826760" cy="4712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7116" y="1581911"/>
              <a:ext cx="5750052" cy="463600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28066" y="1562861"/>
              <a:ext cx="5788660" cy="4674235"/>
            </a:xfrm>
            <a:custGeom>
              <a:avLst/>
              <a:gdLst/>
              <a:ahLst/>
              <a:cxnLst/>
              <a:rect l="l" t="t" r="r" b="b"/>
              <a:pathLst>
                <a:path w="5788660" h="4674235">
                  <a:moveTo>
                    <a:pt x="0" y="4674108"/>
                  </a:moveTo>
                  <a:lnTo>
                    <a:pt x="5788152" y="4674108"/>
                  </a:lnTo>
                  <a:lnTo>
                    <a:pt x="5788152" y="0"/>
                  </a:lnTo>
                  <a:lnTo>
                    <a:pt x="0" y="0"/>
                  </a:lnTo>
                  <a:lnTo>
                    <a:pt x="0" y="4674108"/>
                  </a:lnTo>
                  <a:close/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116" y="3471672"/>
              <a:ext cx="2900172" cy="274624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2544" y="3467100"/>
              <a:ext cx="2909570" cy="2755900"/>
            </a:xfrm>
            <a:custGeom>
              <a:avLst/>
              <a:gdLst/>
              <a:ahLst/>
              <a:cxnLst/>
              <a:rect l="l" t="t" r="r" b="b"/>
              <a:pathLst>
                <a:path w="2909570" h="2755900">
                  <a:moveTo>
                    <a:pt x="0" y="2755392"/>
                  </a:moveTo>
                  <a:lnTo>
                    <a:pt x="2909316" y="2755392"/>
                  </a:lnTo>
                  <a:lnTo>
                    <a:pt x="2909316" y="0"/>
                  </a:lnTo>
                  <a:lnTo>
                    <a:pt x="0" y="0"/>
                  </a:lnTo>
                  <a:lnTo>
                    <a:pt x="0" y="2755392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46426" y="1937765"/>
              <a:ext cx="3371215" cy="3610610"/>
            </a:xfrm>
            <a:custGeom>
              <a:avLst/>
              <a:gdLst/>
              <a:ahLst/>
              <a:cxnLst/>
              <a:rect l="l" t="t" r="r" b="b"/>
              <a:pathLst>
                <a:path w="3371215" h="3610610">
                  <a:moveTo>
                    <a:pt x="2357628" y="256032"/>
                  </a:moveTo>
                  <a:lnTo>
                    <a:pt x="3371088" y="256032"/>
                  </a:lnTo>
                  <a:lnTo>
                    <a:pt x="3371088" y="0"/>
                  </a:lnTo>
                  <a:lnTo>
                    <a:pt x="2357628" y="0"/>
                  </a:lnTo>
                  <a:lnTo>
                    <a:pt x="2357628" y="256032"/>
                  </a:lnTo>
                  <a:close/>
                </a:path>
                <a:path w="3371215" h="3610610">
                  <a:moveTo>
                    <a:pt x="0" y="2802636"/>
                  </a:moveTo>
                  <a:lnTo>
                    <a:pt x="512063" y="2802636"/>
                  </a:lnTo>
                  <a:lnTo>
                    <a:pt x="512063" y="2191512"/>
                  </a:lnTo>
                  <a:lnTo>
                    <a:pt x="0" y="2191512"/>
                  </a:lnTo>
                  <a:lnTo>
                    <a:pt x="0" y="2802636"/>
                  </a:lnTo>
                  <a:close/>
                </a:path>
                <a:path w="3371215" h="3610610">
                  <a:moveTo>
                    <a:pt x="1042415" y="3610356"/>
                  </a:moveTo>
                  <a:lnTo>
                    <a:pt x="3121152" y="3610356"/>
                  </a:lnTo>
                  <a:lnTo>
                    <a:pt x="3121152" y="2497836"/>
                  </a:lnTo>
                  <a:lnTo>
                    <a:pt x="1042415" y="2497836"/>
                  </a:lnTo>
                  <a:lnTo>
                    <a:pt x="1042415" y="3610356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8580" y="181483"/>
            <a:ext cx="9655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006FC0"/>
                </a:solidFill>
                <a:latin typeface="Tahoma"/>
                <a:cs typeface="Tahoma"/>
              </a:rPr>
              <a:t>3.3.</a:t>
            </a:r>
            <a:r>
              <a:rPr sz="1800" b="0" spc="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0" spc="-5" dirty="0">
                <a:solidFill>
                  <a:srgbClr val="006FC0"/>
                </a:solidFill>
                <a:latin typeface="Tahoma"/>
                <a:cs typeface="Tahoma"/>
              </a:rPr>
              <a:t>Người </a:t>
            </a:r>
            <a:r>
              <a:rPr sz="1800" b="0" dirty="0">
                <a:solidFill>
                  <a:srgbClr val="006FC0"/>
                </a:solidFill>
                <a:latin typeface="Tahoma"/>
                <a:cs typeface="Tahoma"/>
              </a:rPr>
              <a:t>quản</a:t>
            </a:r>
            <a:r>
              <a:rPr sz="1800" b="0" spc="-1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0" dirty="0">
                <a:solidFill>
                  <a:srgbClr val="006FC0"/>
                </a:solidFill>
                <a:latin typeface="Tahoma"/>
                <a:cs typeface="Tahoma"/>
              </a:rPr>
              <a:t>lý</a:t>
            </a:r>
            <a:r>
              <a:rPr sz="1800" b="0" spc="-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0" dirty="0">
                <a:solidFill>
                  <a:srgbClr val="006FC0"/>
                </a:solidFill>
                <a:latin typeface="Tahoma"/>
                <a:cs typeface="Tahoma"/>
              </a:rPr>
              <a:t>phòng</a:t>
            </a:r>
            <a:r>
              <a:rPr sz="1800" b="0" spc="-1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0" spc="-5" dirty="0">
                <a:solidFill>
                  <a:srgbClr val="006FC0"/>
                </a:solidFill>
                <a:latin typeface="Tahoma"/>
                <a:cs typeface="Tahoma"/>
              </a:rPr>
              <a:t>có</a:t>
            </a:r>
            <a:r>
              <a:rPr sz="1800" b="0" spc="-2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0" dirty="0">
                <a:solidFill>
                  <a:srgbClr val="006FC0"/>
                </a:solidFill>
                <a:latin typeface="Tahoma"/>
                <a:cs typeface="Tahoma"/>
              </a:rPr>
              <a:t>nhiệm</a:t>
            </a:r>
            <a:r>
              <a:rPr sz="1800" b="0" spc="-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0" dirty="0">
                <a:solidFill>
                  <a:srgbClr val="006FC0"/>
                </a:solidFill>
                <a:latin typeface="Tahoma"/>
                <a:cs typeface="Tahoma"/>
              </a:rPr>
              <a:t>vụ: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800" b="0" dirty="0">
                <a:solidFill>
                  <a:srgbClr val="006FC0"/>
                </a:solidFill>
                <a:latin typeface="Tahoma"/>
                <a:cs typeface="Tahoma"/>
              </a:rPr>
              <a:t>-	</a:t>
            </a:r>
            <a:r>
              <a:rPr sz="1800" b="0" spc="-15" dirty="0">
                <a:solidFill>
                  <a:srgbClr val="006FC0"/>
                </a:solidFill>
                <a:latin typeface="Tahoma"/>
                <a:cs typeface="Tahoma"/>
              </a:rPr>
              <a:t>Xem</a:t>
            </a:r>
            <a:r>
              <a:rPr sz="1800" b="0" dirty="0">
                <a:solidFill>
                  <a:srgbClr val="006FC0"/>
                </a:solidFill>
                <a:latin typeface="Tahoma"/>
                <a:cs typeface="Tahoma"/>
              </a:rPr>
              <a:t> bài,</a:t>
            </a:r>
            <a:r>
              <a:rPr sz="1800" b="0" spc="1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0" dirty="0">
                <a:solidFill>
                  <a:srgbClr val="006FC0"/>
                </a:solidFill>
                <a:latin typeface="Tahoma"/>
                <a:cs typeface="Tahoma"/>
              </a:rPr>
              <a:t>góp</a:t>
            </a:r>
            <a:r>
              <a:rPr sz="1800" b="0" spc="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0" dirty="0">
                <a:solidFill>
                  <a:srgbClr val="006FC0"/>
                </a:solidFill>
                <a:latin typeface="Tahoma"/>
                <a:cs typeface="Tahoma"/>
              </a:rPr>
              <a:t>ý </a:t>
            </a:r>
            <a:r>
              <a:rPr sz="1800" b="0" spc="-5" dirty="0">
                <a:solidFill>
                  <a:srgbClr val="006FC0"/>
                </a:solidFill>
                <a:latin typeface="Tahoma"/>
                <a:cs typeface="Tahoma"/>
              </a:rPr>
              <a:t>chỉnh</a:t>
            </a:r>
            <a:r>
              <a:rPr sz="1800" b="0" spc="-1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0" dirty="0">
                <a:solidFill>
                  <a:srgbClr val="006FC0"/>
                </a:solidFill>
                <a:latin typeface="Tahoma"/>
                <a:cs typeface="Tahoma"/>
              </a:rPr>
              <a:t>sửa</a:t>
            </a:r>
            <a:r>
              <a:rPr sz="1800" b="0" spc="-1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0" dirty="0">
                <a:solidFill>
                  <a:srgbClr val="006FC0"/>
                </a:solidFill>
                <a:latin typeface="Tahoma"/>
                <a:cs typeface="Tahoma"/>
              </a:rPr>
              <a:t>bằng </a:t>
            </a:r>
            <a:r>
              <a:rPr sz="1800" b="0" spc="-5" dirty="0">
                <a:solidFill>
                  <a:srgbClr val="006FC0"/>
                </a:solidFill>
                <a:latin typeface="Tahoma"/>
                <a:cs typeface="Tahoma"/>
              </a:rPr>
              <a:t>các</a:t>
            </a:r>
            <a:r>
              <a:rPr sz="1800" b="0" spc="-2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0" dirty="0">
                <a:solidFill>
                  <a:srgbClr val="006FC0"/>
                </a:solidFill>
                <a:latin typeface="Tahoma"/>
                <a:cs typeface="Tahoma"/>
              </a:rPr>
              <a:t>hình</a:t>
            </a:r>
            <a:r>
              <a:rPr sz="1800" b="0" spc="-5" dirty="0">
                <a:solidFill>
                  <a:srgbClr val="006FC0"/>
                </a:solidFill>
                <a:latin typeface="Tahoma"/>
                <a:cs typeface="Tahoma"/>
              </a:rPr>
              <a:t> thức</a:t>
            </a:r>
            <a:r>
              <a:rPr sz="1800" b="0" spc="-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0" spc="-5" dirty="0">
                <a:solidFill>
                  <a:srgbClr val="006FC0"/>
                </a:solidFill>
                <a:latin typeface="Tahoma"/>
                <a:cs typeface="Tahoma"/>
              </a:rPr>
              <a:t>(Sửa</a:t>
            </a:r>
            <a:r>
              <a:rPr sz="1800" b="0" spc="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0" spc="-5" dirty="0">
                <a:solidFill>
                  <a:srgbClr val="006FC0"/>
                </a:solidFill>
                <a:latin typeface="Tahoma"/>
                <a:cs typeface="Tahoma"/>
              </a:rPr>
              <a:t>trực</a:t>
            </a:r>
            <a:r>
              <a:rPr sz="1800" b="0" spc="-2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0" spc="-5" dirty="0">
                <a:solidFill>
                  <a:srgbClr val="006FC0"/>
                </a:solidFill>
                <a:latin typeface="Tahoma"/>
                <a:cs typeface="Tahoma"/>
              </a:rPr>
              <a:t>tiếp</a:t>
            </a:r>
            <a:r>
              <a:rPr sz="1800" b="0" spc="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0" spc="-5" dirty="0">
                <a:solidFill>
                  <a:srgbClr val="006FC0"/>
                </a:solidFill>
                <a:latin typeface="Tahoma"/>
                <a:cs typeface="Tahoma"/>
              </a:rPr>
              <a:t>trên</a:t>
            </a:r>
            <a:r>
              <a:rPr sz="1800" b="0" spc="-1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0" dirty="0">
                <a:solidFill>
                  <a:srgbClr val="006FC0"/>
                </a:solidFill>
                <a:latin typeface="Tahoma"/>
                <a:cs typeface="Tahoma"/>
              </a:rPr>
              <a:t>văn</a:t>
            </a:r>
            <a:r>
              <a:rPr sz="1800" b="0" spc="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0" dirty="0">
                <a:solidFill>
                  <a:srgbClr val="006FC0"/>
                </a:solidFill>
                <a:latin typeface="Tahoma"/>
                <a:cs typeface="Tahoma"/>
              </a:rPr>
              <a:t>bản</a:t>
            </a:r>
            <a:r>
              <a:rPr sz="1800" b="0" spc="-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0" spc="-5" dirty="0">
                <a:solidFill>
                  <a:srgbClr val="006FC0"/>
                </a:solidFill>
                <a:latin typeface="Tahoma"/>
                <a:cs typeface="Tahoma"/>
              </a:rPr>
              <a:t>Google</a:t>
            </a:r>
            <a:r>
              <a:rPr sz="1800" b="0" spc="2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0" spc="-5" dirty="0">
                <a:solidFill>
                  <a:srgbClr val="006FC0"/>
                </a:solidFill>
                <a:latin typeface="Tahoma"/>
                <a:cs typeface="Tahoma"/>
              </a:rPr>
              <a:t>Docs,</a:t>
            </a:r>
            <a:r>
              <a:rPr sz="1800" b="0" spc="-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0" dirty="0">
                <a:solidFill>
                  <a:srgbClr val="006FC0"/>
                </a:solidFill>
                <a:latin typeface="Tahoma"/>
                <a:cs typeface="Tahoma"/>
              </a:rPr>
              <a:t>gợi</a:t>
            </a:r>
            <a:r>
              <a:rPr sz="1800" b="0" spc="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0" dirty="0">
                <a:solidFill>
                  <a:srgbClr val="006FC0"/>
                </a:solidFill>
                <a:latin typeface="Tahoma"/>
                <a:cs typeface="Tahoma"/>
              </a:rPr>
              <a:t>ý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8580" y="730122"/>
            <a:ext cx="71545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nhận</a:t>
            </a:r>
            <a:r>
              <a:rPr sz="1800" spc="-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xét </a:t>
            </a: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bằng 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chức</a:t>
            </a:r>
            <a:r>
              <a:rPr sz="1800" spc="-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năng</a:t>
            </a:r>
            <a:r>
              <a:rPr sz="1800" spc="-1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“Nhận</a:t>
            </a:r>
            <a:r>
              <a:rPr sz="1800" spc="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006FC0"/>
                </a:solidFill>
                <a:latin typeface="Tahoma"/>
                <a:cs typeface="Tahoma"/>
              </a:rPr>
              <a:t>xét”,</a:t>
            </a:r>
            <a:r>
              <a:rPr sz="1800" spc="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Tahoma"/>
                <a:cs typeface="Tahoma"/>
              </a:rPr>
              <a:t>trao</a:t>
            </a:r>
            <a:r>
              <a:rPr sz="1800" spc="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đổi</a:t>
            </a: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 bằng</a:t>
            </a:r>
            <a:r>
              <a:rPr sz="1800" spc="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(Chát</a:t>
            </a: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trực</a:t>
            </a:r>
            <a:r>
              <a:rPr sz="1800" spc="-1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tiếp”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-	Chấm</a:t>
            </a:r>
            <a:r>
              <a:rPr sz="1800" spc="-2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điểm</a:t>
            </a: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 và</a:t>
            </a:r>
            <a:r>
              <a:rPr sz="1800" spc="-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trả</a:t>
            </a:r>
            <a:r>
              <a:rPr sz="1800" spc="-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bài 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cho</a:t>
            </a:r>
            <a:r>
              <a:rPr sz="1800" spc="-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học</a:t>
            </a:r>
            <a:r>
              <a:rPr sz="1800" spc="-3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viên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501384" y="1543811"/>
            <a:ext cx="5398135" cy="4712335"/>
            <a:chOff x="6501384" y="1543811"/>
            <a:chExt cx="5398135" cy="471233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39484" y="1581911"/>
              <a:ext cx="5321808" cy="463600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520434" y="1562861"/>
              <a:ext cx="5360035" cy="4674235"/>
            </a:xfrm>
            <a:custGeom>
              <a:avLst/>
              <a:gdLst/>
              <a:ahLst/>
              <a:cxnLst/>
              <a:rect l="l" t="t" r="r" b="b"/>
              <a:pathLst>
                <a:path w="5360034" h="4674235">
                  <a:moveTo>
                    <a:pt x="0" y="4674108"/>
                  </a:moveTo>
                  <a:lnTo>
                    <a:pt x="5359908" y="4674108"/>
                  </a:lnTo>
                  <a:lnTo>
                    <a:pt x="5359908" y="0"/>
                  </a:lnTo>
                  <a:lnTo>
                    <a:pt x="0" y="0"/>
                  </a:lnTo>
                  <a:lnTo>
                    <a:pt x="0" y="4674108"/>
                  </a:lnTo>
                  <a:close/>
                </a:path>
              </a:pathLst>
            </a:custGeom>
            <a:ln w="38099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772394" y="3341369"/>
              <a:ext cx="1013460" cy="788035"/>
            </a:xfrm>
            <a:custGeom>
              <a:avLst/>
              <a:gdLst/>
              <a:ahLst/>
              <a:cxnLst/>
              <a:rect l="l" t="t" r="r" b="b"/>
              <a:pathLst>
                <a:path w="1013459" h="788035">
                  <a:moveTo>
                    <a:pt x="0" y="787908"/>
                  </a:moveTo>
                  <a:lnTo>
                    <a:pt x="1013459" y="787908"/>
                  </a:lnTo>
                  <a:lnTo>
                    <a:pt x="1013459" y="0"/>
                  </a:lnTo>
                  <a:lnTo>
                    <a:pt x="0" y="0"/>
                  </a:lnTo>
                  <a:lnTo>
                    <a:pt x="0" y="787908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901933" y="2362961"/>
            <a:ext cx="599440" cy="25654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04"/>
              </a:spcBef>
            </a:pPr>
            <a:r>
              <a:rPr sz="1200" spc="-70" dirty="0">
                <a:latin typeface="Calibri"/>
                <a:cs typeface="Calibri"/>
              </a:rPr>
              <a:t>T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ả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bài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01996" y="2848355"/>
            <a:ext cx="2801620" cy="3409315"/>
            <a:chOff x="5301996" y="2848355"/>
            <a:chExt cx="2801620" cy="34093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40096" y="2886455"/>
              <a:ext cx="2724911" cy="33329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21046" y="2867405"/>
              <a:ext cx="2763520" cy="3371215"/>
            </a:xfrm>
            <a:custGeom>
              <a:avLst/>
              <a:gdLst/>
              <a:ahLst/>
              <a:cxnLst/>
              <a:rect l="l" t="t" r="r" b="b"/>
              <a:pathLst>
                <a:path w="2763520" h="3371215">
                  <a:moveTo>
                    <a:pt x="0" y="3371088"/>
                  </a:moveTo>
                  <a:lnTo>
                    <a:pt x="2763011" y="3371088"/>
                  </a:lnTo>
                  <a:lnTo>
                    <a:pt x="2763011" y="0"/>
                  </a:lnTo>
                  <a:lnTo>
                    <a:pt x="0" y="0"/>
                  </a:lnTo>
                  <a:lnTo>
                    <a:pt x="0" y="3371088"/>
                  </a:lnTo>
                  <a:close/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80772" y="2881883"/>
            <a:ext cx="5064760" cy="3383279"/>
            <a:chOff x="80772" y="2881883"/>
            <a:chExt cx="5064760" cy="3383279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684" y="2939795"/>
              <a:ext cx="4948428" cy="326745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9728" y="2910839"/>
              <a:ext cx="5006340" cy="3325495"/>
            </a:xfrm>
            <a:custGeom>
              <a:avLst/>
              <a:gdLst/>
              <a:ahLst/>
              <a:cxnLst/>
              <a:rect l="l" t="t" r="r" b="b"/>
              <a:pathLst>
                <a:path w="5006340" h="3325495">
                  <a:moveTo>
                    <a:pt x="0" y="3325367"/>
                  </a:moveTo>
                  <a:lnTo>
                    <a:pt x="5006340" y="3325367"/>
                  </a:lnTo>
                  <a:lnTo>
                    <a:pt x="5006340" y="0"/>
                  </a:lnTo>
                  <a:lnTo>
                    <a:pt x="0" y="0"/>
                  </a:lnTo>
                  <a:lnTo>
                    <a:pt x="0" y="3325367"/>
                  </a:lnTo>
                  <a:close/>
                </a:path>
              </a:pathLst>
            </a:custGeom>
            <a:ln w="57911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29768" y="182879"/>
            <a:ext cx="11050270" cy="790575"/>
            <a:chOff x="429768" y="182879"/>
            <a:chExt cx="11050270" cy="79057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768" y="182879"/>
              <a:ext cx="913638" cy="79019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251" y="182879"/>
              <a:ext cx="5756910" cy="79019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60008" y="182879"/>
              <a:ext cx="707897" cy="79019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97752" y="182879"/>
              <a:ext cx="2192274" cy="79019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26551" y="182879"/>
              <a:ext cx="1018794" cy="79019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0348" y="182879"/>
              <a:ext cx="1005077" cy="79019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21951" y="182879"/>
              <a:ext cx="1104138" cy="79019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259568" y="182879"/>
              <a:ext cx="1219962" cy="790194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39876" y="284479"/>
            <a:ext cx="106083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6FC0"/>
                </a:solidFill>
                <a:latin typeface="Tahoma"/>
                <a:cs typeface="Tahoma"/>
              </a:rPr>
              <a:t>4.</a:t>
            </a:r>
            <a:r>
              <a:rPr spc="1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006FC0"/>
                </a:solidFill>
                <a:latin typeface="Tahoma"/>
                <a:cs typeface="Tahoma"/>
              </a:rPr>
              <a:t>Vận</a:t>
            </a:r>
            <a:r>
              <a:rPr spc="-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006FC0"/>
                </a:solidFill>
                <a:latin typeface="Tahoma"/>
                <a:cs typeface="Tahoma"/>
              </a:rPr>
              <a:t>hành</a:t>
            </a:r>
            <a:r>
              <a:rPr spc="-5" dirty="0">
                <a:solidFill>
                  <a:srgbClr val="006FC0"/>
                </a:solidFill>
                <a:latin typeface="Tahoma"/>
                <a:cs typeface="Tahoma"/>
              </a:rPr>
              <a:t> phòng</a:t>
            </a:r>
            <a:r>
              <a:rPr spc="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006FC0"/>
                </a:solidFill>
                <a:latin typeface="Tahoma"/>
                <a:cs typeface="Tahoma"/>
              </a:rPr>
              <a:t>chuyên</a:t>
            </a:r>
            <a:r>
              <a:rPr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pc="-5" dirty="0">
                <a:solidFill>
                  <a:srgbClr val="006FC0"/>
                </a:solidFill>
                <a:latin typeface="Tahoma"/>
                <a:cs typeface="Tahoma"/>
              </a:rPr>
              <a:t>môn</a:t>
            </a:r>
            <a:r>
              <a:rPr spc="2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pc="-5" dirty="0">
                <a:solidFill>
                  <a:srgbClr val="006FC0"/>
                </a:solidFill>
                <a:latin typeface="Tahoma"/>
                <a:cs typeface="Tahoma"/>
              </a:rPr>
              <a:t>Class</a:t>
            </a:r>
            <a:r>
              <a:rPr spc="1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pc="-5" dirty="0">
                <a:solidFill>
                  <a:srgbClr val="006FC0"/>
                </a:solidFill>
                <a:latin typeface="Tahoma"/>
                <a:cs typeface="Tahoma"/>
              </a:rPr>
              <a:t>room</a:t>
            </a:r>
            <a:r>
              <a:rPr spc="2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pc="-5" dirty="0">
                <a:solidFill>
                  <a:srgbClr val="006FC0"/>
                </a:solidFill>
                <a:latin typeface="Tahoma"/>
                <a:cs typeface="Tahoma"/>
              </a:rPr>
              <a:t>đối</a:t>
            </a:r>
            <a:r>
              <a:rPr spc="1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pc="-5" dirty="0">
                <a:solidFill>
                  <a:srgbClr val="006FC0"/>
                </a:solidFill>
                <a:latin typeface="Tahoma"/>
                <a:cs typeface="Tahoma"/>
              </a:rPr>
              <a:t>với</a:t>
            </a:r>
            <a:r>
              <a:rPr spc="1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006FC0"/>
                </a:solidFill>
                <a:latin typeface="Tahoma"/>
                <a:cs typeface="Tahoma"/>
              </a:rPr>
              <a:t>học</a:t>
            </a:r>
            <a:r>
              <a:rPr spc="-5" dirty="0">
                <a:solidFill>
                  <a:srgbClr val="006FC0"/>
                </a:solidFill>
                <a:latin typeface="Tahoma"/>
                <a:cs typeface="Tahoma"/>
              </a:rPr>
              <a:t> viên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44092" y="866597"/>
            <a:ext cx="10951845" cy="1856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-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Gửi tin</a:t>
            </a:r>
            <a:r>
              <a:rPr sz="2000" spc="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6FC0"/>
                </a:solidFill>
                <a:latin typeface="Tahoma"/>
                <a:cs typeface="Tahoma"/>
              </a:rPr>
              <a:t>bài</a:t>
            </a:r>
            <a:r>
              <a:rPr sz="2000" spc="-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6FC0"/>
                </a:solidFill>
                <a:latin typeface="Tahoma"/>
                <a:cs typeface="Tahoma"/>
              </a:rPr>
              <a:t>từ</a:t>
            </a:r>
            <a:r>
              <a:rPr sz="2000" spc="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Drive</a:t>
            </a:r>
            <a:r>
              <a:rPr sz="2000" spc="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6FC0"/>
                </a:solidFill>
                <a:latin typeface="Tahoma"/>
                <a:cs typeface="Tahoma"/>
              </a:rPr>
              <a:t>qua</a:t>
            </a:r>
            <a:r>
              <a:rPr sz="2000" spc="-2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Gmail</a:t>
            </a:r>
            <a:r>
              <a:rPr sz="2000" spc="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6FC0"/>
                </a:solidFill>
                <a:latin typeface="Tahoma"/>
                <a:cs typeface="Tahoma"/>
              </a:rPr>
              <a:t>vào</a:t>
            </a:r>
            <a:r>
              <a:rPr sz="2000" spc="-2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6FC0"/>
                </a:solidFill>
                <a:latin typeface="Tahoma"/>
                <a:cs typeface="Tahoma"/>
              </a:rPr>
              <a:t>phòng</a:t>
            </a:r>
            <a:r>
              <a:rPr sz="2000" spc="-2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6FC0"/>
                </a:solidFill>
                <a:latin typeface="Tahoma"/>
                <a:cs typeface="Tahoma"/>
              </a:rPr>
              <a:t>họp</a:t>
            </a:r>
            <a:endParaRPr sz="20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6FC0"/>
                </a:solidFill>
                <a:latin typeface="Tahoma"/>
                <a:cs typeface="Tahoma"/>
              </a:rPr>
              <a:t>Tạo</a:t>
            </a:r>
            <a:r>
              <a:rPr sz="2000" spc="-1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cây</a:t>
            </a:r>
            <a:r>
              <a:rPr sz="2000" spc="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thư</a:t>
            </a:r>
            <a:r>
              <a:rPr sz="2000" dirty="0">
                <a:solidFill>
                  <a:srgbClr val="006FC0"/>
                </a:solidFill>
                <a:latin typeface="Tahoma"/>
                <a:cs typeface="Tahoma"/>
              </a:rPr>
              <a:t> mục</a:t>
            </a: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 cho tài</a:t>
            </a:r>
            <a:r>
              <a:rPr sz="2000" spc="1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6FC0"/>
                </a:solidFill>
                <a:latin typeface="Tahoma"/>
                <a:cs typeface="Tahoma"/>
              </a:rPr>
              <a:t>liệu </a:t>
            </a: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và</a:t>
            </a:r>
            <a:r>
              <a:rPr sz="2000" spc="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chỉnh</a:t>
            </a:r>
            <a:r>
              <a:rPr sz="2000" spc="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6FC0"/>
                </a:solidFill>
                <a:latin typeface="Tahoma"/>
                <a:cs typeface="Tahoma"/>
              </a:rPr>
              <a:t>sửa</a:t>
            </a:r>
            <a:r>
              <a:rPr sz="2000" spc="-2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6FC0"/>
                </a:solidFill>
                <a:latin typeface="Tahoma"/>
                <a:cs typeface="Tahoma"/>
              </a:rPr>
              <a:t>bài </a:t>
            </a: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theo</a:t>
            </a:r>
            <a:r>
              <a:rPr sz="200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yêu</a:t>
            </a:r>
            <a:r>
              <a:rPr sz="200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cầu</a:t>
            </a:r>
            <a:r>
              <a:rPr sz="200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của</a:t>
            </a:r>
            <a:r>
              <a:rPr sz="2000" spc="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người</a:t>
            </a:r>
            <a:r>
              <a:rPr sz="200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phụ</a:t>
            </a:r>
            <a:r>
              <a:rPr sz="2000" spc="-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trách</a:t>
            </a:r>
            <a:r>
              <a:rPr sz="2000" spc="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thông</a:t>
            </a:r>
            <a:r>
              <a:rPr sz="2000" spc="-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qua các</a:t>
            </a:r>
            <a:endParaRPr sz="200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</a:pPr>
            <a:r>
              <a:rPr sz="2000" dirty="0">
                <a:solidFill>
                  <a:srgbClr val="006FC0"/>
                </a:solidFill>
                <a:latin typeface="Tahoma"/>
                <a:cs typeface="Tahoma"/>
              </a:rPr>
              <a:t>gợi</a:t>
            </a:r>
            <a:r>
              <a:rPr sz="2000" spc="-5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6FC0"/>
                </a:solidFill>
                <a:latin typeface="Tahoma"/>
                <a:cs typeface="Tahoma"/>
              </a:rPr>
              <a:t>ý</a:t>
            </a:r>
            <a:endParaRPr sz="20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Chỉ thực</a:t>
            </a:r>
            <a:r>
              <a:rPr sz="2000" spc="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6FC0"/>
                </a:solidFill>
                <a:latin typeface="Tahoma"/>
                <a:cs typeface="Tahoma"/>
              </a:rPr>
              <a:t>hiện</a:t>
            </a: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 trên</a:t>
            </a:r>
            <a:r>
              <a:rPr sz="2000" dirty="0">
                <a:solidFill>
                  <a:srgbClr val="006FC0"/>
                </a:solidFill>
                <a:latin typeface="Tahoma"/>
                <a:cs typeface="Tahoma"/>
              </a:rPr>
              <a:t> 1 bản</a:t>
            </a:r>
            <a:r>
              <a:rPr sz="2000" spc="-1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tài</a:t>
            </a:r>
            <a:r>
              <a:rPr sz="2000" dirty="0">
                <a:solidFill>
                  <a:srgbClr val="006FC0"/>
                </a:solidFill>
                <a:latin typeface="Tahoma"/>
                <a:cs typeface="Tahoma"/>
              </a:rPr>
              <a:t> liệu</a:t>
            </a:r>
            <a:r>
              <a:rPr sz="2000" spc="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6FC0"/>
                </a:solidFill>
                <a:latin typeface="Tahoma"/>
                <a:cs typeface="Tahoma"/>
              </a:rPr>
              <a:t>(tệp</a:t>
            </a:r>
            <a:r>
              <a:rPr sz="2000" spc="-1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tin)</a:t>
            </a:r>
            <a:r>
              <a:rPr sz="2000" dirty="0">
                <a:solidFill>
                  <a:srgbClr val="006FC0"/>
                </a:solidFill>
                <a:latin typeface="Tahoma"/>
                <a:cs typeface="Tahoma"/>
              </a:rPr>
              <a:t> đã</a:t>
            </a: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 lưu</a:t>
            </a:r>
            <a:r>
              <a:rPr sz="2000" spc="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trữ</a:t>
            </a:r>
            <a:r>
              <a:rPr sz="200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trên</a:t>
            </a:r>
            <a:r>
              <a:rPr sz="2000" spc="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Tahoma"/>
                <a:cs typeface="Tahoma"/>
              </a:rPr>
              <a:t>Drive</a:t>
            </a:r>
            <a:endParaRPr sz="2000">
              <a:latin typeface="Tahoma"/>
              <a:cs typeface="Tahoma"/>
            </a:endParaRPr>
          </a:p>
          <a:p>
            <a:pPr marL="299085" marR="641350" indent="-287020">
              <a:lnSpc>
                <a:spcPct val="100000"/>
              </a:lnSpc>
              <a:buChar char="-"/>
              <a:tabLst>
                <a:tab pos="299085" algn="l"/>
                <a:tab pos="299720" algn="l"/>
                <a:tab pos="5403215" algn="l"/>
              </a:tabLst>
            </a:pP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Sau</a:t>
            </a:r>
            <a:r>
              <a:rPr sz="2000" spc="-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khi</a:t>
            </a:r>
            <a:r>
              <a:rPr sz="2000" spc="2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thực</a:t>
            </a:r>
            <a:r>
              <a:rPr sz="2000" spc="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6FC0"/>
                </a:solidFill>
                <a:latin typeface="Tahoma"/>
                <a:cs typeface="Tahoma"/>
              </a:rPr>
              <a:t>hiện</a:t>
            </a:r>
            <a:r>
              <a:rPr sz="2000" spc="-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chương trình</a:t>
            </a:r>
            <a:r>
              <a:rPr sz="2000" spc="2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6FC0"/>
                </a:solidFill>
                <a:latin typeface="Tahoma"/>
                <a:cs typeface="Tahoma"/>
              </a:rPr>
              <a:t>GD</a:t>
            </a:r>
            <a:r>
              <a:rPr sz="2000" spc="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xong,</a:t>
            </a:r>
            <a:r>
              <a:rPr sz="2000" spc="-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tải	tài </a:t>
            </a:r>
            <a:r>
              <a:rPr sz="2000" dirty="0">
                <a:solidFill>
                  <a:srgbClr val="006FC0"/>
                </a:solidFill>
                <a:latin typeface="Tahoma"/>
                <a:cs typeface="Tahoma"/>
              </a:rPr>
              <a:t>liệu lên </a:t>
            </a: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thư </a:t>
            </a:r>
            <a:r>
              <a:rPr sz="2000" dirty="0">
                <a:solidFill>
                  <a:srgbClr val="006FC0"/>
                </a:solidFill>
                <a:latin typeface="Tahoma"/>
                <a:cs typeface="Tahoma"/>
              </a:rPr>
              <a:t>mục </a:t>
            </a: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của </a:t>
            </a:r>
            <a:r>
              <a:rPr sz="2000" dirty="0">
                <a:solidFill>
                  <a:srgbClr val="006FC0"/>
                </a:solidFill>
                <a:latin typeface="Tahoma"/>
                <a:cs typeface="Tahoma"/>
              </a:rPr>
              <a:t>lớp </a:t>
            </a: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mình trên </a:t>
            </a:r>
            <a:r>
              <a:rPr sz="2000" spc="-10" dirty="0">
                <a:solidFill>
                  <a:srgbClr val="006FC0"/>
                </a:solidFill>
                <a:latin typeface="Tahoma"/>
                <a:cs typeface="Tahoma"/>
              </a:rPr>
              <a:t>trang </a:t>
            </a:r>
            <a:r>
              <a:rPr sz="2000" spc="-6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006FC0"/>
                </a:solidFill>
                <a:latin typeface="Tahoma"/>
                <a:cs typeface="Tahoma"/>
              </a:rPr>
              <a:t>Website</a:t>
            </a:r>
            <a:r>
              <a:rPr sz="2000" spc="-2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nhà</a:t>
            </a:r>
            <a:r>
              <a:rPr sz="2000" spc="-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trường </a:t>
            </a:r>
            <a:r>
              <a:rPr sz="2000" dirty="0">
                <a:solidFill>
                  <a:srgbClr val="006FC0"/>
                </a:solidFill>
                <a:latin typeface="Tahoma"/>
                <a:cs typeface="Tahoma"/>
              </a:rPr>
              <a:t>để</a:t>
            </a:r>
            <a:r>
              <a:rPr sz="2000" spc="-1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Tahoma"/>
                <a:cs typeface="Tahoma"/>
              </a:rPr>
              <a:t>lưu trữ.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23153" y="4246626"/>
            <a:ext cx="988060" cy="1988820"/>
          </a:xfrm>
          <a:custGeom>
            <a:avLst/>
            <a:gdLst/>
            <a:ahLst/>
            <a:cxnLst/>
            <a:rect l="l" t="t" r="r" b="b"/>
            <a:pathLst>
              <a:path w="988060" h="1988820">
                <a:moveTo>
                  <a:pt x="0" y="1988820"/>
                </a:moveTo>
                <a:lnTo>
                  <a:pt x="987551" y="1988820"/>
                </a:lnTo>
                <a:lnTo>
                  <a:pt x="987551" y="0"/>
                </a:lnTo>
                <a:lnTo>
                  <a:pt x="0" y="0"/>
                </a:lnTo>
                <a:lnTo>
                  <a:pt x="0" y="198882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0277" y="3694938"/>
            <a:ext cx="1013460" cy="226060"/>
          </a:xfrm>
          <a:custGeom>
            <a:avLst/>
            <a:gdLst/>
            <a:ahLst/>
            <a:cxnLst/>
            <a:rect l="l" t="t" r="r" b="b"/>
            <a:pathLst>
              <a:path w="1013460" h="226060">
                <a:moveTo>
                  <a:pt x="0" y="225551"/>
                </a:moveTo>
                <a:lnTo>
                  <a:pt x="1013460" y="225551"/>
                </a:lnTo>
                <a:lnTo>
                  <a:pt x="1013460" y="0"/>
                </a:lnTo>
                <a:lnTo>
                  <a:pt x="0" y="0"/>
                </a:lnTo>
                <a:lnTo>
                  <a:pt x="0" y="225551"/>
                </a:lnTo>
                <a:close/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8266176" y="2766060"/>
            <a:ext cx="3825240" cy="3505200"/>
            <a:chOff x="8266176" y="2766060"/>
            <a:chExt cx="3825240" cy="3505200"/>
          </a:xfrm>
        </p:grpSpPr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04276" y="2804160"/>
              <a:ext cx="3749039" cy="34290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285226" y="2785110"/>
              <a:ext cx="3787140" cy="3467100"/>
            </a:xfrm>
            <a:custGeom>
              <a:avLst/>
              <a:gdLst/>
              <a:ahLst/>
              <a:cxnLst/>
              <a:rect l="l" t="t" r="r" b="b"/>
              <a:pathLst>
                <a:path w="3787140" h="3467100">
                  <a:moveTo>
                    <a:pt x="0" y="3467100"/>
                  </a:moveTo>
                  <a:lnTo>
                    <a:pt x="3787139" y="3467100"/>
                  </a:lnTo>
                  <a:lnTo>
                    <a:pt x="3787139" y="0"/>
                  </a:lnTo>
                  <a:lnTo>
                    <a:pt x="0" y="0"/>
                  </a:lnTo>
                  <a:lnTo>
                    <a:pt x="0" y="3467100"/>
                  </a:lnTo>
                  <a:close/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166098" y="3937254"/>
              <a:ext cx="1013460" cy="226060"/>
            </a:xfrm>
            <a:custGeom>
              <a:avLst/>
              <a:gdLst/>
              <a:ahLst/>
              <a:cxnLst/>
              <a:rect l="l" t="t" r="r" b="b"/>
              <a:pathLst>
                <a:path w="1013459" h="226060">
                  <a:moveTo>
                    <a:pt x="0" y="225552"/>
                  </a:moveTo>
                  <a:lnTo>
                    <a:pt x="1013459" y="225552"/>
                  </a:lnTo>
                  <a:lnTo>
                    <a:pt x="1013459" y="0"/>
                  </a:lnTo>
                  <a:lnTo>
                    <a:pt x="0" y="0"/>
                  </a:lnTo>
                  <a:lnTo>
                    <a:pt x="0" y="22555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773</Words>
  <Application>Microsoft Office PowerPoint</Application>
  <PresentationFormat>Custom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HƯỚNG DẪN ỨNG DỤNG CLASSPRORM TRONG CÔNG TÁC QUẢN LÝ CHUYÊN MÔN</vt:lpstr>
      <vt:lpstr>HƯỚNG DẪN ỨNG DỤNG CLASSPRORM TRONG CÔNG TÁC QUẢN LÝ CHUYÊN MÔN</vt:lpstr>
      <vt:lpstr>CÀI ĐẶT VÀ VẬN HÀNH</vt:lpstr>
      <vt:lpstr>2. Phân công giáo viên và cấp quyền cho người quản lý phòng</vt:lpstr>
      <vt:lpstr>2. Phân công giáo viên và cấp quyền cho người quản lý phòng</vt:lpstr>
      <vt:lpstr>3. Vận hành phòng chuyên môn class room đối với người quản lý phòng (BGH, Khối trưởng)</vt:lpstr>
      <vt:lpstr>Slide 7</vt:lpstr>
      <vt:lpstr>3.3. Người quản lý phòng có nhiệm vụ: - Xem bài, góp ý chỉnh sửa bằng các hình thức (Sửa trực tiếp trên văn bản Google Docs, gợi ý</vt:lpstr>
      <vt:lpstr>4. Vận hành phòng chuyên môn Class room đối với học viên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Nhiem</dc:creator>
  <cp:lastModifiedBy>longkhanh</cp:lastModifiedBy>
  <cp:revision>1</cp:revision>
  <dcterms:created xsi:type="dcterms:W3CDTF">2023-08-23T08:59:31Z</dcterms:created>
  <dcterms:modified xsi:type="dcterms:W3CDTF">2023-09-05T05:35:56Z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2023-08-23T00:00:00Z</vt:filetime>
  </property>
</Properties>
</file>