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8" r:id="rId2"/>
    <p:sldId id="268" r:id="rId3"/>
    <p:sldId id="262" r:id="rId4"/>
    <p:sldId id="259" r:id="rId5"/>
    <p:sldId id="256" r:id="rId6"/>
    <p:sldId id="261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custDataLst>
    <p:tags r:id="rId1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84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66496D5-F0AF-4B82-9771-D30ADE440EF1}" type="datetimeFigureOut">
              <a:rPr lang="en-US"/>
              <a:pPr/>
              <a:t>4/5/2023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41DE75F-F7BB-4B38-BAB0-76C6717D94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025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A6A8E4E-5DA5-4260-B4E1-4586CD4EEBD5}" type="slidenum">
              <a:rPr lang="en-US"/>
              <a:pPr eaLnBrk="1" hangingPunct="1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560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92239EFB-DE83-4D32-AC09-65AF8FBABA22}" type="slidenum">
              <a:rPr lang="en-US" sz="1200"/>
              <a:pPr algn="r" eaLnBrk="1" hangingPunct="1"/>
              <a:t>8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A0E53D-2A1E-4700-81E4-756DE911B8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67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B3EE31-F1D0-43EA-A83E-6EA11CD21B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397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F4637C-96C0-4A51-98C8-205ACFEC3B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06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252C15-052B-4628-9E80-7784588E43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590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E09A6C-E171-4F06-B4BE-6FD493C137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747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2AD6AD-C8A2-4194-AC0A-89F11E5078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332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08498B-7312-4127-B100-7884AD8897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19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593A74-983C-4E48-8B7E-10158DB698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222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4B18B4-7672-4631-9E82-CD1F12D637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468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29456F-A5F5-4879-B524-25017769B2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02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6635AE-EE7E-412A-AF85-8B75EC33FC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360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13210A0-4F3F-4051-BA3D-AC76FC90ADA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audio" Target="../media/audio2.wav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sus\Downloads\Music\ffc79a20353b3bb6d193360eb9fb8a91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Untitled-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2133600" y="3581400"/>
            <a:ext cx="6096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Giáo viên: </a:t>
            </a:r>
            <a:r>
              <a:rPr lang="en-US" sz="2400" b="1" smtClean="0">
                <a:solidFill>
                  <a:srgbClr val="FF0000"/>
                </a:solidFill>
              </a:rPr>
              <a:t>Vũ Thị Thanh Hải</a:t>
            </a:r>
            <a:endParaRPr lang="en-US" sz="2400" b="1">
              <a:solidFill>
                <a:srgbClr val="FF0000"/>
              </a:solidFill>
            </a:endParaRPr>
          </a:p>
          <a:p>
            <a:r>
              <a:rPr lang="en-US" sz="2400" b="1">
                <a:solidFill>
                  <a:srgbClr val="FF0000"/>
                </a:solidFill>
              </a:rPr>
              <a:t>Lớp: Nhà trẻ </a:t>
            </a:r>
            <a:r>
              <a:rPr lang="en-US" sz="2400" b="1" smtClean="0">
                <a:solidFill>
                  <a:srgbClr val="FF0000"/>
                </a:solidFill>
              </a:rPr>
              <a:t>CT</a:t>
            </a:r>
            <a:endParaRPr lang="en-US" sz="2400" b="1">
              <a:solidFill>
                <a:srgbClr val="FF0000"/>
              </a:solidFill>
            </a:endParaRPr>
          </a:p>
          <a:p>
            <a:r>
              <a:rPr lang="en-US" sz="2400" b="1">
                <a:solidFill>
                  <a:srgbClr val="FF0000"/>
                </a:solidFill>
              </a:rPr>
              <a:t>Trường: Mầm non </a:t>
            </a:r>
            <a:r>
              <a:rPr lang="en-US" sz="2400" b="1" smtClean="0">
                <a:solidFill>
                  <a:srgbClr val="FF0000"/>
                </a:solidFill>
              </a:rPr>
              <a:t>Vĩnh Long</a:t>
            </a:r>
            <a:endParaRPr lang="en-US" sz="2400" b="1">
              <a:solidFill>
                <a:srgbClr val="FF0000"/>
              </a:solidFill>
            </a:endParaRPr>
          </a:p>
          <a:p>
            <a:endParaRPr lang="en-US" sz="2400" b="1">
              <a:solidFill>
                <a:srgbClr val="FF0000"/>
              </a:solidFill>
            </a:endParaRPr>
          </a:p>
          <a:p>
            <a:endParaRPr lang="en-US"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ndAc>
      <p:stSnd>
        <p:snd r:embed="rId3" name="nhac 3 c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en-US" smtClean="0"/>
          </a:p>
        </p:txBody>
      </p:sp>
      <p:pic>
        <p:nvPicPr>
          <p:cNvPr id="27652" name="Picture 4" descr="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1200" y="0"/>
            <a:ext cx="11125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khi ca sau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352800"/>
            <a:ext cx="431958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 descr="a-cuoi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0820100606024645448_231022330cc08ab40d050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1905000" y="457200"/>
            <a:ext cx="5791200" cy="581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Mục đích, yêu cầu</a:t>
            </a:r>
          </a:p>
          <a:p>
            <a:r>
              <a:rPr lang="en-US" sz="2400"/>
              <a:t>1. Kiến thức: </a:t>
            </a:r>
          </a:p>
          <a:p>
            <a:r>
              <a:rPr lang="en-US" sz="2400"/>
              <a:t>   - Trẻ nhớ được tên truyện và các nhân vật trong truyện</a:t>
            </a:r>
          </a:p>
          <a:p>
            <a:r>
              <a:rPr lang="en-US" sz="2400"/>
              <a:t>   - Trẻ hiểu được nội dung câu chuyện: chú khỉ thông minh đã lừa được cá sấu không bị ăn mất quả tim của mình</a:t>
            </a:r>
          </a:p>
          <a:p>
            <a:r>
              <a:rPr lang="en-US" sz="2400"/>
              <a:t>2. Kỹ năng:</a:t>
            </a:r>
          </a:p>
          <a:p>
            <a:r>
              <a:rPr lang="en-US" sz="2400"/>
              <a:t>  - Trẻ trả lời tên truyện, các nhân vật trong truyện to, rõ ràng.</a:t>
            </a:r>
          </a:p>
          <a:p>
            <a:r>
              <a:rPr lang="en-US" sz="2400"/>
              <a:t>  - Trẻ hát đúng theo giai điệu bài hát.</a:t>
            </a:r>
          </a:p>
          <a:p>
            <a:r>
              <a:rPr lang="en-US" sz="2400"/>
              <a:t>3. Thái độ:</a:t>
            </a:r>
          </a:p>
          <a:p>
            <a:r>
              <a:rPr lang="en-US" sz="2400"/>
              <a:t>       Trẻ hào hứng tham gia hoạt động cùng cô</a:t>
            </a:r>
          </a:p>
          <a:p>
            <a:pPr>
              <a:spcBef>
                <a:spcPct val="50000"/>
              </a:spcBef>
            </a:pPr>
            <a:endParaRPr lang="en-US" sz="2400">
              <a:solidFill>
                <a:srgbClr val="00FFFF"/>
              </a:solidFill>
            </a:endParaRPr>
          </a:p>
        </p:txBody>
      </p:sp>
      <p:pic>
        <p:nvPicPr>
          <p:cNvPr id="31750" name="Reco3980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Recorded Sound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91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1" name="Reco3981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Recorded Sound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124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Reco3982.WAV">
            <a:hlinkClick r:id="" action="ppaction://media"/>
          </p:cNvPr>
          <p:cNvPicPr>
            <a:picLocks noRot="1" noChangeAspect="1" noChangeArrowheads="1"/>
          </p:cNvPicPr>
          <p:nvPr>
            <a:wavAudioFile r:embed="rId3" name="Recorded Sound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0"/>
                                        <p:tgtEl>
                                          <p:spTgt spid="317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896" fill="hold"/>
                                        <p:tgtEl>
                                          <p:spTgt spid="317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3000"/>
                                        <p:tgtEl>
                                          <p:spTgt spid="317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3000"/>
                                        <p:tgtEl>
                                          <p:spTgt spid="317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3000"/>
                                        <p:tgtEl>
                                          <p:spTgt spid="317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798" fill="hold"/>
                                        <p:tgtEl>
                                          <p:spTgt spid="317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3000"/>
                                        <p:tgtEl>
                                          <p:spTgt spid="317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3000"/>
                                        <p:tgtEl>
                                          <p:spTgt spid="317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3000"/>
                                        <p:tgtEl>
                                          <p:spTgt spid="317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745" fill="hold"/>
                                        <p:tgtEl>
                                          <p:spTgt spid="317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3000"/>
                                        <p:tgtEl>
                                          <p:spTgt spid="317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50"/>
                </p:tgtEl>
              </p:cMediaNode>
            </p:audio>
            <p:audio>
              <p:cMediaNode vol="100000" showWhenStopped="0"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51"/>
                </p:tgtEl>
              </p:cMediaNode>
            </p:audio>
            <p:audio>
              <p:cMediaNode vol="100000" showWhenStopped="0"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5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10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au nho 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1752600"/>
            <a:ext cx="3038475" cy="438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au t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381000"/>
            <a:ext cx="4462463" cy="438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ffc79a20353b3bb6d193360eb9fb8a91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C -0.00625 0.02685 0.04306 0.06967 0.10851 0.09676 C 0.17622 0.125 0.2349 0.12708 0.24115 0.10046 C 0.2474 0.07338 0.30591 0.07569 0.37362 0.1037 C 0.43924 0.13125 0.48872 0.17407 0.48247 0.20069 " pathEditMode="relative" rAng="1041940" ptsTypes="fffff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15" y="100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48148E-6 L 0.44774 0.21366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78" y="1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000" numSld="8"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khi-con-ca-sau-noi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124" name="Picture 4" descr="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1200" y="0"/>
            <a:ext cx="11125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khi ca sau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352800"/>
            <a:ext cx="431958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hi-noi-ok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a-cuoi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Untitled-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khi-con-ca-sau-noi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8&quot;/&gt;&lt;/object&gt;&lt;object type=&quot;3&quot; unique_id=&quot;10004&quot;&gt;&lt;property id=&quot;20148&quot; value=&quot;5&quot;/&gt;&lt;property id=&quot;20300&quot; value=&quot;Slide 2&quot;/&gt;&lt;property id=&quot;20307&quot; value=&quot;268&quot;/&gt;&lt;/object&gt;&lt;object type=&quot;3&quot; unique_id=&quot;10005&quot;&gt;&lt;property id=&quot;20148&quot; value=&quot;5&quot;/&gt;&lt;property id=&quot;20300&quot; value=&quot;Slide 3&quot;/&gt;&lt;property id=&quot;20307&quot; value=&quot;262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56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3&quot;/&gt;&lt;/object&gt;&lt;object type=&quot;3&quot; unique_id=&quot;10010&quot;&gt;&lt;property id=&quot;20148&quot; value=&quot;5&quot;/&gt;&lt;property id=&quot;20300&quot; value=&quot;Slide 8&quot;/&gt;&lt;property id=&quot;20307&quot; value=&quot;264&quot;/&gt;&lt;/object&gt;&lt;object type=&quot;3&quot; unique_id=&quot;10011&quot;&gt;&lt;property id=&quot;20148&quot; value=&quot;5&quot;/&gt;&lt;property id=&quot;20300&quot; value=&quot;Slide 9&quot;/&gt;&lt;property id=&quot;20307&quot; value=&quot;265&quot;/&gt;&lt;/object&gt;&lt;object type=&quot;3&quot; unique_id=&quot;10012&quot;&gt;&lt;property id=&quot;20148&quot; value=&quot;5&quot;/&gt;&lt;property id=&quot;20300&quot; value=&quot;Slide 10&quot;/&gt;&lt;property id=&quot;20307&quot; value=&quot;266&quot;/&gt;&lt;/object&gt;&lt;object type=&quot;3&quot; unique_id=&quot;10013&quot;&gt;&lt;property id=&quot;20148&quot; value=&quot;5&quot;/&gt;&lt;property id=&quot;20300&quot; value=&quot;Slide 11&quot;/&gt;&lt;property id=&quot;20307&quot; value=&quot;267&quot;/&gt;&lt;/object&gt;&lt;/object&gt;&lt;object type=&quot;8&quot; unique_id=&quot;1002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119</Words>
  <Application>Microsoft Office PowerPoint</Application>
  <PresentationFormat>On-screen Show (4:3)</PresentationFormat>
  <Paragraphs>14</Paragraphs>
  <Slides>11</Slides>
  <Notes>2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Nguyen</cp:lastModifiedBy>
  <cp:revision>14</cp:revision>
  <dcterms:created xsi:type="dcterms:W3CDTF">2008-12-02T15:37:14Z</dcterms:created>
  <dcterms:modified xsi:type="dcterms:W3CDTF">2023-04-05T02:48:03Z</dcterms:modified>
</cp:coreProperties>
</file>