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6" r:id="rId4"/>
    <p:sldId id="273" r:id="rId5"/>
    <p:sldId id="277" r:id="rId6"/>
    <p:sldId id="275" r:id="rId7"/>
    <p:sldId id="274" r:id="rId8"/>
    <p:sldId id="272" r:id="rId9"/>
    <p:sldId id="264" r:id="rId10"/>
    <p:sldId id="278" r:id="rId11"/>
    <p:sldId id="258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1" d="100"/>
          <a:sy n="51" d="100"/>
        </p:scale>
        <p:origin x="906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05T08:29:53.876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0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7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4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1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4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6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8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73C25-AE26-49E7-972F-5D7FEEBAF1FF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4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18.png"/><Relationship Id="rId3" Type="http://schemas.microsoft.com/office/2007/relationships/media" Target="../media/media4.m4a"/><Relationship Id="rId7" Type="http://schemas.microsoft.com/office/2007/relationships/media" Target="../media/media8.m4a"/><Relationship Id="rId12" Type="http://schemas.microsoft.com/office/2007/relationships/hdphoto" Target="../media/hdphoto22.wdp"/><Relationship Id="rId2" Type="http://schemas.openxmlformats.org/officeDocument/2006/relationships/audio" Target="../media/media2.m4a"/><Relationship Id="rId16" Type="http://schemas.microsoft.com/office/2007/relationships/hdphoto" Target="../media/hdphoto10.wdp"/><Relationship Id="rId1" Type="http://schemas.microsoft.com/office/2007/relationships/media" Target="../media/media2.m4a"/><Relationship Id="rId6" Type="http://schemas.openxmlformats.org/officeDocument/2006/relationships/audio" Target="../media/media3.m4a"/><Relationship Id="rId11" Type="http://schemas.openxmlformats.org/officeDocument/2006/relationships/image" Target="../media/image26.png"/><Relationship Id="rId5" Type="http://schemas.microsoft.com/office/2007/relationships/media" Target="../media/media3.m4a"/><Relationship Id="rId1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hdphoto" Target="../media/hdphoto1.wdp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image" Target="../media/image4.png"/><Relationship Id="rId17" Type="http://schemas.microsoft.com/office/2007/relationships/hdphoto" Target="../media/hdphoto3.wdp"/><Relationship Id="rId2" Type="http://schemas.openxmlformats.org/officeDocument/2006/relationships/audio" Target="../media/media2.m4a"/><Relationship Id="rId16" Type="http://schemas.openxmlformats.org/officeDocument/2006/relationships/image" Target="../media/image6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2.png"/><Relationship Id="rId5" Type="http://schemas.microsoft.com/office/2007/relationships/media" Target="../media/media4.m4a"/><Relationship Id="rId15" Type="http://schemas.microsoft.com/office/2007/relationships/hdphoto" Target="../media/hdphoto2.wdp"/><Relationship Id="rId10" Type="http://schemas.openxmlformats.org/officeDocument/2006/relationships/image" Target="../media/image3.jpe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5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openxmlformats.org/officeDocument/2006/relationships/image" Target="../media/image8.png"/><Relationship Id="rId5" Type="http://schemas.microsoft.com/office/2007/relationships/media" Target="../media/media6.m4a"/><Relationship Id="rId10" Type="http://schemas.microsoft.com/office/2007/relationships/hdphoto" Target="../media/hdphoto4.wdp"/><Relationship Id="rId4" Type="http://schemas.openxmlformats.org/officeDocument/2006/relationships/audio" Target="../media/media4.m4a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4.png"/><Relationship Id="rId5" Type="http://schemas.microsoft.com/office/2007/relationships/media" Target="../media/media5.m4a"/><Relationship Id="rId10" Type="http://schemas.microsoft.com/office/2007/relationships/hdphoto" Target="../media/hdphoto7.wdp"/><Relationship Id="rId4" Type="http://schemas.openxmlformats.org/officeDocument/2006/relationships/audio" Target="../media/media4.m4a"/><Relationship Id="rId9" Type="http://schemas.openxmlformats.org/officeDocument/2006/relationships/image" Target="../media/image10.png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6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openxmlformats.org/officeDocument/2006/relationships/image" Target="../media/image9.png"/><Relationship Id="rId5" Type="http://schemas.microsoft.com/office/2007/relationships/media" Target="../media/media6.m4a"/><Relationship Id="rId10" Type="http://schemas.microsoft.com/office/2007/relationships/hdphoto" Target="../media/hdphoto9.wdp"/><Relationship Id="rId4" Type="http://schemas.openxmlformats.org/officeDocument/2006/relationships/audio" Target="../media/media4.m4a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5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1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7.m4a"/><Relationship Id="rId11" Type="http://schemas.openxmlformats.org/officeDocument/2006/relationships/image" Target="../media/image14.png"/><Relationship Id="rId5" Type="http://schemas.microsoft.com/office/2007/relationships/media" Target="../media/media7.m4a"/><Relationship Id="rId10" Type="http://schemas.microsoft.com/office/2007/relationships/hdphoto" Target="../media/hdphoto10.wdp"/><Relationship Id="rId4" Type="http://schemas.openxmlformats.org/officeDocument/2006/relationships/audio" Target="../media/media4.m4a"/><Relationship Id="rId9" Type="http://schemas.openxmlformats.org/officeDocument/2006/relationships/image" Target="../media/image13.png"/><Relationship Id="rId1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8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14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8.m4a"/><Relationship Id="rId11" Type="http://schemas.openxmlformats.org/officeDocument/2006/relationships/image" Target="../media/image17.png"/><Relationship Id="rId5" Type="http://schemas.microsoft.com/office/2007/relationships/media" Target="../media/media8.m4a"/><Relationship Id="rId10" Type="http://schemas.microsoft.com/office/2007/relationships/hdphoto" Target="../media/hdphoto13.wdp"/><Relationship Id="rId4" Type="http://schemas.openxmlformats.org/officeDocument/2006/relationships/audio" Target="../media/media4.m4a"/><Relationship Id="rId9" Type="http://schemas.openxmlformats.org/officeDocument/2006/relationships/image" Target="../media/image16.png"/><Relationship Id="rId1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1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17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7.m4a"/><Relationship Id="rId11" Type="http://schemas.openxmlformats.org/officeDocument/2006/relationships/image" Target="../media/image20.png"/><Relationship Id="rId5" Type="http://schemas.microsoft.com/office/2007/relationships/media" Target="../media/media7.m4a"/><Relationship Id="rId15" Type="http://schemas.openxmlformats.org/officeDocument/2006/relationships/image" Target="../media/image22.png"/><Relationship Id="rId10" Type="http://schemas.microsoft.com/office/2007/relationships/hdphoto" Target="../media/hdphoto16.wdp"/><Relationship Id="rId4" Type="http://schemas.openxmlformats.org/officeDocument/2006/relationships/audio" Target="../media/media4.m4a"/><Relationship Id="rId9" Type="http://schemas.openxmlformats.org/officeDocument/2006/relationships/image" Target="../media/image19.png"/><Relationship Id="rId1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20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8.m4a"/><Relationship Id="rId11" Type="http://schemas.openxmlformats.org/officeDocument/2006/relationships/image" Target="../media/image24.png"/><Relationship Id="rId5" Type="http://schemas.microsoft.com/office/2007/relationships/media" Target="../media/media8.m4a"/><Relationship Id="rId10" Type="http://schemas.microsoft.com/office/2007/relationships/hdphoto" Target="../media/hdphoto19.wdp"/><Relationship Id="rId4" Type="http://schemas.openxmlformats.org/officeDocument/2006/relationships/audio" Target="../media/media4.m4a"/><Relationship Id="rId9" Type="http://schemas.openxmlformats.org/officeDocument/2006/relationships/image" Target="../media/image23.png"/><Relationship Id="rId1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05694" y="526471"/>
            <a:ext cx="4973781" cy="665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TÌM BÓNG CHO TÔI</a:t>
            </a:r>
          </a:p>
        </p:txBody>
      </p:sp>
      <p:sp>
        <p:nvSpPr>
          <p:cNvPr id="11" name="Freeform 10"/>
          <p:cNvSpPr/>
          <p:nvPr/>
        </p:nvSpPr>
        <p:spPr>
          <a:xfrm>
            <a:off x="1363287" y="1552292"/>
            <a:ext cx="8778240" cy="1286634"/>
          </a:xfrm>
          <a:custGeom>
            <a:avLst/>
            <a:gdLst>
              <a:gd name="connsiteX0" fmla="*/ 0 w 7822277"/>
              <a:gd name="connsiteY0" fmla="*/ 214443 h 1286634"/>
              <a:gd name="connsiteX1" fmla="*/ 214443 w 7822277"/>
              <a:gd name="connsiteY1" fmla="*/ 0 h 1286634"/>
              <a:gd name="connsiteX2" fmla="*/ 7607834 w 7822277"/>
              <a:gd name="connsiteY2" fmla="*/ 0 h 1286634"/>
              <a:gd name="connsiteX3" fmla="*/ 7822277 w 7822277"/>
              <a:gd name="connsiteY3" fmla="*/ 214443 h 1286634"/>
              <a:gd name="connsiteX4" fmla="*/ 7822277 w 7822277"/>
              <a:gd name="connsiteY4" fmla="*/ 1072191 h 1286634"/>
              <a:gd name="connsiteX5" fmla="*/ 7607834 w 7822277"/>
              <a:gd name="connsiteY5" fmla="*/ 1286634 h 1286634"/>
              <a:gd name="connsiteX6" fmla="*/ 214443 w 7822277"/>
              <a:gd name="connsiteY6" fmla="*/ 1286634 h 1286634"/>
              <a:gd name="connsiteX7" fmla="*/ 0 w 7822277"/>
              <a:gd name="connsiteY7" fmla="*/ 1072191 h 1286634"/>
              <a:gd name="connsiteX8" fmla="*/ 0 w 7822277"/>
              <a:gd name="connsiteY8" fmla="*/ 214443 h 128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2277" h="1286634">
                <a:moveTo>
                  <a:pt x="0" y="214443"/>
                </a:moveTo>
                <a:cubicBezTo>
                  <a:pt x="0" y="96009"/>
                  <a:pt x="96009" y="0"/>
                  <a:pt x="214443" y="0"/>
                </a:cubicBezTo>
                <a:lnTo>
                  <a:pt x="7607834" y="0"/>
                </a:lnTo>
                <a:cubicBezTo>
                  <a:pt x="7726268" y="0"/>
                  <a:pt x="7822277" y="96009"/>
                  <a:pt x="7822277" y="214443"/>
                </a:cubicBezTo>
                <a:lnTo>
                  <a:pt x="7822277" y="1072191"/>
                </a:lnTo>
                <a:cubicBezTo>
                  <a:pt x="7822277" y="1190625"/>
                  <a:pt x="7726268" y="1286634"/>
                  <a:pt x="7607834" y="1286634"/>
                </a:cubicBezTo>
                <a:lnTo>
                  <a:pt x="214443" y="1286634"/>
                </a:lnTo>
                <a:cubicBezTo>
                  <a:pt x="96009" y="1286634"/>
                  <a:pt x="0" y="1190625"/>
                  <a:pt x="0" y="1072191"/>
                </a:cubicBezTo>
                <a:lnTo>
                  <a:pt x="0" y="214443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50438" tIns="150438" rIns="150438" bIns="150438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chơi: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vat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363287" y="2905167"/>
            <a:ext cx="8778240" cy="1286634"/>
          </a:xfrm>
          <a:custGeom>
            <a:avLst/>
            <a:gdLst>
              <a:gd name="connsiteX0" fmla="*/ 0 w 7822277"/>
              <a:gd name="connsiteY0" fmla="*/ 214443 h 1286634"/>
              <a:gd name="connsiteX1" fmla="*/ 214443 w 7822277"/>
              <a:gd name="connsiteY1" fmla="*/ 0 h 1286634"/>
              <a:gd name="connsiteX2" fmla="*/ 7607834 w 7822277"/>
              <a:gd name="connsiteY2" fmla="*/ 0 h 1286634"/>
              <a:gd name="connsiteX3" fmla="*/ 7822277 w 7822277"/>
              <a:gd name="connsiteY3" fmla="*/ 214443 h 1286634"/>
              <a:gd name="connsiteX4" fmla="*/ 7822277 w 7822277"/>
              <a:gd name="connsiteY4" fmla="*/ 1072191 h 1286634"/>
              <a:gd name="connsiteX5" fmla="*/ 7607834 w 7822277"/>
              <a:gd name="connsiteY5" fmla="*/ 1286634 h 1286634"/>
              <a:gd name="connsiteX6" fmla="*/ 214443 w 7822277"/>
              <a:gd name="connsiteY6" fmla="*/ 1286634 h 1286634"/>
              <a:gd name="connsiteX7" fmla="*/ 0 w 7822277"/>
              <a:gd name="connsiteY7" fmla="*/ 1072191 h 1286634"/>
              <a:gd name="connsiteX8" fmla="*/ 0 w 7822277"/>
              <a:gd name="connsiteY8" fmla="*/ 214443 h 128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2277" h="1286634">
                <a:moveTo>
                  <a:pt x="0" y="214443"/>
                </a:moveTo>
                <a:cubicBezTo>
                  <a:pt x="0" y="96009"/>
                  <a:pt x="96009" y="0"/>
                  <a:pt x="214443" y="0"/>
                </a:cubicBezTo>
                <a:lnTo>
                  <a:pt x="7607834" y="0"/>
                </a:lnTo>
                <a:cubicBezTo>
                  <a:pt x="7726268" y="0"/>
                  <a:pt x="7822277" y="96009"/>
                  <a:pt x="7822277" y="214443"/>
                </a:cubicBezTo>
                <a:lnTo>
                  <a:pt x="7822277" y="1072191"/>
                </a:lnTo>
                <a:cubicBezTo>
                  <a:pt x="7822277" y="1190625"/>
                  <a:pt x="7726268" y="1286634"/>
                  <a:pt x="7607834" y="1286634"/>
                </a:cubicBezTo>
                <a:lnTo>
                  <a:pt x="214443" y="1286634"/>
                </a:lnTo>
                <a:cubicBezTo>
                  <a:pt x="96009" y="1286634"/>
                  <a:pt x="0" y="1190625"/>
                  <a:pt x="0" y="1072191"/>
                </a:cubicBezTo>
                <a:lnTo>
                  <a:pt x="0" y="214443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50438" tIns="150438" rIns="150438" bIns="150438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ếu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c tim bong">
            <a:hlinkClick r:id="" action="ppaction://media"/>
            <a:extLst>
              <a:ext uri="{FF2B5EF4-FFF2-40B4-BE49-F238E27FC236}">
                <a16:creationId xmlns:a16="http://schemas.microsoft.com/office/drawing/2014/main" id="{75E2B5E3-9A15-7326-737B-DA61577CC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gular Pentagon 9"/>
          <p:cNvSpPr/>
          <p:nvPr/>
        </p:nvSpPr>
        <p:spPr>
          <a:xfrm>
            <a:off x="3008243" y="63134"/>
            <a:ext cx="5049079" cy="2491409"/>
          </a:xfrm>
          <a:prstGeom prst="pen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66076" y="6018038"/>
            <a:ext cx="609600" cy="609600"/>
          </a:xfrm>
          <a:prstGeom prst="rect">
            <a:avLst/>
          </a:prstGeom>
        </p:spPr>
      </p:pic>
      <p:pic>
        <p:nvPicPr>
          <p:cNvPr id="3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8936" y="5768494"/>
            <a:ext cx="609600" cy="609600"/>
          </a:xfrm>
          <a:prstGeom prst="rect">
            <a:avLst/>
          </a:prstGeom>
        </p:spPr>
      </p:pic>
      <p:pic>
        <p:nvPicPr>
          <p:cNvPr id="8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6280" y="6203569"/>
            <a:ext cx="609600" cy="609600"/>
          </a:xfrm>
          <a:prstGeom prst="rect">
            <a:avLst/>
          </a:prstGeom>
        </p:spPr>
      </p:pic>
      <p:pic>
        <p:nvPicPr>
          <p:cNvPr id="9" name="đúng">
            <a:hlinkClick r:id="" action="ppaction://media"/>
            <a:extLst>
              <a:ext uri="{FF2B5EF4-FFF2-40B4-BE49-F238E27FC236}">
                <a16:creationId xmlns:a16="http://schemas.microsoft.com/office/drawing/2014/main" id="{77A30550-EC67-436C-9906-9DFD0258F5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11" name="đúng">
            <a:hlinkClick r:id="" action="ppaction://media"/>
            <a:extLst>
              <a:ext uri="{FF2B5EF4-FFF2-40B4-BE49-F238E27FC236}">
                <a16:creationId xmlns:a16="http://schemas.microsoft.com/office/drawing/2014/main" id="{712332F9-A1AC-4046-8009-5992538877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72800" y="2554543"/>
            <a:ext cx="609600" cy="6096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728B3E9-B783-8B4D-A8ED-ABAB8C1C7E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0430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3538" r="22650" b="9333"/>
          <a:stretch/>
        </p:blipFill>
        <p:spPr>
          <a:xfrm>
            <a:off x="922437" y="3978514"/>
            <a:ext cx="2160616" cy="2649124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FCF119-CAD4-BB2E-CF85-304988417C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4" t="9659" r="9106" b="7691"/>
          <a:stretch/>
        </p:blipFill>
        <p:spPr>
          <a:xfrm>
            <a:off x="8261701" y="3978514"/>
            <a:ext cx="2270707" cy="293515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90CFF37-2697-FCBA-9EE7-62C20A00FA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889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0" r="6107"/>
          <a:stretch/>
        </p:blipFill>
        <p:spPr>
          <a:xfrm>
            <a:off x="4489198" y="4153168"/>
            <a:ext cx="2217705" cy="247450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E99615C-FB51-988A-7068-E782BD6E02C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889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0" r="6107"/>
          <a:stretch/>
        </p:blipFill>
        <p:spPr>
          <a:xfrm>
            <a:off x="4423929" y="164929"/>
            <a:ext cx="2217705" cy="2474507"/>
          </a:xfrm>
          <a:prstGeom prst="rect">
            <a:avLst/>
          </a:prstGeom>
        </p:spPr>
      </p:pic>
      <p:pic>
        <p:nvPicPr>
          <p:cNvPr id="4" name="bong vay 2">
            <a:hlinkClick r:id="" action="ppaction://media"/>
            <a:extLst>
              <a:ext uri="{FF2B5EF4-FFF2-40B4-BE49-F238E27FC236}">
                <a16:creationId xmlns:a16="http://schemas.microsoft.com/office/drawing/2014/main" id="{825DB38F-51AA-7379-F8F4-68290DBD0DC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2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9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28788" mute="1" showWhenStopped="0">
                    <p:cTn id="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1.85185E-6 L 0.31081 -0.55926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534" y="-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7037E-7 L -0.00494 -0.57755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-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1228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48148E-6 L -0.2957 -0.57454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92" y="-287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75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9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28788" mute="1" showWhenStopped="0">
                    <p:cTn id="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1.85185E-6 L 0.31081 -0.55926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534" y="-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7037E-7 L -0.00494 -0.57755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-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1228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48148E-6 L -0.2957 -0.57454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92" y="-287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75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0+ ảnh nền Powerpoint dễ thương, cute để làm 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97"/>
            <a:ext cx="12192000" cy="686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6231B7-9651-4856-A812-C4C712119D28}"/>
              </a:ext>
            </a:extLst>
          </p:cNvPr>
          <p:cNvSpPr txBox="1"/>
          <p:nvPr/>
        </p:nvSpPr>
        <p:spPr>
          <a:xfrm>
            <a:off x="353290" y="1449127"/>
            <a:ext cx="1165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 HỌC GIỎI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CA084F-B374-42EB-8676-DFD29034775B}"/>
              </a:ext>
            </a:extLst>
          </p:cNvPr>
          <p:cNvSpPr/>
          <p:nvPr/>
        </p:nvSpPr>
        <p:spPr>
          <a:xfrm>
            <a:off x="2906666" y="3092027"/>
            <a:ext cx="6378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999FE019-E0A8-4265-9A5C-2C9A4DE7FB73}"/>
              </a:ext>
            </a:extLst>
          </p:cNvPr>
          <p:cNvSpPr/>
          <p:nvPr/>
        </p:nvSpPr>
        <p:spPr>
          <a:xfrm>
            <a:off x="3654930" y="0"/>
            <a:ext cx="4845125" cy="3042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19791" y="3953814"/>
            <a:ext cx="609600" cy="609600"/>
          </a:xfrm>
          <a:prstGeom prst="rect">
            <a:avLst/>
          </a:prstGeom>
        </p:spPr>
      </p:pic>
      <p:pic>
        <p:nvPicPr>
          <p:cNvPr id="3" name="đúng">
            <a:hlinkClick r:id="" action="ppaction://media"/>
            <a:extLst>
              <a:ext uri="{FF2B5EF4-FFF2-40B4-BE49-F238E27FC236}">
                <a16:creationId xmlns:a16="http://schemas.microsoft.com/office/drawing/2014/main" id="{67AE8D6E-5EC2-4AB9-8EC0-7DC5119676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4591" y="2862467"/>
            <a:ext cx="609600" cy="609600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  <a:extLst>
              <a:ext uri="{FF2B5EF4-FFF2-40B4-BE49-F238E27FC236}">
                <a16:creationId xmlns:a16="http://schemas.microsoft.com/office/drawing/2014/main" id="{2663B407-7710-49FE-8034-F50E34C76A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7068" y="1302124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E7B27BDF-3869-40FD-9916-1710D3F5A8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4591" y="1964140"/>
            <a:ext cx="609600" cy="6096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C8ED716-09C5-5D74-ACCE-A0815E1EDBD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92" b="86861" l="5167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9" t="2236" r="3354" b="13218"/>
          <a:stretch/>
        </p:blipFill>
        <p:spPr>
          <a:xfrm>
            <a:off x="295422" y="4459640"/>
            <a:ext cx="2783057" cy="236583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8E554D1-4758-EEB6-A10A-BC9C575B0CE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900" r="93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9" t="12148" r="6246" b="12471"/>
          <a:stretch/>
        </p:blipFill>
        <p:spPr>
          <a:xfrm>
            <a:off x="8695995" y="4179037"/>
            <a:ext cx="2989567" cy="2635247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3D07DD2-696E-0444-6116-339CED19F2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22359" r="10890" b="20615"/>
          <a:stretch/>
        </p:blipFill>
        <p:spPr>
          <a:xfrm>
            <a:off x="4462214" y="178821"/>
            <a:ext cx="3230556" cy="2394919"/>
          </a:xfrm>
          <a:prstGeom prst="rect">
            <a:avLst/>
          </a:prstGeom>
        </p:spPr>
      </p:pic>
      <p:pic>
        <p:nvPicPr>
          <p:cNvPr id="6" name="bong mu 1">
            <a:hlinkClick r:id="" action="ppaction://media"/>
            <a:extLst>
              <a:ext uri="{FF2B5EF4-FFF2-40B4-BE49-F238E27FC236}">
                <a16:creationId xmlns:a16="http://schemas.microsoft.com/office/drawing/2014/main" id="{E8F1ADDB-3690-5115-FE96-BB7F70D2BDF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252D0FB-A099-91AB-B692-D5E09E76D39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22359" r="10890" b="20615"/>
          <a:stretch/>
        </p:blipFill>
        <p:spPr>
          <a:xfrm>
            <a:off x="4175922" y="4430551"/>
            <a:ext cx="3230556" cy="23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0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6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-1.85185E-6 L 0.025 -0.61551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-30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4.81481E-6 L 0.36172 -0.63288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86" y="-3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1.11111E-6 L -0.31081 -0.59421 " pathEditMode="relative" rAng="0" ptsTypes="AA" p14:bounceEnd="50000">
                                          <p:cBhvr>
                                            <p:cTn id="2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47" y="-29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6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-1.85185E-6 L 0.025 -0.61551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-30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4.81481E-6 L 0.36172 -0.63288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86" y="-3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1.11111E-6 L -0.31081 -0.59421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47" y="-29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27D3BE-DC9B-4CC6-BAD9-A1D4492EA96F}"/>
              </a:ext>
            </a:extLst>
          </p:cNvPr>
          <p:cNvSpPr/>
          <p:nvPr/>
        </p:nvSpPr>
        <p:spPr>
          <a:xfrm>
            <a:off x="3998941" y="174955"/>
            <a:ext cx="4146253" cy="2330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úng">
            <a:hlinkClick r:id="" action="ppaction://media"/>
            <a:extLst>
              <a:ext uri="{FF2B5EF4-FFF2-40B4-BE49-F238E27FC236}">
                <a16:creationId xmlns:a16="http://schemas.microsoft.com/office/drawing/2014/main" id="{B055B3B7-9094-418B-B940-51E8D9B05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5588" y="2216232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384EECE8-4719-40D9-8422-4B5B1247A1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5588" y="1468895"/>
            <a:ext cx="609600" cy="609600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  <a:extLst>
              <a:ext uri="{FF2B5EF4-FFF2-40B4-BE49-F238E27FC236}">
                <a16:creationId xmlns:a16="http://schemas.microsoft.com/office/drawing/2014/main" id="{D6FBF651-3114-47FF-AF05-0EA9F53D91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5588" y="611568"/>
            <a:ext cx="609600" cy="6096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8835EE3-0DD4-8F70-2B99-BB59E4A6C3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3" b="8482"/>
          <a:stretch/>
        </p:blipFill>
        <p:spPr>
          <a:xfrm>
            <a:off x="4370365" y="3995224"/>
            <a:ext cx="3545887" cy="286277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A888B74-66CE-B2D2-57EC-43265B3872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995" l="814" r="98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" t="3679" r="3132" b="5613"/>
          <a:stretch/>
        </p:blipFill>
        <p:spPr>
          <a:xfrm>
            <a:off x="8421858" y="3624072"/>
            <a:ext cx="3545887" cy="308447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4046A83-1A8A-E91C-02DA-99B6DA0CA6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4" t="20368" r="2912" b="15063"/>
          <a:stretch/>
        </p:blipFill>
        <p:spPr>
          <a:xfrm>
            <a:off x="4222360" y="19923"/>
            <a:ext cx="3747279" cy="256870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7523A15-761B-5D38-BFB1-8CA4A9FF6D6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4" t="20368" r="2912" b="15063"/>
          <a:stretch/>
        </p:blipFill>
        <p:spPr>
          <a:xfrm>
            <a:off x="121336" y="4139842"/>
            <a:ext cx="3747279" cy="2568703"/>
          </a:xfrm>
          <a:prstGeom prst="rect">
            <a:avLst/>
          </a:prstGeom>
        </p:spPr>
      </p:pic>
      <p:pic>
        <p:nvPicPr>
          <p:cNvPr id="4" name="bong mu 2">
            <a:hlinkClick r:id="" action="ppaction://media"/>
            <a:extLst>
              <a:ext uri="{FF2B5EF4-FFF2-40B4-BE49-F238E27FC236}">
                <a16:creationId xmlns:a16="http://schemas.microsoft.com/office/drawing/2014/main" id="{6A254D80-759C-467F-905F-B233CF4520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8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33646 -0.61296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823" y="-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7037E-6 L -0.05 -0.57708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0" y="-28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7.40741E-7 L -0.37214 -0.51435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607" y="-25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8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33646 -0.61296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823" y="-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7037E-6 L -0.05 -0.57708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0" y="-28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7.40741E-7 L -0.37214 -0.51435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607" y="-25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val 95">
            <a:extLst>
              <a:ext uri="{FF2B5EF4-FFF2-40B4-BE49-F238E27FC236}">
                <a16:creationId xmlns:a16="http://schemas.microsoft.com/office/drawing/2014/main" id="{87411808-0804-422E-AFC8-376E5C987779}"/>
              </a:ext>
            </a:extLst>
          </p:cNvPr>
          <p:cNvSpPr/>
          <p:nvPr/>
        </p:nvSpPr>
        <p:spPr>
          <a:xfrm>
            <a:off x="3789701" y="149032"/>
            <a:ext cx="4440627" cy="26339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úng">
            <a:hlinkClick r:id="" action="ppaction://media"/>
            <a:extLst>
              <a:ext uri="{FF2B5EF4-FFF2-40B4-BE49-F238E27FC236}">
                <a16:creationId xmlns:a16="http://schemas.microsoft.com/office/drawing/2014/main" id="{BCCDBB31-C27B-4B6E-9FA5-E946B4A69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5588" y="2721752"/>
            <a:ext cx="609600" cy="609600"/>
          </a:xfrm>
          <a:prstGeom prst="rect">
            <a:avLst/>
          </a:prstGeom>
        </p:spPr>
      </p:pic>
      <p:pic>
        <p:nvPicPr>
          <p:cNvPr id="3" name="sai">
            <a:hlinkClick r:id="" action="ppaction://media"/>
            <a:extLst>
              <a:ext uri="{FF2B5EF4-FFF2-40B4-BE49-F238E27FC236}">
                <a16:creationId xmlns:a16="http://schemas.microsoft.com/office/drawing/2014/main" id="{C610148B-E9D9-460F-8291-0C0E999150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5588" y="2063853"/>
            <a:ext cx="609600" cy="609600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  <a:extLst>
              <a:ext uri="{FF2B5EF4-FFF2-40B4-BE49-F238E27FC236}">
                <a16:creationId xmlns:a16="http://schemas.microsoft.com/office/drawing/2014/main" id="{235C3E84-654B-40A8-A5AB-0139EE3A45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5588" y="1149128"/>
            <a:ext cx="609600" cy="6096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581C356-B7A1-C637-1318-428AAF5EC3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59" b="8019"/>
          <a:stretch/>
        </p:blipFill>
        <p:spPr>
          <a:xfrm>
            <a:off x="8230328" y="4202729"/>
            <a:ext cx="3097954" cy="263392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B703CD2-630F-22FC-889F-F4B8334D519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92" b="86861" l="5167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9" t="2236" r="3354" b="13218"/>
          <a:stretch/>
        </p:blipFill>
        <p:spPr>
          <a:xfrm>
            <a:off x="4704470" y="4275318"/>
            <a:ext cx="2783057" cy="236583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5ABBAA28-A769-2247-9AD9-AAEC4CCF11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5" r="9432"/>
          <a:stretch/>
        </p:blipFill>
        <p:spPr>
          <a:xfrm>
            <a:off x="4471931" y="224508"/>
            <a:ext cx="3248134" cy="249724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0BAF96D-8791-B76B-9C61-1EB7BB60900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5" r="9432"/>
          <a:stretch/>
        </p:blipFill>
        <p:spPr>
          <a:xfrm>
            <a:off x="334467" y="4360756"/>
            <a:ext cx="3248134" cy="2497244"/>
          </a:xfrm>
          <a:prstGeom prst="rect">
            <a:avLst/>
          </a:prstGeom>
        </p:spPr>
      </p:pic>
      <p:pic>
        <p:nvPicPr>
          <p:cNvPr id="6" name="bong mu 1">
            <a:hlinkClick r:id="" action="ppaction://media"/>
            <a:extLst>
              <a:ext uri="{FF2B5EF4-FFF2-40B4-BE49-F238E27FC236}">
                <a16:creationId xmlns:a16="http://schemas.microsoft.com/office/drawing/2014/main" id="{13B9A60C-FAE4-652A-CF4B-F4DE5F517A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3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6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0.33932 -0.60949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66" y="-30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 -0.59861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99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48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-0.30208 -0.60208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4" y="-30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6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0.33932 -0.60949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66" y="-30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 -0.59861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99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48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-0.30208 -0.6020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4" y="-30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eparation 3"/>
          <p:cNvSpPr/>
          <p:nvPr/>
        </p:nvSpPr>
        <p:spPr>
          <a:xfrm>
            <a:off x="3379303" y="106017"/>
            <a:ext cx="4751823" cy="3199891"/>
          </a:xfrm>
          <a:prstGeom prst="flowChartPreparat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úng">
            <a:hlinkClick r:id="" action="ppaction://media"/>
            <a:extLst>
              <a:ext uri="{FF2B5EF4-FFF2-40B4-BE49-F238E27FC236}">
                <a16:creationId xmlns:a16="http://schemas.microsoft.com/office/drawing/2014/main" id="{5D124B6A-88EE-4C68-8BA4-07FFC6309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6175" y="2957528"/>
            <a:ext cx="609600" cy="609600"/>
          </a:xfrm>
          <a:prstGeom prst="rect">
            <a:avLst/>
          </a:prstGeom>
        </p:spPr>
      </p:pic>
      <p:pic>
        <p:nvPicPr>
          <p:cNvPr id="3" name="sai">
            <a:hlinkClick r:id="" action="ppaction://media"/>
            <a:extLst>
              <a:ext uri="{FF2B5EF4-FFF2-40B4-BE49-F238E27FC236}">
                <a16:creationId xmlns:a16="http://schemas.microsoft.com/office/drawing/2014/main" id="{87A9089A-81FE-4D68-AF97-00F57259E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8932" y="1932243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9A4A3861-22A6-44A2-93B3-B7F66485AE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8985" y="1193450"/>
            <a:ext cx="609600" cy="6096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DF67180-AF5C-73F3-6D33-157481B4F3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9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6" t="18399" r="5682" b="13147"/>
          <a:stretch/>
        </p:blipFill>
        <p:spPr>
          <a:xfrm>
            <a:off x="125779" y="4041615"/>
            <a:ext cx="3591948" cy="281638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A9E4328-F838-C3E7-CB5D-5DF3FD7C23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4" t="20368" r="2912" b="15063"/>
          <a:stretch/>
        </p:blipFill>
        <p:spPr>
          <a:xfrm>
            <a:off x="4245391" y="4183280"/>
            <a:ext cx="3747279" cy="2568703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D0757E4-24D4-7C7F-5926-17A0BD1B50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995" l="814" r="98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" t="3679" r="3132" b="5613"/>
          <a:stretch/>
        </p:blipFill>
        <p:spPr>
          <a:xfrm>
            <a:off x="8372414" y="3667510"/>
            <a:ext cx="3545887" cy="308447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38D765-91E9-90ED-77AD-7282363FB1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995" l="814" r="98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" t="3679" r="3132" b="5613"/>
          <a:stretch/>
        </p:blipFill>
        <p:spPr>
          <a:xfrm>
            <a:off x="3868403" y="106017"/>
            <a:ext cx="3545887" cy="3084473"/>
          </a:xfrm>
          <a:prstGeom prst="rect">
            <a:avLst/>
          </a:prstGeom>
        </p:spPr>
      </p:pic>
      <p:pic>
        <p:nvPicPr>
          <p:cNvPr id="7" name="bong mu 2">
            <a:hlinkClick r:id="" action="ppaction://media"/>
            <a:extLst>
              <a:ext uri="{FF2B5EF4-FFF2-40B4-BE49-F238E27FC236}">
                <a16:creationId xmlns:a16="http://schemas.microsoft.com/office/drawing/2014/main" id="{110F3505-4597-5F50-A7D7-A7380A32FF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8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07407E-6 L 0.31745 -0.58635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72" y="-29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0.02318 -0.6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9" y="-30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-7.40741E-7 L -0.36549 -0.52616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-263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8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07407E-6 L 0.31745 -0.58635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72" y="-29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0.02318 -0.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9" y="-30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-7.40741E-7 L -0.36549 -0.52616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-263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475" y="132521"/>
            <a:ext cx="4161183" cy="28492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úng">
            <a:hlinkClick r:id="" action="ppaction://media"/>
            <a:extLst>
              <a:ext uri="{FF2B5EF4-FFF2-40B4-BE49-F238E27FC236}">
                <a16:creationId xmlns:a16="http://schemas.microsoft.com/office/drawing/2014/main" id="{2A8C4432-75AE-476C-99A5-73A0EC173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2925" y="2531953"/>
            <a:ext cx="609600" cy="609600"/>
          </a:xfrm>
          <a:prstGeom prst="rect">
            <a:avLst/>
          </a:prstGeom>
        </p:spPr>
      </p:pic>
      <p:pic>
        <p:nvPicPr>
          <p:cNvPr id="3" name="sai">
            <a:hlinkClick r:id="" action="ppaction://media"/>
            <a:extLst>
              <a:ext uri="{FF2B5EF4-FFF2-40B4-BE49-F238E27FC236}">
                <a16:creationId xmlns:a16="http://schemas.microsoft.com/office/drawing/2014/main" id="{F2705904-D0A7-4C0F-B991-79D29EDC89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2925" y="1557129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CFA6FCFC-C48B-4A0F-8611-290FF37A71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2925" y="591933"/>
            <a:ext cx="609600" cy="60960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5597C2B3-353B-BA19-C341-FF38537964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889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0" r="6107"/>
          <a:stretch/>
        </p:blipFill>
        <p:spPr>
          <a:xfrm>
            <a:off x="4619193" y="4287166"/>
            <a:ext cx="2217705" cy="2474507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827BC276-3A4D-D3E2-31BA-EB1B28127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36" b="97768" l="0" r="97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51"/>
          <a:stretch/>
        </p:blipFill>
        <p:spPr>
          <a:xfrm>
            <a:off x="8610294" y="4287165"/>
            <a:ext cx="2438487" cy="2583267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7BA6FC74-966D-A7AA-6F13-193B3F2B5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000" l="72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6" t="10256" r="9453" b="5641"/>
          <a:stretch/>
        </p:blipFill>
        <p:spPr>
          <a:xfrm>
            <a:off x="4619193" y="326600"/>
            <a:ext cx="2413036" cy="246105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760C740-A469-0F77-C464-60AE2EB1ED9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000" l="72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6" t="10256" r="9453" b="5641"/>
          <a:stretch/>
        </p:blipFill>
        <p:spPr>
          <a:xfrm>
            <a:off x="344232" y="4323405"/>
            <a:ext cx="2413036" cy="2461057"/>
          </a:xfrm>
          <a:prstGeom prst="rect">
            <a:avLst/>
          </a:prstGeom>
        </p:spPr>
      </p:pic>
      <p:pic>
        <p:nvPicPr>
          <p:cNvPr id="6" name="bong vay 1">
            <a:hlinkClick r:id="" action="ppaction://media"/>
            <a:extLst>
              <a:ext uri="{FF2B5EF4-FFF2-40B4-BE49-F238E27FC236}">
                <a16:creationId xmlns:a16="http://schemas.microsoft.com/office/drawing/2014/main" id="{E271A6EA-B792-E062-E857-FE9AF149C7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2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2.22222E-6 L 0.34779 -0.58264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383" y="-29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44444E-6 L 0.01485 -0.57848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2" y="-28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-0.33125 -0.58635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563" y="-29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2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2.22222E-6 L 0.34779 -0.58264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383" y="-29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44444E-6 L 0.01485 -0.57848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2" y="-28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-0.33125 -0.58635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563" y="-29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82886" y="178902"/>
            <a:ext cx="4505739" cy="29684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đúng">
            <a:hlinkClick r:id="" action="ppaction://media"/>
            <a:extLst>
              <a:ext uri="{FF2B5EF4-FFF2-40B4-BE49-F238E27FC236}">
                <a16:creationId xmlns:a16="http://schemas.microsoft.com/office/drawing/2014/main" id="{2DCB1A47-2D3E-4EB0-9E74-C52C9B1A6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6406" y="2554451"/>
            <a:ext cx="609600" cy="609600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  <a:extLst>
              <a:ext uri="{FF2B5EF4-FFF2-40B4-BE49-F238E27FC236}">
                <a16:creationId xmlns:a16="http://schemas.microsoft.com/office/drawing/2014/main" id="{443A7FB9-C0E8-4712-961E-EAA5289735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6406" y="1707500"/>
            <a:ext cx="609600" cy="609600"/>
          </a:xfrm>
          <a:prstGeom prst="rect">
            <a:avLst/>
          </a:prstGeom>
        </p:spPr>
      </p:pic>
      <p:pic>
        <p:nvPicPr>
          <p:cNvPr id="8" name="sai">
            <a:hlinkClick r:id="" action="ppaction://media"/>
            <a:extLst>
              <a:ext uri="{FF2B5EF4-FFF2-40B4-BE49-F238E27FC236}">
                <a16:creationId xmlns:a16="http://schemas.microsoft.com/office/drawing/2014/main" id="{FA6AF512-B454-49E4-92D7-D87239D3C9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6406" y="860549"/>
            <a:ext cx="609600" cy="6096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3496C7C-0BFE-6384-EB20-32E18FAE8A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22704" r="8853" b="6563"/>
          <a:stretch/>
        </p:blipFill>
        <p:spPr>
          <a:xfrm>
            <a:off x="4695301" y="283468"/>
            <a:ext cx="2880908" cy="273616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F4186F7-DF6E-791A-B4E8-E032A9A285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22704" r="8853" b="6563"/>
          <a:stretch/>
        </p:blipFill>
        <p:spPr>
          <a:xfrm>
            <a:off x="4503907" y="4121834"/>
            <a:ext cx="2880908" cy="273616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4C9EFEA-AD02-95DE-9983-D52756435F9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7" b="100000" l="4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32" r="9248" b="5136"/>
          <a:stretch/>
        </p:blipFill>
        <p:spPr>
          <a:xfrm>
            <a:off x="576774" y="4106617"/>
            <a:ext cx="2489983" cy="2641851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C475478-D93A-B687-ED73-837884AD13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4" t="9659" r="9106" b="7691"/>
          <a:stretch/>
        </p:blipFill>
        <p:spPr>
          <a:xfrm>
            <a:off x="8665699" y="3899328"/>
            <a:ext cx="2270707" cy="2935155"/>
          </a:xfrm>
          <a:prstGeom prst="rect">
            <a:avLst/>
          </a:prstGeom>
        </p:spPr>
      </p:pic>
      <p:pic>
        <p:nvPicPr>
          <p:cNvPr id="5" name="bong vay 2">
            <a:hlinkClick r:id="" action="ppaction://media"/>
            <a:extLst>
              <a:ext uri="{FF2B5EF4-FFF2-40B4-BE49-F238E27FC236}">
                <a16:creationId xmlns:a16="http://schemas.microsoft.com/office/drawing/2014/main" id="{8B45E702-55FD-BCFC-581F-6AA7ACE8B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9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96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4.81481E-6 L 0.36953 -0.54237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77" y="-27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-2.96296E-6 L 0.0125 -0.5513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5" y="-275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59259E-6 L -0.30391 -0.53334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95" y="-2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96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4.81481E-6 L 0.36953 -0.54237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77" y="-27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-2.96296E-6 L 0.0125 -0.5513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5" y="-275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59259E-6 L -0.30391 -0.53334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95" y="-2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3834227" y="155712"/>
            <a:ext cx="4184357" cy="2660128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đúng">
            <a:hlinkClick r:id="" action="ppaction://media"/>
            <a:extLst>
              <a:ext uri="{FF2B5EF4-FFF2-40B4-BE49-F238E27FC236}">
                <a16:creationId xmlns:a16="http://schemas.microsoft.com/office/drawing/2014/main" id="{7ACF56D1-8D99-4C6B-9091-2ECA3B15A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6657" y="2774780"/>
            <a:ext cx="609600" cy="609600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  <a:extLst>
              <a:ext uri="{FF2B5EF4-FFF2-40B4-BE49-F238E27FC236}">
                <a16:creationId xmlns:a16="http://schemas.microsoft.com/office/drawing/2014/main" id="{CAEFC128-27EF-4ABA-8B92-93CF5C9771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6657" y="1008797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FD58CD6B-74E5-40DC-B83D-E33AFDF761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6657" y="1751992"/>
            <a:ext cx="609600" cy="6096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07560AD-363F-6277-F712-FFF91F4456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19" b="95469" l="10000" r="9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9" t="6631" r="17540" b="6184"/>
          <a:stretch/>
        </p:blipFill>
        <p:spPr>
          <a:xfrm>
            <a:off x="4791118" y="155712"/>
            <a:ext cx="2270573" cy="266012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B915AA7-18DC-E4BF-A712-8DD2BBAA33F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8" t="18340" r="15402" b="13846"/>
          <a:stretch/>
        </p:blipFill>
        <p:spPr>
          <a:xfrm>
            <a:off x="253217" y="3733800"/>
            <a:ext cx="2989993" cy="305274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36759B6-4309-D751-30E2-08BC47723D8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375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" t="14154" r="7608" b="14256"/>
          <a:stretch/>
        </p:blipFill>
        <p:spPr>
          <a:xfrm>
            <a:off x="4396262" y="4198287"/>
            <a:ext cx="3399476" cy="266012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B3D3E60-6354-5431-293F-9277B6AA11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19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9" t="6631" r="17540" b="6184"/>
          <a:stretch/>
        </p:blipFill>
        <p:spPr>
          <a:xfrm>
            <a:off x="8631889" y="4126417"/>
            <a:ext cx="2270573" cy="2660129"/>
          </a:xfrm>
          <a:prstGeom prst="rect">
            <a:avLst/>
          </a:prstGeom>
        </p:spPr>
      </p:pic>
      <p:pic>
        <p:nvPicPr>
          <p:cNvPr id="8" name="bong vay 1">
            <a:hlinkClick r:id="" action="ppaction://media"/>
            <a:extLst>
              <a:ext uri="{FF2B5EF4-FFF2-40B4-BE49-F238E27FC236}">
                <a16:creationId xmlns:a16="http://schemas.microsoft.com/office/drawing/2014/main" id="{5BA63460-B476-AAAF-E39C-75621198E8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23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34323 -0.56412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161" y="-2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48148E-6 L 0 -0.59769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85185E-6 L -0.31198 -0.58171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99" y="-290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23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34323 -0.56412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161" y="-2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48148E-6 L 0 -0.5976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85185E-6 L -0.31198 -0.58171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99" y="-290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3210399" y="79322"/>
            <a:ext cx="5216425" cy="314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đúng">
            <a:hlinkClick r:id="" action="ppaction://media"/>
            <a:extLst>
              <a:ext uri="{FF2B5EF4-FFF2-40B4-BE49-F238E27FC236}">
                <a16:creationId xmlns:a16="http://schemas.microsoft.com/office/drawing/2014/main" id="{9CE09D16-FD5A-4B03-A5BE-EFC648FAC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4104" y="1832992"/>
            <a:ext cx="609600" cy="609600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  <a:extLst>
              <a:ext uri="{FF2B5EF4-FFF2-40B4-BE49-F238E27FC236}">
                <a16:creationId xmlns:a16="http://schemas.microsoft.com/office/drawing/2014/main" id="{AD4D091E-96FB-454A-B398-530DD06E52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4104" y="2617693"/>
            <a:ext cx="609600" cy="60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E3FDC2A-8D80-1803-96FC-5294E005E6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1" b="89683" l="4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t="12627" r="8154" b="17572"/>
          <a:stretch/>
        </p:blipFill>
        <p:spPr>
          <a:xfrm>
            <a:off x="8426824" y="3997254"/>
            <a:ext cx="2539653" cy="270060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51347EF-B434-3109-3E3D-314ED00CFB5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100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12348" r="5775"/>
          <a:stretch/>
        </p:blipFill>
        <p:spPr>
          <a:xfrm>
            <a:off x="335443" y="4085672"/>
            <a:ext cx="2379622" cy="26121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8D29E97-A6A3-04EC-7186-E3A0BA956F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2" t="8880" r="10378" b="6928"/>
          <a:stretch/>
        </p:blipFill>
        <p:spPr>
          <a:xfrm>
            <a:off x="4184704" y="4203551"/>
            <a:ext cx="2539653" cy="265444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FF5819B-B006-6B42-30E5-048273F705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100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12348" r="5775"/>
          <a:stretch/>
        </p:blipFill>
        <p:spPr>
          <a:xfrm>
            <a:off x="4601389" y="310308"/>
            <a:ext cx="2379622" cy="2612185"/>
          </a:xfrm>
          <a:prstGeom prst="rect">
            <a:avLst/>
          </a:prstGeom>
        </p:spPr>
      </p:pic>
      <p:pic>
        <p:nvPicPr>
          <p:cNvPr id="8" name="bong vay 2">
            <a:hlinkClick r:id="" action="ppaction://media"/>
            <a:extLst>
              <a:ext uri="{FF2B5EF4-FFF2-40B4-BE49-F238E27FC236}">
                <a16:creationId xmlns:a16="http://schemas.microsoft.com/office/drawing/2014/main" id="{47A7ED52-58B8-E0E7-CBCE-D750A812EB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2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9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5 -0.55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500" y="-2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228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48148E-6 L 0.0276 -0.53912 " pathEditMode="relative" rAng="0" ptsTypes="AA" p14:bounceEnd="50000"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-2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75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7 L -0.32031 -0.55463 " pathEditMode="relative" rAng="0" ptsTypes="AA" p14:bounceEnd="50000">
                                          <p:cBhvr>
                                            <p:cTn id="2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16" y="-277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 showWhenStopped="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9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5 -0.55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500" y="-2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228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48148E-6 L 0.0276 -0.53912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-2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75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7 L -0.32031 -0.55463 " pathEditMode="relative" rAng="0" ptsTypes="AA">
                                          <p:cBhvr>
                                            <p:cTn id="2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16" y="-277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 showWhenStopped="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25BF117-7C45-4D81-A2F1-2FC4F086C01D}"/>
  <p:tag name="ISPRING_RESOURCE_FOLDER" val="C:\Users\admin\Desktop\TCGT - Tìm bóng\"/>
  <p:tag name="ISPRING_PRESENTATION_PATH" val="C:\Users\admin\Desktop\TCGT - Tìm bóng.pptx"/>
  <p:tag name="ISPRING_PROJECT_VERSION" val="9"/>
  <p:tag name="ISPRING_PROJECT_FOLDER_UPDATED" val="1"/>
  <p:tag name="ISPRING_SCREEN_RECS_UPDATED" val="C:\Users\admin\Desktop\TCGT - Tìm bóng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74</Words>
  <Application>Microsoft Office PowerPoint</Application>
  <PresentationFormat>Màn hình rộng</PresentationFormat>
  <Paragraphs>5</Paragraphs>
  <Slides>11</Slides>
  <Notes>0</Notes>
  <HiddenSlides>0</HiddenSlides>
  <MMClips>40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Quy le</cp:lastModifiedBy>
  <cp:revision>350</cp:revision>
  <cp:lastPrinted>2023-04-05T09:06:47Z</cp:lastPrinted>
  <dcterms:created xsi:type="dcterms:W3CDTF">2022-09-27T09:12:07Z</dcterms:created>
  <dcterms:modified xsi:type="dcterms:W3CDTF">2023-04-05T09:13:45Z</dcterms:modified>
</cp:coreProperties>
</file>