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6" r:id="rId4"/>
    <p:sldId id="273" r:id="rId5"/>
    <p:sldId id="277" r:id="rId6"/>
    <p:sldId id="275" r:id="rId7"/>
    <p:sldId id="274" r:id="rId8"/>
    <p:sldId id="272" r:id="rId9"/>
    <p:sldId id="264" r:id="rId10"/>
    <p:sldId id="278" r:id="rId11"/>
    <p:sldId id="258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2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05T08:29:53.876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0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76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49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1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5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48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6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83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73C25-AE26-49E7-972F-5D7FEEBAF1FF}" type="datetimeFigureOut">
              <a:rPr lang="en-US" smtClean="0"/>
              <a:t>28/10/2022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7C750-E586-4C22-9FC5-F90BB757F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4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36.png"/><Relationship Id="rId3" Type="http://schemas.microsoft.com/office/2007/relationships/media" Target="../media/media4.m4a"/><Relationship Id="rId7" Type="http://schemas.microsoft.com/office/2007/relationships/media" Target="../media/media9.m4a"/><Relationship Id="rId12" Type="http://schemas.openxmlformats.org/officeDocument/2006/relationships/image" Target="../media/image35.png"/><Relationship Id="rId17" Type="http://schemas.openxmlformats.org/officeDocument/2006/relationships/image" Target="../media/image2.png"/><Relationship Id="rId2" Type="http://schemas.openxmlformats.org/officeDocument/2006/relationships/audio" Target="../media/media2.m4a"/><Relationship Id="rId16" Type="http://schemas.microsoft.com/office/2007/relationships/hdphoto" Target="../media/hdphoto21.wdp"/><Relationship Id="rId1" Type="http://schemas.microsoft.com/office/2007/relationships/media" Target="../media/media2.m4a"/><Relationship Id="rId6" Type="http://schemas.openxmlformats.org/officeDocument/2006/relationships/audio" Target="../media/media3.m4a"/><Relationship Id="rId11" Type="http://schemas.microsoft.com/office/2007/relationships/hdphoto" Target="../media/hdphoto19.wdp"/><Relationship Id="rId5" Type="http://schemas.microsoft.com/office/2007/relationships/media" Target="../media/media3.m4a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omments" Target="../comments/comment1.xml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5.png"/><Relationship Id="rId1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audio" Target="../media/media2.m4a"/><Relationship Id="rId16" Type="http://schemas.openxmlformats.org/officeDocument/2006/relationships/image" Target="../media/image7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4.png"/><Relationship Id="rId5" Type="http://schemas.microsoft.com/office/2007/relationships/media" Target="../media/media4.m4a"/><Relationship Id="rId15" Type="http://schemas.openxmlformats.org/officeDocument/2006/relationships/image" Target="../media/image6.png"/><Relationship Id="rId10" Type="http://schemas.openxmlformats.org/officeDocument/2006/relationships/image" Target="../media/image3.jpe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5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openxmlformats.org/officeDocument/2006/relationships/image" Target="../media/image10.png"/><Relationship Id="rId5" Type="http://schemas.microsoft.com/office/2007/relationships/media" Target="../media/media6.m4a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audio" Target="../media/media4.m4a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7.m4a"/><Relationship Id="rId11" Type="http://schemas.openxmlformats.org/officeDocument/2006/relationships/image" Target="../media/image14.png"/><Relationship Id="rId5" Type="http://schemas.microsoft.com/office/2007/relationships/media" Target="../media/media7.m4a"/><Relationship Id="rId10" Type="http://schemas.openxmlformats.org/officeDocument/2006/relationships/image" Target="../media/image13.png"/><Relationship Id="rId4" Type="http://schemas.openxmlformats.org/officeDocument/2006/relationships/audio" Target="../media/media4.m4a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7.m4a"/><Relationship Id="rId11" Type="http://schemas.openxmlformats.org/officeDocument/2006/relationships/image" Target="../media/image18.png"/><Relationship Id="rId5" Type="http://schemas.microsoft.com/office/2007/relationships/media" Target="../media/media7.m4a"/><Relationship Id="rId10" Type="http://schemas.openxmlformats.org/officeDocument/2006/relationships/image" Target="../media/image17.png"/><Relationship Id="rId4" Type="http://schemas.openxmlformats.org/officeDocument/2006/relationships/audio" Target="../media/media4.m4a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0.wdp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microsoft.com/office/2007/relationships/hdphoto" Target="../media/hdphoto6.wdp"/><Relationship Id="rId5" Type="http://schemas.microsoft.com/office/2007/relationships/media" Target="../media/media6.m4a"/><Relationship Id="rId1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audio" Target="../media/media4.m4a"/><Relationship Id="rId9" Type="http://schemas.microsoft.com/office/2007/relationships/hdphoto" Target="../media/hdphoto9.wdp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12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openxmlformats.org/officeDocument/2006/relationships/image" Target="../media/image25.png"/><Relationship Id="rId5" Type="http://schemas.microsoft.com/office/2007/relationships/media" Target="../media/media6.m4a"/><Relationship Id="rId1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audio" Target="../media/media4.m4a"/><Relationship Id="rId9" Type="http://schemas.microsoft.com/office/2007/relationships/hdphoto" Target="../media/hdphoto11.wdp"/><Relationship Id="rId1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6.wdp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microsoft.com/office/2007/relationships/hdphoto" Target="../media/hdphoto15.wdp"/><Relationship Id="rId5" Type="http://schemas.microsoft.com/office/2007/relationships/media" Target="../media/media6.m4a"/><Relationship Id="rId1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audio" Target="../media/media4.m4a"/><Relationship Id="rId9" Type="http://schemas.microsoft.com/office/2007/relationships/hdphoto" Target="../media/hdphoto14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microsoft.com/office/2007/relationships/hdphoto" Target="../media/hdphoto18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8.m4a"/><Relationship Id="rId11" Type="http://schemas.openxmlformats.org/officeDocument/2006/relationships/image" Target="../media/image33.png"/><Relationship Id="rId5" Type="http://schemas.microsoft.com/office/2007/relationships/media" Target="../media/media8.m4a"/><Relationship Id="rId10" Type="http://schemas.openxmlformats.org/officeDocument/2006/relationships/image" Target="../media/image32.png"/><Relationship Id="rId4" Type="http://schemas.openxmlformats.org/officeDocument/2006/relationships/audio" Target="../media/media4.m4a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05694" y="526471"/>
            <a:ext cx="4973781" cy="665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TÌM BÓNG CHO TÔI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363287" y="1552292"/>
            <a:ext cx="8778240" cy="1286634"/>
          </a:xfrm>
          <a:custGeom>
            <a:avLst/>
            <a:gdLst>
              <a:gd name="connsiteX0" fmla="*/ 0 w 7822277"/>
              <a:gd name="connsiteY0" fmla="*/ 214443 h 1286634"/>
              <a:gd name="connsiteX1" fmla="*/ 214443 w 7822277"/>
              <a:gd name="connsiteY1" fmla="*/ 0 h 1286634"/>
              <a:gd name="connsiteX2" fmla="*/ 7607834 w 7822277"/>
              <a:gd name="connsiteY2" fmla="*/ 0 h 1286634"/>
              <a:gd name="connsiteX3" fmla="*/ 7822277 w 7822277"/>
              <a:gd name="connsiteY3" fmla="*/ 214443 h 1286634"/>
              <a:gd name="connsiteX4" fmla="*/ 7822277 w 7822277"/>
              <a:gd name="connsiteY4" fmla="*/ 1072191 h 1286634"/>
              <a:gd name="connsiteX5" fmla="*/ 7607834 w 7822277"/>
              <a:gd name="connsiteY5" fmla="*/ 1286634 h 1286634"/>
              <a:gd name="connsiteX6" fmla="*/ 214443 w 7822277"/>
              <a:gd name="connsiteY6" fmla="*/ 1286634 h 1286634"/>
              <a:gd name="connsiteX7" fmla="*/ 0 w 7822277"/>
              <a:gd name="connsiteY7" fmla="*/ 1072191 h 1286634"/>
              <a:gd name="connsiteX8" fmla="*/ 0 w 7822277"/>
              <a:gd name="connsiteY8" fmla="*/ 214443 h 128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2277" h="1286634">
                <a:moveTo>
                  <a:pt x="0" y="214443"/>
                </a:moveTo>
                <a:cubicBezTo>
                  <a:pt x="0" y="96009"/>
                  <a:pt x="96009" y="0"/>
                  <a:pt x="214443" y="0"/>
                </a:cubicBezTo>
                <a:lnTo>
                  <a:pt x="7607834" y="0"/>
                </a:lnTo>
                <a:cubicBezTo>
                  <a:pt x="7726268" y="0"/>
                  <a:pt x="7822277" y="96009"/>
                  <a:pt x="7822277" y="214443"/>
                </a:cubicBezTo>
                <a:lnTo>
                  <a:pt x="7822277" y="1072191"/>
                </a:lnTo>
                <a:cubicBezTo>
                  <a:pt x="7822277" y="1190625"/>
                  <a:pt x="7726268" y="1286634"/>
                  <a:pt x="7607834" y="1286634"/>
                </a:cubicBezTo>
                <a:lnTo>
                  <a:pt x="214443" y="1286634"/>
                </a:lnTo>
                <a:cubicBezTo>
                  <a:pt x="96009" y="1286634"/>
                  <a:pt x="0" y="1190625"/>
                  <a:pt x="0" y="1072191"/>
                </a:cubicBezTo>
                <a:lnTo>
                  <a:pt x="0" y="214443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50438" tIns="150438" rIns="150438" bIns="150438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363287" y="2905167"/>
            <a:ext cx="8778240" cy="1286634"/>
          </a:xfrm>
          <a:custGeom>
            <a:avLst/>
            <a:gdLst>
              <a:gd name="connsiteX0" fmla="*/ 0 w 7822277"/>
              <a:gd name="connsiteY0" fmla="*/ 214443 h 1286634"/>
              <a:gd name="connsiteX1" fmla="*/ 214443 w 7822277"/>
              <a:gd name="connsiteY1" fmla="*/ 0 h 1286634"/>
              <a:gd name="connsiteX2" fmla="*/ 7607834 w 7822277"/>
              <a:gd name="connsiteY2" fmla="*/ 0 h 1286634"/>
              <a:gd name="connsiteX3" fmla="*/ 7822277 w 7822277"/>
              <a:gd name="connsiteY3" fmla="*/ 214443 h 1286634"/>
              <a:gd name="connsiteX4" fmla="*/ 7822277 w 7822277"/>
              <a:gd name="connsiteY4" fmla="*/ 1072191 h 1286634"/>
              <a:gd name="connsiteX5" fmla="*/ 7607834 w 7822277"/>
              <a:gd name="connsiteY5" fmla="*/ 1286634 h 1286634"/>
              <a:gd name="connsiteX6" fmla="*/ 214443 w 7822277"/>
              <a:gd name="connsiteY6" fmla="*/ 1286634 h 1286634"/>
              <a:gd name="connsiteX7" fmla="*/ 0 w 7822277"/>
              <a:gd name="connsiteY7" fmla="*/ 1072191 h 1286634"/>
              <a:gd name="connsiteX8" fmla="*/ 0 w 7822277"/>
              <a:gd name="connsiteY8" fmla="*/ 214443 h 128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2277" h="1286634">
                <a:moveTo>
                  <a:pt x="0" y="214443"/>
                </a:moveTo>
                <a:cubicBezTo>
                  <a:pt x="0" y="96009"/>
                  <a:pt x="96009" y="0"/>
                  <a:pt x="214443" y="0"/>
                </a:cubicBezTo>
                <a:lnTo>
                  <a:pt x="7607834" y="0"/>
                </a:lnTo>
                <a:cubicBezTo>
                  <a:pt x="7726268" y="0"/>
                  <a:pt x="7822277" y="96009"/>
                  <a:pt x="7822277" y="214443"/>
                </a:cubicBezTo>
                <a:lnTo>
                  <a:pt x="7822277" y="1072191"/>
                </a:lnTo>
                <a:cubicBezTo>
                  <a:pt x="7822277" y="1190625"/>
                  <a:pt x="7726268" y="1286634"/>
                  <a:pt x="7607834" y="1286634"/>
                </a:cubicBezTo>
                <a:lnTo>
                  <a:pt x="214443" y="1286634"/>
                </a:lnTo>
                <a:cubicBezTo>
                  <a:pt x="96009" y="1286634"/>
                  <a:pt x="0" y="1190625"/>
                  <a:pt x="0" y="1072191"/>
                </a:cubicBezTo>
                <a:lnTo>
                  <a:pt x="0" y="214443"/>
                </a:ln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150438" tIns="150438" rIns="150438" bIns="150438" numCol="1" spcCol="1270" anchor="ctr" anchorCtr="0">
            <a:noAutofit/>
          </a:bodyPr>
          <a:lstStyle/>
          <a:p>
            <a:pPr lvl="0" algn="l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ếu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3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ìm bóng cho t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8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gular Pentagon 9"/>
          <p:cNvSpPr/>
          <p:nvPr/>
        </p:nvSpPr>
        <p:spPr>
          <a:xfrm>
            <a:off x="3008243" y="63134"/>
            <a:ext cx="5049079" cy="2491409"/>
          </a:xfrm>
          <a:prstGeom prst="pen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55E06-A3CC-48B9-B317-446588D5048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4" b="89948" l="9949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1" t="31375" r="4352" b="30840"/>
          <a:stretch/>
        </p:blipFill>
        <p:spPr>
          <a:xfrm rot="351692">
            <a:off x="3375156" y="816675"/>
            <a:ext cx="4315250" cy="1202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55E06-A3CC-48B9-B317-446588D5048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94" b="89948" l="99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1" t="31375" r="4352" b="30840"/>
          <a:stretch/>
        </p:blipFill>
        <p:spPr>
          <a:xfrm rot="351692">
            <a:off x="-82755" y="4783753"/>
            <a:ext cx="4315250" cy="1202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49034A-C413-4C51-9422-78BD04F7EF9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667" r="97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" t="31395" r="1999" b="29309"/>
          <a:stretch/>
        </p:blipFill>
        <p:spPr>
          <a:xfrm>
            <a:off x="4282623" y="5385059"/>
            <a:ext cx="4692049" cy="12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757E19-5110-4143-9258-488CC3B56B3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5" b="89593" l="2293" r="977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" t="12612" r="3593" b="24847"/>
          <a:stretch/>
        </p:blipFill>
        <p:spPr>
          <a:xfrm>
            <a:off x="8537518" y="4112146"/>
            <a:ext cx="3654482" cy="1392183"/>
          </a:xfrm>
          <a:prstGeom prst="rect">
            <a:avLst/>
          </a:prstGeom>
        </p:spPr>
      </p:pic>
      <p:pic>
        <p:nvPicPr>
          <p:cNvPr id="2" name="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966076" y="6018038"/>
            <a:ext cx="609600" cy="609600"/>
          </a:xfrm>
          <a:prstGeom prst="rect">
            <a:avLst/>
          </a:prstGeom>
        </p:spPr>
      </p:pic>
      <p:pic>
        <p:nvPicPr>
          <p:cNvPr id="3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68936" y="5768494"/>
            <a:ext cx="609600" cy="609600"/>
          </a:xfrm>
          <a:prstGeom prst="rect">
            <a:avLst/>
          </a:prstGeom>
        </p:spPr>
      </p:pic>
      <p:pic>
        <p:nvPicPr>
          <p:cNvPr id="8" name="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86280" y="6203569"/>
            <a:ext cx="609600" cy="609600"/>
          </a:xfrm>
          <a:prstGeom prst="rect">
            <a:avLst/>
          </a:prstGeom>
        </p:spPr>
      </p:pic>
      <p:pic>
        <p:nvPicPr>
          <p:cNvPr id="9" name="đúng">
            <a:hlinkClick r:id="" action="ppaction://media"/>
            <a:extLst>
              <a:ext uri="{FF2B5EF4-FFF2-40B4-BE49-F238E27FC236}">
                <a16:creationId xmlns:a16="http://schemas.microsoft.com/office/drawing/2014/main" id="{77A30550-EC67-436C-9906-9DFD0258F5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11" name="đúng">
            <a:hlinkClick r:id="" action="ppaction://media"/>
            <a:extLst>
              <a:ext uri="{FF2B5EF4-FFF2-40B4-BE49-F238E27FC236}">
                <a16:creationId xmlns:a16="http://schemas.microsoft.com/office/drawing/2014/main" id="{712332F9-A1AC-4046-8009-5992538877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72800" y="2554543"/>
            <a:ext cx="609600" cy="609600"/>
          </a:xfrm>
          <a:prstGeom prst="rect">
            <a:avLst/>
          </a:prstGeom>
        </p:spPr>
      </p:pic>
      <p:pic>
        <p:nvPicPr>
          <p:cNvPr id="12" name="bong may bay">
            <a:hlinkClick r:id="" action="ppaction://media"/>
            <a:extLst>
              <a:ext uri="{FF2B5EF4-FFF2-40B4-BE49-F238E27FC236}">
                <a16:creationId xmlns:a16="http://schemas.microsoft.com/office/drawing/2014/main" id="{15714393-C3E6-45A9-81A9-C5DAAF354FF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21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8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28203 -0.57639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02" y="-28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-1.85185E-6 L -0.09466 -0.64699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40" y="-323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4.07407E-6 L -0.37083 -0.45741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542" y="-22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28788" mute="1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8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81481E-6 L 0.28203 -0.57639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102" y="-28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-1.85185E-6 L -0.09466 -0.6469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40" y="-323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4.07407E-6 L -0.37083 -0.45741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542" y="-228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28788" mute="1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 showWhenStopped="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 showWhenStopped="0">
                    <p:cTn id="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0+ ảnh nền Powerpoint dễ thương, cute để làm sl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97"/>
            <a:ext cx="12192000" cy="686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6231B7-9651-4856-A812-C4C712119D28}"/>
              </a:ext>
            </a:extLst>
          </p:cNvPr>
          <p:cNvSpPr txBox="1"/>
          <p:nvPr/>
        </p:nvSpPr>
        <p:spPr>
          <a:xfrm>
            <a:off x="353290" y="1449127"/>
            <a:ext cx="11658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 HỌC GIỎI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CA084F-B374-42EB-8676-DFD29034775B}"/>
              </a:ext>
            </a:extLst>
          </p:cNvPr>
          <p:cNvSpPr/>
          <p:nvPr/>
        </p:nvSpPr>
        <p:spPr>
          <a:xfrm>
            <a:off x="2906666" y="3092027"/>
            <a:ext cx="6378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5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999FE019-E0A8-4265-9A5C-2C9A4DE7FB73}"/>
              </a:ext>
            </a:extLst>
          </p:cNvPr>
          <p:cNvSpPr/>
          <p:nvPr/>
        </p:nvSpPr>
        <p:spPr>
          <a:xfrm>
            <a:off x="3654930" y="0"/>
            <a:ext cx="4845125" cy="30427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5 mẫu xe máy đáng chú ý dưới 30 triệu đồng dành cho sinh viên | Ôtô-Xe máy  | Vietnam+ (VietnamPlus)"/>
          <p:cNvPicPr>
            <a:picLocks noChangeAspect="1" noChangeArrowheads="1"/>
          </p:cNvPicPr>
          <p:nvPr/>
        </p:nvPicPr>
        <p:blipFill>
          <a:blip r:embed="rId11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2" l="300" r="1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8512" y="-104831"/>
            <a:ext cx="4188959" cy="290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F6A7B3-6CC5-40B5-A14E-0CE4875625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1" t="24946" r="10493" b="11810"/>
          <a:stretch/>
        </p:blipFill>
        <p:spPr>
          <a:xfrm>
            <a:off x="0" y="4405744"/>
            <a:ext cx="3740727" cy="2398643"/>
          </a:xfrm>
          <a:prstGeom prst="rect">
            <a:avLst/>
          </a:prstGeom>
        </p:spPr>
      </p:pic>
      <p:pic>
        <p:nvPicPr>
          <p:cNvPr id="1026" name="Picture 2" descr="5 mẫu xe máy đáng chú ý dưới 30 triệu đồng dành cho sinh viên | Ôtô-Xe máy  | Vietnam+ (VietnamPlus)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2" l="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8512" y="3953815"/>
            <a:ext cx="4188959" cy="290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C35C22-9C26-4D90-BA07-C5C6280E4D3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687" b="80551" l="12909" r="943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21656" r="5029" b="19447"/>
          <a:stretch/>
        </p:blipFill>
        <p:spPr>
          <a:xfrm>
            <a:off x="8427026" y="4145972"/>
            <a:ext cx="3764973" cy="2658415"/>
          </a:xfrm>
          <a:prstGeom prst="rect">
            <a:avLst/>
          </a:prstGeom>
        </p:spPr>
      </p:pic>
      <p:pic>
        <p:nvPicPr>
          <p:cNvPr id="2" name="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19791" y="3953814"/>
            <a:ext cx="609600" cy="609600"/>
          </a:xfrm>
          <a:prstGeom prst="rect">
            <a:avLst/>
          </a:prstGeom>
        </p:spPr>
      </p:pic>
      <p:pic>
        <p:nvPicPr>
          <p:cNvPr id="3" name="đúng">
            <a:hlinkClick r:id="" action="ppaction://media"/>
            <a:extLst>
              <a:ext uri="{FF2B5EF4-FFF2-40B4-BE49-F238E27FC236}">
                <a16:creationId xmlns:a16="http://schemas.microsoft.com/office/drawing/2014/main" id="{67AE8D6E-5EC2-4AB9-8EC0-7DC5119676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24591" y="2862467"/>
            <a:ext cx="609600" cy="609600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  <a:extLst>
              <a:ext uri="{FF2B5EF4-FFF2-40B4-BE49-F238E27FC236}">
                <a16:creationId xmlns:a16="http://schemas.microsoft.com/office/drawing/2014/main" id="{2663B407-7710-49FE-8034-F50E34C76A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97068" y="1302124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E7B27BDF-3869-40FD-9916-1710D3F5A8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24591" y="1964140"/>
            <a:ext cx="609600" cy="609600"/>
          </a:xfrm>
          <a:prstGeom prst="rect">
            <a:avLst/>
          </a:prstGeom>
        </p:spPr>
      </p:pic>
      <p:pic>
        <p:nvPicPr>
          <p:cNvPr id="7" name="bong xe may">
            <a:hlinkClick r:id="" action="ppaction://media"/>
            <a:extLst>
              <a:ext uri="{FF2B5EF4-FFF2-40B4-BE49-F238E27FC236}">
                <a16:creationId xmlns:a16="http://schemas.microsoft.com/office/drawing/2014/main" id="{9DB4405B-C3DB-43BD-8AB6-0138937A4B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0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9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59259E-6 L 0.33972 -0.59907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79" y="-299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-4.44444E-6 L 0.00104 -0.59305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2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2019 -0.57361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16" y="-28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numSld="2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9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59259E-6 L 0.33972 -0.59907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79" y="-299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-4.44444E-6 L 0.00104 -0.59305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" y="-2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44444E-6 L -0.32019 -0.57361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16" y="-286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80000" numSld="2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27D3BE-DC9B-4CC6-BAD9-A1D4492EA96F}"/>
              </a:ext>
            </a:extLst>
          </p:cNvPr>
          <p:cNvSpPr/>
          <p:nvPr/>
        </p:nvSpPr>
        <p:spPr>
          <a:xfrm>
            <a:off x="3998941" y="174955"/>
            <a:ext cx="4017201" cy="20924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8886ED-E562-4CB2-9792-8E0DCF88B2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17470" r="8638" b="12004"/>
          <a:stretch/>
        </p:blipFill>
        <p:spPr>
          <a:xfrm>
            <a:off x="4124809" y="174955"/>
            <a:ext cx="3765464" cy="2020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8886ED-E562-4CB2-9792-8E0DCF88B2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2" t="17470" r="8638" b="12004"/>
          <a:stretch/>
        </p:blipFill>
        <p:spPr>
          <a:xfrm>
            <a:off x="45753" y="4793891"/>
            <a:ext cx="3765464" cy="2020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F7ACF2-8FCA-4A14-8F42-82016300B4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88" t="32507" r="8019" b="24133"/>
          <a:stretch/>
        </p:blipFill>
        <p:spPr>
          <a:xfrm>
            <a:off x="4166755" y="4703183"/>
            <a:ext cx="3938154" cy="1339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6FE437-3C52-426B-A65A-23F6CDA1B4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78" b="90556" l="4219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3" t="9086" r="3649" b="9545"/>
          <a:stretch/>
        </p:blipFill>
        <p:spPr>
          <a:xfrm>
            <a:off x="8458199" y="4977245"/>
            <a:ext cx="3596839" cy="1793522"/>
          </a:xfrm>
          <a:prstGeom prst="rect">
            <a:avLst/>
          </a:prstGeom>
        </p:spPr>
      </p:pic>
      <p:pic>
        <p:nvPicPr>
          <p:cNvPr id="2" name="đúng">
            <a:hlinkClick r:id="" action="ppaction://media"/>
            <a:extLst>
              <a:ext uri="{FF2B5EF4-FFF2-40B4-BE49-F238E27FC236}">
                <a16:creationId xmlns:a16="http://schemas.microsoft.com/office/drawing/2014/main" id="{B055B3B7-9094-418B-B940-51E8D9B05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45588" y="2216232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384EECE8-4719-40D9-8422-4B5B1247A1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45588" y="1468895"/>
            <a:ext cx="609600" cy="609600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  <a:extLst>
              <a:ext uri="{FF2B5EF4-FFF2-40B4-BE49-F238E27FC236}">
                <a16:creationId xmlns:a16="http://schemas.microsoft.com/office/drawing/2014/main" id="{D6FBF651-3114-47FF-AF05-0EA9F53D91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45588" y="611568"/>
            <a:ext cx="609600" cy="609600"/>
          </a:xfrm>
          <a:prstGeom prst="rect">
            <a:avLst/>
          </a:prstGeom>
        </p:spPr>
      </p:pic>
      <p:pic>
        <p:nvPicPr>
          <p:cNvPr id="8" name="bong oto">
            <a:hlinkClick r:id="" action="ppaction://media"/>
            <a:extLst>
              <a:ext uri="{FF2B5EF4-FFF2-40B4-BE49-F238E27FC236}">
                <a16:creationId xmlns:a16="http://schemas.microsoft.com/office/drawing/2014/main" id="{67B68528-2279-4B08-811B-1C94FAEC2A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62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3.7037E-6 L 0.33425 -0.674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06" y="-337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3.33333E-6 L -0.01133 -0.62477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3" y="-3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-0.3332 -0.68403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67" y="-34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62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3.7037E-6 L 0.33425 -0.674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06" y="-3372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3.33333E-6 L -0.01133 -0.62477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3" y="-31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-0.3332 -0.68403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67" y="-342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Oval 95">
            <a:extLst>
              <a:ext uri="{FF2B5EF4-FFF2-40B4-BE49-F238E27FC236}">
                <a16:creationId xmlns:a16="http://schemas.microsoft.com/office/drawing/2014/main" id="{87411808-0804-422E-AFC8-376E5C987779}"/>
              </a:ext>
            </a:extLst>
          </p:cNvPr>
          <p:cNvSpPr/>
          <p:nvPr/>
        </p:nvSpPr>
        <p:spPr>
          <a:xfrm>
            <a:off x="3789701" y="149032"/>
            <a:ext cx="4440627" cy="263392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AFF96-496C-4678-9108-8249852872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5" t="23467" b="18206"/>
          <a:stretch/>
        </p:blipFill>
        <p:spPr>
          <a:xfrm>
            <a:off x="4148216" y="369050"/>
            <a:ext cx="3723596" cy="216975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470BFD8-D6F9-4CBB-A40B-CFC340FF55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8" t="11653" r="1"/>
          <a:stretch/>
        </p:blipFill>
        <p:spPr>
          <a:xfrm>
            <a:off x="285986" y="4686300"/>
            <a:ext cx="3278096" cy="19728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FAB272D-84BB-4F8B-A0A2-DDA8693CF2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9" b="1"/>
          <a:stretch/>
        </p:blipFill>
        <p:spPr>
          <a:xfrm>
            <a:off x="4148216" y="4489347"/>
            <a:ext cx="3624184" cy="216975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66BAFF96-496C-4678-9108-8249852872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" t="23467" b="18206"/>
          <a:stretch/>
        </p:blipFill>
        <p:spPr>
          <a:xfrm>
            <a:off x="8230328" y="4489347"/>
            <a:ext cx="3723596" cy="2169756"/>
          </a:xfrm>
          <a:prstGeom prst="rect">
            <a:avLst/>
          </a:prstGeom>
        </p:spPr>
      </p:pic>
      <p:pic>
        <p:nvPicPr>
          <p:cNvPr id="2" name="đúng">
            <a:hlinkClick r:id="" action="ppaction://media"/>
            <a:extLst>
              <a:ext uri="{FF2B5EF4-FFF2-40B4-BE49-F238E27FC236}">
                <a16:creationId xmlns:a16="http://schemas.microsoft.com/office/drawing/2014/main" id="{BCCDBB31-C27B-4B6E-9FA5-E946B4A69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45588" y="2721752"/>
            <a:ext cx="609600" cy="609600"/>
          </a:xfrm>
          <a:prstGeom prst="rect">
            <a:avLst/>
          </a:prstGeom>
        </p:spPr>
      </p:pic>
      <p:pic>
        <p:nvPicPr>
          <p:cNvPr id="3" name="sai">
            <a:hlinkClick r:id="" action="ppaction://media"/>
            <a:extLst>
              <a:ext uri="{FF2B5EF4-FFF2-40B4-BE49-F238E27FC236}">
                <a16:creationId xmlns:a16="http://schemas.microsoft.com/office/drawing/2014/main" id="{C610148B-E9D9-460F-8291-0C0E999150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45588" y="2063853"/>
            <a:ext cx="609600" cy="609600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  <a:extLst>
              <a:ext uri="{FF2B5EF4-FFF2-40B4-BE49-F238E27FC236}">
                <a16:creationId xmlns:a16="http://schemas.microsoft.com/office/drawing/2014/main" id="{235C3E84-654B-40A8-A5AB-0139EE3A45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45588" y="1149128"/>
            <a:ext cx="609600" cy="609600"/>
          </a:xfrm>
          <a:prstGeom prst="rect">
            <a:avLst/>
          </a:prstGeom>
        </p:spPr>
      </p:pic>
      <p:pic>
        <p:nvPicPr>
          <p:cNvPr id="5" name="bong xe đap">
            <a:hlinkClick r:id="" action="ppaction://media"/>
            <a:extLst>
              <a:ext uri="{FF2B5EF4-FFF2-40B4-BE49-F238E27FC236}">
                <a16:creationId xmlns:a16="http://schemas.microsoft.com/office/drawing/2014/main" id="{A1496F77-C42C-4ACB-AB5B-A36C6D104F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3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7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7.40741E-7 L 0.31549 -0.6044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68" y="-30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3.7037E-7 L 0.00286 -0.59259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29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0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1.48148E-6 L -0.33528 -0.60023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771" y="-300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6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7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7.40741E-7 L 0.31549 -0.6044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68" y="-30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3.7037E-7 L 0.00286 -0.5925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3" y="-296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0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1.48148E-6 L -0.33528 -0.60023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771" y="-300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6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eparation 3"/>
          <p:cNvSpPr/>
          <p:nvPr/>
        </p:nvSpPr>
        <p:spPr>
          <a:xfrm>
            <a:off x="3379303" y="106017"/>
            <a:ext cx="4664767" cy="2915479"/>
          </a:xfrm>
          <a:prstGeom prst="flowChartPreparati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58E785-0CFB-4F51-BF20-2AB490328E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9760" r="311" b="15718"/>
          <a:stretch/>
        </p:blipFill>
        <p:spPr>
          <a:xfrm>
            <a:off x="3809999" y="163846"/>
            <a:ext cx="3803374" cy="2668808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A9CECD7A-219B-42C7-9130-196B59820F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4139" r="2076" b="5031"/>
          <a:stretch/>
        </p:blipFill>
        <p:spPr>
          <a:xfrm>
            <a:off x="353291" y="4478482"/>
            <a:ext cx="3456708" cy="2159124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D458E785-0CFB-4F51-BF20-2AB490328E5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9760" r="311" b="15718"/>
          <a:stretch/>
        </p:blipFill>
        <p:spPr>
          <a:xfrm>
            <a:off x="4240696" y="4189192"/>
            <a:ext cx="3803374" cy="2668808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D119C291-E7FF-4ACC-A081-DF84777138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" t="10324" r="10227" b="7130"/>
          <a:stretch/>
        </p:blipFill>
        <p:spPr>
          <a:xfrm>
            <a:off x="8593281" y="4478482"/>
            <a:ext cx="3356263" cy="2301358"/>
          </a:xfrm>
          <a:prstGeom prst="rect">
            <a:avLst/>
          </a:prstGeom>
        </p:spPr>
      </p:pic>
      <p:pic>
        <p:nvPicPr>
          <p:cNvPr id="2" name="đúng">
            <a:hlinkClick r:id="" action="ppaction://media"/>
            <a:extLst>
              <a:ext uri="{FF2B5EF4-FFF2-40B4-BE49-F238E27FC236}">
                <a16:creationId xmlns:a16="http://schemas.microsoft.com/office/drawing/2014/main" id="{5D124B6A-88EE-4C68-8BA4-07FFC6309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06175" y="2957528"/>
            <a:ext cx="609600" cy="609600"/>
          </a:xfrm>
          <a:prstGeom prst="rect">
            <a:avLst/>
          </a:prstGeom>
        </p:spPr>
      </p:pic>
      <p:pic>
        <p:nvPicPr>
          <p:cNvPr id="3" name="sai">
            <a:hlinkClick r:id="" action="ppaction://media"/>
            <a:extLst>
              <a:ext uri="{FF2B5EF4-FFF2-40B4-BE49-F238E27FC236}">
                <a16:creationId xmlns:a16="http://schemas.microsoft.com/office/drawing/2014/main" id="{87A9089A-81FE-4D68-AF97-00F57259E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8932" y="1932243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9A4A3861-22A6-44A2-93B3-B7F66485AE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58985" y="1193450"/>
            <a:ext cx="609600" cy="609600"/>
          </a:xfrm>
          <a:prstGeom prst="rect">
            <a:avLst/>
          </a:prstGeom>
        </p:spPr>
      </p:pic>
      <p:pic>
        <p:nvPicPr>
          <p:cNvPr id="6" name="bong xe đap">
            <a:hlinkClick r:id="" action="ppaction://media"/>
            <a:extLst>
              <a:ext uri="{FF2B5EF4-FFF2-40B4-BE49-F238E27FC236}">
                <a16:creationId xmlns:a16="http://schemas.microsoft.com/office/drawing/2014/main" id="{DFC43A62-11A8-4FB8-A8E3-DFE5E8DAC3E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59259E-6 L 0.28855 -0.58194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10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27" y="-290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-0.03529 -0.58888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1" y="-2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4.07407E-6 L -0.37382 -0.58542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698" y="-292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3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67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0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59259E-6 L 0.28855 -0.58194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0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427" y="-290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4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4.07407E-6 L -0.03529 -0.58888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71" y="-2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0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75E-6 4.07407E-6 L -0.37382 -0.58542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0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698" y="-2928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3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475" y="132521"/>
            <a:ext cx="4161183" cy="284921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FFB378-5108-44E8-AFE5-E02F6DA1E1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268" b="79867" l="499" r="99501">
                        <a14:foregroundMark x1="40100" y1="70715" x2="40100" y2="70715"/>
                        <a14:foregroundMark x1="40100" y1="70715" x2="40100" y2="70715"/>
                        <a14:foregroundMark x1="92180" y1="64559" x2="92180" y2="64559"/>
                        <a14:foregroundMark x1="92180" y1="64559" x2="92180" y2="64559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41" r="-1272" b="20244"/>
          <a:stretch/>
        </p:blipFill>
        <p:spPr>
          <a:xfrm>
            <a:off x="3936901" y="528705"/>
            <a:ext cx="3908330" cy="1840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6FE437-3C52-426B-A65A-23F6CDA1B4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78" b="90556" l="4219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3" t="9086" r="3649" b="9545"/>
          <a:stretch/>
        </p:blipFill>
        <p:spPr>
          <a:xfrm>
            <a:off x="4488873" y="4880665"/>
            <a:ext cx="3241964" cy="1748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C7560E-2942-4EE6-97AD-B050F0A48FA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08" b="87387" l="6014" r="96084"/>
                    </a14:imgEffect>
                  </a14:imgLayer>
                </a14:imgProps>
              </a:ext>
            </a:extLst>
          </a:blip>
          <a:srcRect l="5413" t="1679" r="2122" b="10420"/>
          <a:stretch/>
        </p:blipFill>
        <p:spPr>
          <a:xfrm>
            <a:off x="581890" y="4880665"/>
            <a:ext cx="3176630" cy="1840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FFB378-5108-44E8-AFE5-E02F6DA1E1A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268" b="79867" l="499" r="99501">
                        <a14:foregroundMark x1="40100" y1="70715" x2="40100" y2="70715"/>
                        <a14:foregroundMark x1="40100" y1="70715" x2="40100" y2="70715"/>
                        <a14:foregroundMark x1="92180" y1="64559" x2="92180" y2="64559"/>
                        <a14:foregroundMark x1="92180" y1="64559" x2="92180" y2="64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341" r="-1272" b="20244"/>
          <a:stretch/>
        </p:blipFill>
        <p:spPr>
          <a:xfrm>
            <a:off x="8169379" y="4880665"/>
            <a:ext cx="3908330" cy="1840111"/>
          </a:xfrm>
          <a:prstGeom prst="rect">
            <a:avLst/>
          </a:prstGeom>
        </p:spPr>
      </p:pic>
      <p:pic>
        <p:nvPicPr>
          <p:cNvPr id="2" name="đúng">
            <a:hlinkClick r:id="" action="ppaction://media"/>
            <a:extLst>
              <a:ext uri="{FF2B5EF4-FFF2-40B4-BE49-F238E27FC236}">
                <a16:creationId xmlns:a16="http://schemas.microsoft.com/office/drawing/2014/main" id="{2A8C4432-75AE-476C-99A5-73A0EC173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22925" y="2531953"/>
            <a:ext cx="609600" cy="609600"/>
          </a:xfrm>
          <a:prstGeom prst="rect">
            <a:avLst/>
          </a:prstGeom>
        </p:spPr>
      </p:pic>
      <p:pic>
        <p:nvPicPr>
          <p:cNvPr id="3" name="sai">
            <a:hlinkClick r:id="" action="ppaction://media"/>
            <a:extLst>
              <a:ext uri="{FF2B5EF4-FFF2-40B4-BE49-F238E27FC236}">
                <a16:creationId xmlns:a16="http://schemas.microsoft.com/office/drawing/2014/main" id="{F2705904-D0A7-4C0F-B991-79D29EDC89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22925" y="1557129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CFA6FCFC-C48B-4A0F-8611-290FF37A71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22925" y="591933"/>
            <a:ext cx="609600" cy="609600"/>
          </a:xfrm>
          <a:prstGeom prst="rect">
            <a:avLst/>
          </a:prstGeom>
        </p:spPr>
      </p:pic>
      <p:pic>
        <p:nvPicPr>
          <p:cNvPr id="7" name="bong oto">
            <a:hlinkClick r:id="" action="ppaction://media"/>
            <a:extLst>
              <a:ext uri="{FF2B5EF4-FFF2-40B4-BE49-F238E27FC236}">
                <a16:creationId xmlns:a16="http://schemas.microsoft.com/office/drawing/2014/main" id="{D577B88E-02BA-4106-A079-447C17BA32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6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6 L -0.05222 -0.64954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17" y="-3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27604 -0.64514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2" y="-322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3.33333E-6 L -0.34662 -0.6351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331" y="-317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62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6 L -0.05222 -0.64954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17" y="-324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2.96296E-6 L 0.27604 -0.64514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02" y="-322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3.33333E-6 L -0.34662 -0.6351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331" y="-317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882886" y="178902"/>
            <a:ext cx="4505739" cy="29684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ED729-E3F6-4435-B166-008C0CFDC3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0" b="80000" l="15000" r="85917">
                        <a14:foregroundMark x1="81417" y1="65630" x2="81417" y2="65630"/>
                        <a14:foregroundMark x1="78583" y1="65630" x2="78583" y2="65630"/>
                        <a14:foregroundMark x1="78583" y1="65630" x2="78583" y2="65630"/>
                        <a14:foregroundMark x1="77000" y1="61333" x2="77000" y2="61333"/>
                        <a14:foregroundMark x1="77417" y1="59111" x2="77417" y2="59111"/>
                        <a14:foregroundMark x1="79417" y1="52593" x2="79417" y2="52593"/>
                        <a14:foregroundMark x1="79833" y1="52593" x2="79833" y2="52593"/>
                        <a14:foregroundMark x1="79833" y1="52593" x2="79833" y2="52593"/>
                        <a14:foregroundMark x1="78167" y1="54074" x2="78167" y2="54074"/>
                        <a14:foregroundMark x1="78167" y1="54074" x2="78167" y2="54074"/>
                        <a14:foregroundMark x1="77417" y1="60593" x2="77417" y2="60593"/>
                        <a14:foregroundMark x1="77417" y1="61333" x2="77417" y2="61333"/>
                        <a14:foregroundMark x1="77417" y1="61333" x2="77417" y2="61333"/>
                        <a14:foregroundMark x1="73750" y1="59852" x2="73750" y2="59852"/>
                        <a14:foregroundMark x1="73333" y1="59852" x2="73333" y2="59852"/>
                        <a14:foregroundMark x1="73333" y1="59852" x2="73333" y2="59852"/>
                        <a14:foregroundMark x1="77417" y1="55556" x2="78583" y2="53333"/>
                        <a14:foregroundMark x1="84250" y1="46074" x2="84250" y2="46074"/>
                        <a14:foregroundMark x1="84667" y1="46074" x2="84667" y2="46074"/>
                        <a14:foregroundMark x1="84667" y1="46074" x2="84667" y2="46074"/>
                        <a14:foregroundMark x1="83417" y1="53333" x2="83417" y2="53333"/>
                        <a14:foregroundMark x1="83417" y1="53333" x2="83417" y2="53333"/>
                        <a14:foregroundMark x1="77417" y1="56889" x2="76167" y2="57630"/>
                        <a14:foregroundMark x1="75750" y1="58370" x2="75750" y2="58370"/>
                        <a14:foregroundMark x1="75750" y1="59111" x2="75750" y2="59111"/>
                        <a14:foregroundMark x1="75333" y1="64148" x2="75333" y2="64148"/>
                        <a14:foregroundMark x1="75333" y1="64148" x2="75333" y2="64148"/>
                        <a14:foregroundMark x1="75333" y1="66370" x2="75333" y2="66370"/>
                        <a14:foregroundMark x1="74917" y1="69185" x2="74917" y2="69185"/>
                        <a14:foregroundMark x1="76167" y1="68444" x2="76167" y2="68444"/>
                        <a14:foregroundMark x1="76583" y1="68444" x2="76583" y2="68444"/>
                        <a14:foregroundMark x1="71333" y1="64889" x2="71333" y2="64889"/>
                        <a14:foregroundMark x1="75333" y1="58370" x2="75333" y2="58370"/>
                        <a14:foregroundMark x1="75333" y1="57630" x2="75333" y2="57630"/>
                        <a14:foregroundMark x1="73750" y1="59852" x2="73750" y2="59852"/>
                        <a14:foregroundMark x1="73333" y1="59852" x2="73333" y2="59852"/>
                        <a14:foregroundMark x1="73333" y1="59852" x2="72083" y2="60593"/>
                        <a14:foregroundMark x1="70917" y1="61333" x2="70917" y2="61333"/>
                        <a14:foregroundMark x1="70500" y1="61333" x2="70500" y2="61333"/>
                        <a14:foregroundMark x1="72500" y1="56889" x2="72500" y2="56889"/>
                        <a14:foregroundMark x1="74167" y1="54815" x2="74167" y2="56889"/>
                        <a14:foregroundMark x1="74583" y1="57630" x2="74583" y2="61926"/>
                        <a14:foregroundMark x1="75750" y1="60593" x2="75333" y2="62667"/>
                        <a14:foregroundMark x1="71750" y1="53333" x2="70083" y2="59111"/>
                        <a14:foregroundMark x1="68833" y1="62667" x2="68083" y2="67704"/>
                        <a14:foregroundMark x1="68083" y1="66963" x2="68083" y2="66963"/>
                        <a14:foregroundMark x1="71333" y1="65630" x2="71333" y2="65630"/>
                        <a14:foregroundMark x1="71333" y1="66370" x2="71333" y2="66370"/>
                        <a14:foregroundMark x1="71333" y1="69185" x2="71333" y2="69185"/>
                        <a14:foregroundMark x1="70917" y1="72741" x2="70917" y2="72741"/>
                        <a14:foregroundMark x1="72917" y1="74963" x2="72917" y2="74963"/>
                        <a14:foregroundMark x1="74583" y1="72000" x2="74583" y2="72000"/>
                        <a14:foregroundMark x1="79417" y1="69926" x2="79417" y2="69926"/>
                        <a14:foregroundMark x1="72917" y1="64889" x2="71333" y2="69926"/>
                        <a14:foregroundMark x1="71333" y1="69926" x2="71333" y2="69926"/>
                        <a14:foregroundMark x1="71333" y1="69926" x2="71333" y2="69926"/>
                        <a14:foregroundMark x1="69667" y1="71407" x2="69667" y2="71407"/>
                        <a14:foregroundMark x1="68500" y1="72741" x2="68500" y2="72741"/>
                        <a14:foregroundMark x1="21500" y1="51111" x2="21500" y2="51111"/>
                        <a14:foregroundMark x1="21917" y1="52593" x2="23917" y2="55556"/>
                        <a14:foregroundMark x1="25167" y1="56296" x2="26750" y2="57630"/>
                        <a14:foregroundMark x1="27583" y1="59111" x2="27583" y2="59111"/>
                        <a14:foregroundMark x1="28750" y1="59852" x2="28750" y2="59852"/>
                        <a14:foregroundMark x1="28000" y1="57630" x2="28000" y2="57630"/>
                        <a14:foregroundMark x1="26750" y1="59852" x2="26750" y2="59852"/>
                        <a14:foregroundMark x1="24333" y1="66963" x2="23500" y2="69926"/>
                        <a14:foregroundMark x1="19083" y1="54074" x2="19083" y2="54074"/>
                        <a14:foregroundMark x1="18667" y1="56296" x2="18667" y2="64148"/>
                        <a14:foregroundMark x1="19833" y1="62667" x2="19833" y2="66963"/>
                        <a14:foregroundMark x1="21083" y1="65630" x2="21917" y2="71407"/>
                        <a14:foregroundMark x1="23500" y1="64889" x2="23500" y2="64889"/>
                        <a14:foregroundMark x1="24750" y1="60593" x2="26750" y2="70667"/>
                        <a14:foregroundMark x1="30000" y1="65630" x2="30000" y2="65630"/>
                        <a14:foregroundMark x1="30417" y1="60593" x2="30000" y2="65630"/>
                        <a14:foregroundMark x1="25167" y1="72000" x2="25167" y2="80000"/>
                        <a14:foregroundMark x1="20667" y1="65630" x2="20667" y2="65630"/>
                        <a14:foregroundMark x1="15417" y1="62667" x2="15000" y2="64889"/>
                        <a14:foregroundMark x1="15000" y1="63407" x2="15000" y2="63407"/>
                        <a14:foregroundMark x1="15417" y1="56889" x2="15417" y2="56889"/>
                        <a14:foregroundMark x1="15417" y1="49778" x2="15417" y2="49778"/>
                        <a14:foregroundMark x1="17417" y1="47556" x2="17417" y2="47556"/>
                        <a14:foregroundMark x1="18250" y1="46074" x2="18250" y2="46074"/>
                        <a14:foregroundMark x1="21500" y1="43259" x2="21500" y2="43259"/>
                        <a14:foregroundMark x1="26333" y1="38963" x2="28750" y2="44000"/>
                        <a14:foregroundMark x1="32833" y1="45481" x2="32833" y2="45481"/>
                        <a14:foregroundMark x1="84250" y1="60593" x2="84250" y2="60593"/>
                        <a14:foregroundMark x1="84667" y1="60593" x2="84667" y2="60593"/>
                        <a14:foregroundMark x1="85500" y1="60593" x2="85500" y2="60593"/>
                        <a14:foregroundMark x1="85917" y1="56889" x2="85917" y2="56889"/>
                        <a14:foregroundMark x1="83417" y1="53333" x2="83417" y2="53333"/>
                        <a14:foregroundMark x1="78583" y1="49037" x2="78583" y2="49037"/>
                        <a14:foregroundMark x1="68500" y1="37481" x2="68500" y2="37481"/>
                      </a14:backgroundRemoval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0" t="27152" r="10946" b="23006"/>
          <a:stretch/>
        </p:blipFill>
        <p:spPr>
          <a:xfrm>
            <a:off x="4012063" y="634523"/>
            <a:ext cx="4247383" cy="1500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BED729-E3F6-4435-B166-008C0CFDC3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0" b="80000" l="15000" r="85917">
                        <a14:foregroundMark x1="81417" y1="65630" x2="81417" y2="65630"/>
                        <a14:foregroundMark x1="78583" y1="65630" x2="78583" y2="65630"/>
                        <a14:foregroundMark x1="78583" y1="65630" x2="78583" y2="65630"/>
                        <a14:foregroundMark x1="77000" y1="61333" x2="77000" y2="61333"/>
                        <a14:foregroundMark x1="77417" y1="59111" x2="77417" y2="59111"/>
                        <a14:foregroundMark x1="79417" y1="52593" x2="79417" y2="52593"/>
                        <a14:foregroundMark x1="79833" y1="52593" x2="79833" y2="52593"/>
                        <a14:foregroundMark x1="79833" y1="52593" x2="79833" y2="52593"/>
                        <a14:foregroundMark x1="78167" y1="54074" x2="78167" y2="54074"/>
                        <a14:foregroundMark x1="78167" y1="54074" x2="78167" y2="54074"/>
                        <a14:foregroundMark x1="77417" y1="60593" x2="77417" y2="60593"/>
                        <a14:foregroundMark x1="77417" y1="61333" x2="77417" y2="61333"/>
                        <a14:foregroundMark x1="77417" y1="61333" x2="77417" y2="61333"/>
                        <a14:foregroundMark x1="73750" y1="59852" x2="73750" y2="59852"/>
                        <a14:foregroundMark x1="73333" y1="59852" x2="73333" y2="59852"/>
                        <a14:foregroundMark x1="73333" y1="59852" x2="73333" y2="59852"/>
                        <a14:foregroundMark x1="77417" y1="55556" x2="78583" y2="53333"/>
                        <a14:foregroundMark x1="84250" y1="46074" x2="84250" y2="46074"/>
                        <a14:foregroundMark x1="84667" y1="46074" x2="84667" y2="46074"/>
                        <a14:foregroundMark x1="84667" y1="46074" x2="84667" y2="46074"/>
                        <a14:foregroundMark x1="83417" y1="53333" x2="83417" y2="53333"/>
                        <a14:foregroundMark x1="83417" y1="53333" x2="83417" y2="53333"/>
                        <a14:foregroundMark x1="77417" y1="56889" x2="76167" y2="57630"/>
                        <a14:foregroundMark x1="75750" y1="58370" x2="75750" y2="58370"/>
                        <a14:foregroundMark x1="75750" y1="59111" x2="75750" y2="59111"/>
                        <a14:foregroundMark x1="75333" y1="64148" x2="75333" y2="64148"/>
                        <a14:foregroundMark x1="75333" y1="64148" x2="75333" y2="64148"/>
                        <a14:foregroundMark x1="75333" y1="66370" x2="75333" y2="66370"/>
                        <a14:foregroundMark x1="74917" y1="69185" x2="74917" y2="69185"/>
                        <a14:foregroundMark x1="76167" y1="68444" x2="76167" y2="68444"/>
                        <a14:foregroundMark x1="76583" y1="68444" x2="76583" y2="68444"/>
                        <a14:foregroundMark x1="71333" y1="64889" x2="71333" y2="64889"/>
                        <a14:foregroundMark x1="75333" y1="58370" x2="75333" y2="58370"/>
                        <a14:foregroundMark x1="75333" y1="57630" x2="75333" y2="57630"/>
                        <a14:foregroundMark x1="73750" y1="59852" x2="73750" y2="59852"/>
                        <a14:foregroundMark x1="73333" y1="59852" x2="73333" y2="59852"/>
                        <a14:foregroundMark x1="73333" y1="59852" x2="72083" y2="60593"/>
                        <a14:foregroundMark x1="70917" y1="61333" x2="70917" y2="61333"/>
                        <a14:foregroundMark x1="70500" y1="61333" x2="70500" y2="61333"/>
                        <a14:foregroundMark x1="72500" y1="56889" x2="72500" y2="56889"/>
                        <a14:foregroundMark x1="74167" y1="54815" x2="74167" y2="56889"/>
                        <a14:foregroundMark x1="74583" y1="57630" x2="74583" y2="61926"/>
                        <a14:foregroundMark x1="75750" y1="60593" x2="75333" y2="62667"/>
                        <a14:foregroundMark x1="71750" y1="53333" x2="70083" y2="59111"/>
                        <a14:foregroundMark x1="68833" y1="62667" x2="68083" y2="67704"/>
                        <a14:foregroundMark x1="68083" y1="66963" x2="68083" y2="66963"/>
                        <a14:foregroundMark x1="71333" y1="65630" x2="71333" y2="65630"/>
                        <a14:foregroundMark x1="71333" y1="66370" x2="71333" y2="66370"/>
                        <a14:foregroundMark x1="71333" y1="69185" x2="71333" y2="69185"/>
                        <a14:foregroundMark x1="70917" y1="72741" x2="70917" y2="72741"/>
                        <a14:foregroundMark x1="72917" y1="74963" x2="72917" y2="74963"/>
                        <a14:foregroundMark x1="74583" y1="72000" x2="74583" y2="72000"/>
                        <a14:foregroundMark x1="79417" y1="69926" x2="79417" y2="69926"/>
                        <a14:foregroundMark x1="72917" y1="64889" x2="71333" y2="69926"/>
                        <a14:foregroundMark x1="71333" y1="69926" x2="71333" y2="69926"/>
                        <a14:foregroundMark x1="71333" y1="69926" x2="71333" y2="69926"/>
                        <a14:foregroundMark x1="69667" y1="71407" x2="69667" y2="71407"/>
                        <a14:foregroundMark x1="68500" y1="72741" x2="68500" y2="72741"/>
                        <a14:foregroundMark x1="21500" y1="51111" x2="21500" y2="51111"/>
                        <a14:foregroundMark x1="21917" y1="52593" x2="23917" y2="55556"/>
                        <a14:foregroundMark x1="25167" y1="56296" x2="26750" y2="57630"/>
                        <a14:foregroundMark x1="27583" y1="59111" x2="27583" y2="59111"/>
                        <a14:foregroundMark x1="28750" y1="59852" x2="28750" y2="59852"/>
                        <a14:foregroundMark x1="28000" y1="57630" x2="28000" y2="57630"/>
                        <a14:foregroundMark x1="26750" y1="59852" x2="26750" y2="59852"/>
                        <a14:foregroundMark x1="24333" y1="66963" x2="23500" y2="69926"/>
                        <a14:foregroundMark x1="19083" y1="54074" x2="19083" y2="54074"/>
                        <a14:foregroundMark x1="18667" y1="56296" x2="18667" y2="64148"/>
                        <a14:foregroundMark x1="19833" y1="62667" x2="19833" y2="66963"/>
                        <a14:foregroundMark x1="21083" y1="65630" x2="21917" y2="71407"/>
                        <a14:foregroundMark x1="23500" y1="64889" x2="23500" y2="64889"/>
                        <a14:foregroundMark x1="24750" y1="60593" x2="26750" y2="70667"/>
                        <a14:foregroundMark x1="30000" y1="65630" x2="30000" y2="65630"/>
                        <a14:foregroundMark x1="30417" y1="60593" x2="30000" y2="65630"/>
                        <a14:foregroundMark x1="25167" y1="72000" x2="25167" y2="80000"/>
                        <a14:foregroundMark x1="20667" y1="65630" x2="20667" y2="65630"/>
                        <a14:foregroundMark x1="15417" y1="62667" x2="15000" y2="64889"/>
                        <a14:foregroundMark x1="15000" y1="63407" x2="15000" y2="63407"/>
                        <a14:foregroundMark x1="15417" y1="56889" x2="15417" y2="56889"/>
                        <a14:foregroundMark x1="15417" y1="49778" x2="15417" y2="49778"/>
                        <a14:foregroundMark x1="17417" y1="47556" x2="17417" y2="47556"/>
                        <a14:foregroundMark x1="18250" y1="46074" x2="18250" y2="46074"/>
                        <a14:foregroundMark x1="21500" y1="43259" x2="21500" y2="43259"/>
                        <a14:foregroundMark x1="26333" y1="38963" x2="28750" y2="44000"/>
                        <a14:foregroundMark x1="32833" y1="45481" x2="32833" y2="45481"/>
                        <a14:foregroundMark x1="84250" y1="60593" x2="84250" y2="60593"/>
                        <a14:foregroundMark x1="84667" y1="60593" x2="84667" y2="60593"/>
                        <a14:foregroundMark x1="85500" y1="60593" x2="85500" y2="60593"/>
                        <a14:foregroundMark x1="85917" y1="56889" x2="85917" y2="56889"/>
                        <a14:foregroundMark x1="83417" y1="53333" x2="83417" y2="53333"/>
                        <a14:foregroundMark x1="78583" y1="49037" x2="78583" y2="49037"/>
                        <a14:foregroundMark x1="68500" y1="37481" x2="68500" y2="37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0" t="27152" r="10946" b="23006"/>
          <a:stretch/>
        </p:blipFill>
        <p:spPr>
          <a:xfrm>
            <a:off x="122598" y="5085949"/>
            <a:ext cx="4247383" cy="1500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1BC81B-AFD5-4C07-8875-C19F2E02CD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139" b="78189" l="10611" r="91696">
                        <a14:foregroundMark x1="49135" y1="35120" x2="49135" y2="35120"/>
                        <a14:foregroundMark x1="49135" y1="31978" x2="49135" y2="31978"/>
                        <a14:foregroundMark x1="46136" y1="30314" x2="46136" y2="30314"/>
                        <a14:foregroundMark x1="45329" y1="30684" x2="45329" y2="30684"/>
                        <a14:foregroundMark x1="46367" y1="33272" x2="46367" y2="33272"/>
                        <a14:foregroundMark x1="13956" y1="55453" x2="13956" y2="55453"/>
                        <a14:foregroundMark x1="15456" y1="58780" x2="15456" y2="58780"/>
                        <a14:foregroundMark x1="15917" y1="66913" x2="15917" y2="66913"/>
                        <a14:foregroundMark x1="15917" y1="66913" x2="15917" y2="66913"/>
                        <a14:foregroundMark x1="15917" y1="67283" x2="15917" y2="67283"/>
                        <a14:foregroundMark x1="15917" y1="67283" x2="15917" y2="67283"/>
                        <a14:foregroundMark x1="16724" y1="60444" x2="16724" y2="60444"/>
                        <a14:foregroundMark x1="16724" y1="60444" x2="16724" y2="60444"/>
                        <a14:foregroundMark x1="17762" y1="56007" x2="17762" y2="56007"/>
                        <a14:foregroundMark x1="17762" y1="56007" x2="17762" y2="56007"/>
                        <a14:foregroundMark x1="17762" y1="56007" x2="17762" y2="56007"/>
                        <a14:foregroundMark x1="17762" y1="56007" x2="17762" y2="56007"/>
                        <a14:foregroundMark x1="67705" y1="35305" x2="67705" y2="35305"/>
                        <a14:foregroundMark x1="67705" y1="35305" x2="67705" y2="35305"/>
                        <a14:foregroundMark x1="67705" y1="35305" x2="67705" y2="35305"/>
                        <a14:foregroundMark x1="59516" y1="28651" x2="59516" y2="28651"/>
                        <a14:foregroundMark x1="59516" y1="28651" x2="59516" y2="28651"/>
                        <a14:foregroundMark x1="76817" y1="27911" x2="76817" y2="27911"/>
                        <a14:foregroundMark x1="89389" y1="45841" x2="89389" y2="45841"/>
                        <a14:foregroundMark x1="89158" y1="45841" x2="89158" y2="45841"/>
                        <a14:foregroundMark x1="89158" y1="45841" x2="89158" y2="45841"/>
                        <a14:foregroundMark x1="60554" y1="26617" x2="60554" y2="26617"/>
                        <a14:foregroundMark x1="60554" y1="26617" x2="60554" y2="26617"/>
                        <a14:foregroundMark x1="60554" y1="26617" x2="60554" y2="26617"/>
                        <a14:foregroundMark x1="70127" y1="27542" x2="70127" y2="27542"/>
                        <a14:foregroundMark x1="69896" y1="27542" x2="69896" y2="27542"/>
                        <a14:foregroundMark x1="57209" y1="25878" x2="57209" y2="25878"/>
                        <a14:foregroundMark x1="57209" y1="25878" x2="57209" y2="25878"/>
                        <a14:foregroundMark x1="56517" y1="26802" x2="56517" y2="26802"/>
                        <a14:foregroundMark x1="56286" y1="26802" x2="56286" y2="26802"/>
                        <a14:foregroundMark x1="53749" y1="26802" x2="53749" y2="26802"/>
                        <a14:foregroundMark x1="53749" y1="26802" x2="53749" y2="26802"/>
                        <a14:foregroundMark x1="52710" y1="26802" x2="52710" y2="26802"/>
                        <a14:foregroundMark x1="52710" y1="26802" x2="52710" y2="26802"/>
                        <a14:foregroundMark x1="60784" y1="26802" x2="62053" y2="26802"/>
                        <a14:foregroundMark x1="64129" y1="27172" x2="64129" y2="27172"/>
                        <a14:foregroundMark x1="64591" y1="27172" x2="64591" y2="27172"/>
                        <a14:foregroundMark x1="84429" y1="32348" x2="84429" y2="32348"/>
                        <a14:foregroundMark x1="85121" y1="33272" x2="85121" y2="33272"/>
                        <a14:foregroundMark x1="85121" y1="33272" x2="86159" y2="35120"/>
                        <a14:foregroundMark x1="89158" y1="40111" x2="89158" y2="40111"/>
                        <a14:foregroundMark x1="87428" y1="37338" x2="87428" y2="37338"/>
                        <a14:foregroundMark x1="87428" y1="37338" x2="87428" y2="37338"/>
                        <a14:foregroundMark x1="89158" y1="39187" x2="90427" y2="41220"/>
                        <a14:foregroundMark x1="48674" y1="68946" x2="48674" y2="68946"/>
                        <a14:foregroundMark x1="48674" y1="68946" x2="48674" y2="68946"/>
                        <a14:foregroundMark x1="48674" y1="68577" x2="48674" y2="68577"/>
                        <a14:foregroundMark x1="49481" y1="75046" x2="49481" y2="76155"/>
                        <a14:foregroundMark x1="49481" y1="76155" x2="49481" y2="76155"/>
                        <a14:foregroundMark x1="49135" y1="78558" x2="49135" y2="78558"/>
                        <a14:foregroundMark x1="45559" y1="77449" x2="45559" y2="77449"/>
                        <a14:foregroundMark x1="44867" y1="77079" x2="44867" y2="77079"/>
                        <a14:foregroundMark x1="62514" y1="70055" x2="62514" y2="70055"/>
                        <a14:foregroundMark x1="62514" y1="70055" x2="62514" y2="70055"/>
                        <a14:foregroundMark x1="66090" y1="69686" x2="66090" y2="69686"/>
                        <a14:foregroundMark x1="66667" y1="69686" x2="66667" y2="69686"/>
                        <a14:foregroundMark x1="91696" y1="51386" x2="91696" y2="51386"/>
                        <a14:foregroundMark x1="91696" y1="51386" x2="91696" y2="51386"/>
                        <a14:foregroundMark x1="91696" y1="51386" x2="91696" y2="51386"/>
                        <a14:foregroundMark x1="12918" y1="65250" x2="12918" y2="65250"/>
                        <a14:foregroundMark x1="12918" y1="65250" x2="12918" y2="65250"/>
                        <a14:foregroundMark x1="12918" y1="65250" x2="13149" y2="66174"/>
                        <a14:foregroundMark x1="13264" y1="66913" x2="13264" y2="66913"/>
                        <a14:foregroundMark x1="10611" y1="66913" x2="10611" y2="66913"/>
                        <a14:foregroundMark x1="63783" y1="26617" x2="63783" y2="26617"/>
                        <a14:foregroundMark x1="63783" y1="26617" x2="63783" y2="26617"/>
                        <a14:foregroundMark x1="66321" y1="26248" x2="66321" y2="26248"/>
                        <a14:foregroundMark x1="66321" y1="26248" x2="66321" y2="26248"/>
                        <a14:foregroundMark x1="68166" y1="26248" x2="68166" y2="26248"/>
                        <a14:foregroundMark x1="69666" y1="25508" x2="69666" y2="25508"/>
                        <a14:foregroundMark x1="62630" y1="26802" x2="62630" y2="26802"/>
                        <a14:foregroundMark x1="62630" y1="26802" x2="62630" y2="26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6" t="21080" r="5688" b="16633"/>
          <a:stretch/>
        </p:blipFill>
        <p:spPr>
          <a:xfrm>
            <a:off x="5195455" y="4803734"/>
            <a:ext cx="3283527" cy="178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A663D2-9E23-42A2-AC5F-E0623E05A5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285" b="89404" l="10000" r="90000">
                        <a14:foregroundMark x1="54909" y1="9603" x2="54909" y2="9603"/>
                        <a14:foregroundMark x1="62545" y1="7285" x2="62545" y2="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8" t="1118" r="9714" b="12287"/>
          <a:stretch/>
        </p:blipFill>
        <p:spPr>
          <a:xfrm>
            <a:off x="8811490" y="4725212"/>
            <a:ext cx="3022307" cy="1737933"/>
          </a:xfrm>
          <a:prstGeom prst="rect">
            <a:avLst/>
          </a:prstGeom>
        </p:spPr>
      </p:pic>
      <p:pic>
        <p:nvPicPr>
          <p:cNvPr id="3" name="đúng">
            <a:hlinkClick r:id="" action="ppaction://media"/>
            <a:extLst>
              <a:ext uri="{FF2B5EF4-FFF2-40B4-BE49-F238E27FC236}">
                <a16:creationId xmlns:a16="http://schemas.microsoft.com/office/drawing/2014/main" id="{2DCB1A47-2D3E-4EB0-9E74-C52C9B1A6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6406" y="2554451"/>
            <a:ext cx="609600" cy="609600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  <a:extLst>
              <a:ext uri="{FF2B5EF4-FFF2-40B4-BE49-F238E27FC236}">
                <a16:creationId xmlns:a16="http://schemas.microsoft.com/office/drawing/2014/main" id="{443A7FB9-C0E8-4712-961E-EAA5289735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6406" y="1707500"/>
            <a:ext cx="609600" cy="609600"/>
          </a:xfrm>
          <a:prstGeom prst="rect">
            <a:avLst/>
          </a:prstGeom>
        </p:spPr>
      </p:pic>
      <p:pic>
        <p:nvPicPr>
          <p:cNvPr id="8" name="sai">
            <a:hlinkClick r:id="" action="ppaction://media"/>
            <a:extLst>
              <a:ext uri="{FF2B5EF4-FFF2-40B4-BE49-F238E27FC236}">
                <a16:creationId xmlns:a16="http://schemas.microsoft.com/office/drawing/2014/main" id="{FA6AF512-B454-49E4-92D7-D87239D3C9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6406" y="860549"/>
            <a:ext cx="609600" cy="609600"/>
          </a:xfrm>
          <a:prstGeom prst="rect">
            <a:avLst/>
          </a:prstGeom>
        </p:spPr>
      </p:pic>
      <p:pic>
        <p:nvPicPr>
          <p:cNvPr id="10" name="bong oto">
            <a:hlinkClick r:id="" action="ppaction://media"/>
            <a:extLst>
              <a:ext uri="{FF2B5EF4-FFF2-40B4-BE49-F238E27FC236}">
                <a16:creationId xmlns:a16="http://schemas.microsoft.com/office/drawing/2014/main" id="{4501EAD8-7F26-49EA-A89B-4A9DBC3FBF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9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6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07407E-6 L 0.32006 -0.64607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32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4.07407E-6 L -0.0207 -0.60231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2" y="-30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48148E-6 L -0.29935 -0.59097 " pathEditMode="relative" rAng="0" ptsTypes="AA" p14:bounceEnd="50000"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974" y="-295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6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4.07407E-6 L 0.32006 -0.64607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32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4.07407E-6 L -0.0207 -0.60231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42" y="-30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48148E-6 L -0.29935 -0.59097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974" y="-295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750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3834228" y="155712"/>
            <a:ext cx="4108174" cy="2517913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BF2DC19-DEB0-4BDD-8AB9-2C2561A7B4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53" b="89418" l="4120" r="97004">
                        <a14:foregroundMark x1="80899" y1="43386" x2="80899" y2="43386"/>
                        <a14:foregroundMark x1="86142" y1="43386" x2="86142" y2="43386"/>
                        <a14:foregroundMark x1="86891" y1="43386" x2="86891" y2="43386"/>
                        <a14:foregroundMark x1="92135" y1="50265" x2="92135" y2="5026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7168" t="11625" r="2924" b="15797"/>
          <a:stretch/>
        </p:blipFill>
        <p:spPr>
          <a:xfrm>
            <a:off x="3941075" y="291546"/>
            <a:ext cx="3930925" cy="2246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7A82BF-6DD7-4AE6-A50D-B0A83EF5B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4" b="89815" l="4334" r="95827">
                        <a14:foregroundMark x1="8668" y1="45833" x2="8668" y2="45833"/>
                        <a14:foregroundMark x1="8668" y1="45833" x2="8668" y2="45833"/>
                        <a14:foregroundMark x1="8668" y1="43750" x2="8668" y2="43750"/>
                        <a14:foregroundMark x1="7223" y1="65278" x2="7223" y2="65278"/>
                        <a14:foregroundMark x1="7865" y1="65972" x2="7865" y2="65972"/>
                        <a14:foregroundMark x1="7865" y1="65972" x2="7865" y2="65972"/>
                        <a14:foregroundMark x1="7223" y1="43981" x2="7223" y2="43981"/>
                        <a14:foregroundMark x1="5457" y1="41204" x2="5457" y2="41204"/>
                        <a14:foregroundMark x1="5457" y1="41204" x2="5457" y2="41204"/>
                        <a14:foregroundMark x1="4976" y1="39815" x2="4976" y2="39815"/>
                        <a14:foregroundMark x1="4494" y1="67824" x2="4494" y2="67824"/>
                        <a14:foregroundMark x1="4494" y1="67824" x2="4494" y2="67824"/>
                        <a14:foregroundMark x1="4494" y1="67824" x2="4494" y2="67824"/>
                        <a14:foregroundMark x1="60032" y1="15509" x2="60032" y2="15509"/>
                        <a14:foregroundMark x1="60032" y1="15509" x2="60032" y2="15509"/>
                        <a14:foregroundMark x1="61316" y1="13889" x2="61316" y2="13889"/>
                        <a14:foregroundMark x1="61637" y1="13657" x2="61637" y2="13657"/>
                        <a14:foregroundMark x1="61637" y1="13657" x2="61637" y2="13657"/>
                        <a14:foregroundMark x1="57945" y1="15509" x2="57945" y2="15509"/>
                        <a14:foregroundMark x1="57945" y1="15509" x2="57945" y2="15509"/>
                        <a14:foregroundMark x1="17817" y1="59954" x2="17817" y2="59954"/>
                        <a14:foregroundMark x1="17817" y1="59954" x2="17817" y2="59954"/>
                        <a14:foregroundMark x1="90851" y1="42593" x2="90851" y2="42593"/>
                        <a14:foregroundMark x1="90851" y1="42593" x2="90851" y2="42593"/>
                        <a14:foregroundMark x1="89246" y1="39352" x2="89246" y2="39352"/>
                        <a14:foregroundMark x1="95827" y1="37731" x2="95827" y2="37731"/>
                        <a14:foregroundMark x1="95827" y1="38426" x2="95827" y2="38426"/>
                        <a14:foregroundMark x1="95666" y1="38426" x2="95666" y2="38426"/>
                        <a14:foregroundMark x1="79294" y1="66204" x2="79294" y2="66204"/>
                        <a14:foregroundMark x1="79294" y1="65972" x2="79294" y2="65972"/>
                        <a14:foregroundMark x1="71268" y1="78241" x2="71268" y2="78241"/>
                        <a14:foregroundMark x1="71268" y1="78241" x2="71268" y2="78241"/>
                        <a14:foregroundMark x1="56340" y1="15741" x2="56340" y2="15741"/>
                        <a14:foregroundMark x1="56340" y1="15741" x2="56340" y2="15741"/>
                        <a14:foregroundMark x1="55859" y1="15741" x2="55859" y2="15741"/>
                        <a14:foregroundMark x1="55698" y1="15046" x2="55698" y2="15046"/>
                        <a14:foregroundMark x1="55698" y1="15046" x2="55698" y2="15046"/>
                        <a14:foregroundMark x1="55698" y1="15046" x2="55698" y2="15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4" y="4365580"/>
            <a:ext cx="3252355" cy="2232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CD840-A9B6-49F8-90BA-20AF0C6F3B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00" b="99000" l="2869" r="96995">
                        <a14:foregroundMark x1="71448" y1="6200" x2="71448" y2="6200"/>
                        <a14:foregroundMark x1="71448" y1="6600" x2="71448" y2="6600"/>
                        <a14:foregroundMark x1="69399" y1="6200" x2="69399" y2="6200"/>
                        <a14:foregroundMark x1="69126" y1="6200" x2="69126" y2="6200"/>
                        <a14:foregroundMark x1="49454" y1="4800" x2="49454" y2="4800"/>
                        <a14:foregroundMark x1="49454" y1="4800" x2="49454" y2="4800"/>
                        <a14:foregroundMark x1="48497" y1="5200" x2="48497" y2="5200"/>
                        <a14:foregroundMark x1="70082" y1="4800" x2="70082" y2="4800"/>
                        <a14:foregroundMark x1="70082" y1="4200" x2="70082" y2="4200"/>
                        <a14:foregroundMark x1="94399" y1="13400" x2="94399" y2="13400"/>
                        <a14:foregroundMark x1="93989" y1="14400" x2="93989" y2="14400"/>
                        <a14:foregroundMark x1="93989" y1="14400" x2="93989" y2="14400"/>
                        <a14:foregroundMark x1="93989" y1="14400" x2="93989" y2="14400"/>
                        <a14:foregroundMark x1="96995" y1="42600" x2="96995" y2="42600"/>
                        <a14:foregroundMark x1="96995" y1="42600" x2="96995" y2="42600"/>
                        <a14:foregroundMark x1="46175" y1="35400" x2="46175" y2="35400"/>
                        <a14:foregroundMark x1="46175" y1="35400" x2="46175" y2="35400"/>
                        <a14:foregroundMark x1="44536" y1="35800" x2="44536" y2="35800"/>
                        <a14:foregroundMark x1="44536" y1="35800" x2="44536" y2="35800"/>
                        <a14:foregroundMark x1="44536" y1="35800" x2="44536" y2="35800"/>
                        <a14:foregroundMark x1="44126" y1="35800" x2="44126" y2="35800"/>
                        <a14:foregroundMark x1="41530" y1="31000" x2="41530" y2="31000"/>
                        <a14:foregroundMark x1="41257" y1="31400" x2="43852" y2="33000"/>
                        <a14:foregroundMark x1="43852" y1="33400" x2="43852" y2="33400"/>
                        <a14:foregroundMark x1="47541" y1="35400" x2="50137" y2="42200"/>
                        <a14:foregroundMark x1="51776" y1="46000" x2="51776" y2="46000"/>
                        <a14:foregroundMark x1="51776" y1="46000" x2="51776" y2="46000"/>
                        <a14:foregroundMark x1="3962" y1="46000" x2="3962" y2="46000"/>
                        <a14:foregroundMark x1="3962" y1="46000" x2="3962" y2="46000"/>
                        <a14:foregroundMark x1="3962" y1="46600" x2="3689" y2="49400"/>
                        <a14:foregroundMark x1="3689" y1="47400" x2="3689" y2="47400"/>
                        <a14:foregroundMark x1="3005" y1="45000" x2="3005" y2="45000"/>
                        <a14:foregroundMark x1="3279" y1="43200" x2="3279" y2="43200"/>
                        <a14:foregroundMark x1="3279" y1="43200" x2="3279" y2="43200"/>
                        <a14:foregroundMark x1="3005" y1="41600" x2="3005" y2="41600"/>
                        <a14:foregroundMark x1="3005" y1="41600" x2="3005" y2="41600"/>
                        <a14:foregroundMark x1="3279" y1="41600" x2="3279" y2="50400"/>
                        <a14:foregroundMark x1="3962" y1="50400" x2="3962" y2="50400"/>
                        <a14:foregroundMark x1="3962" y1="51800" x2="3962" y2="53800"/>
                        <a14:foregroundMark x1="4372" y1="55200" x2="4372" y2="55200"/>
                        <a14:foregroundMark x1="6284" y1="57200" x2="6284" y2="57200"/>
                        <a14:foregroundMark x1="13934" y1="52800" x2="13934" y2="52800"/>
                        <a14:foregroundMark x1="8607" y1="49400" x2="8607" y2="49400"/>
                        <a14:foregroundMark x1="7923" y1="50000" x2="7923" y2="50000"/>
                        <a14:foregroundMark x1="8333" y1="51400" x2="8333" y2="51400"/>
                        <a14:foregroundMark x1="8333" y1="51800" x2="8333" y2="51800"/>
                        <a14:foregroundMark x1="8333" y1="51800" x2="8607" y2="53400"/>
                        <a14:foregroundMark x1="16940" y1="53400" x2="16940" y2="53400"/>
                        <a14:foregroundMark x1="12295" y1="53400" x2="12295" y2="53400"/>
                        <a14:foregroundMark x1="11339" y1="53400" x2="11339" y2="53400"/>
                        <a14:foregroundMark x1="10246" y1="53800" x2="10246" y2="56200"/>
                        <a14:foregroundMark x1="9699" y1="56200" x2="9699" y2="56200"/>
                        <a14:foregroundMark x1="8607" y1="53800" x2="8607" y2="53800"/>
                        <a14:foregroundMark x1="8607" y1="53800" x2="7377" y2="55200"/>
                        <a14:foregroundMark x1="7377" y1="55200" x2="7377" y2="55200"/>
                        <a14:foregroundMark x1="5055" y1="53800" x2="5055" y2="53800"/>
                        <a14:foregroundMark x1="4372" y1="55200" x2="4372" y2="55200"/>
                        <a14:foregroundMark x1="5055" y1="58600" x2="5601" y2="60200"/>
                        <a14:foregroundMark x1="58197" y1="60600" x2="58197" y2="60600"/>
                        <a14:foregroundMark x1="58197" y1="60600" x2="58197" y2="60600"/>
                        <a14:foregroundMark x1="35519" y1="73200" x2="35519" y2="73200"/>
                        <a14:foregroundMark x1="35519" y1="73200" x2="35519" y2="73200"/>
                        <a14:foregroundMark x1="58197" y1="79200" x2="58197" y2="79200"/>
                        <a14:foregroundMark x1="58197" y1="79200" x2="58197" y2="79200"/>
                        <a14:foregroundMark x1="58197" y1="79200" x2="58197" y2="79200"/>
                        <a14:foregroundMark x1="58197" y1="79200" x2="58197" y2="79200"/>
                        <a14:foregroundMark x1="56421" y1="79200" x2="56421" y2="79200"/>
                        <a14:foregroundMark x1="57787" y1="77600" x2="57787" y2="77600"/>
                        <a14:foregroundMark x1="57787" y1="76600" x2="57787" y2="76600"/>
                        <a14:foregroundMark x1="57787" y1="76600" x2="57787" y2="76600"/>
                        <a14:foregroundMark x1="57787" y1="76600" x2="57787" y2="76600"/>
                        <a14:foregroundMark x1="57787" y1="76600" x2="57787" y2="76600"/>
                        <a14:foregroundMark x1="59153" y1="70400" x2="59153" y2="70400"/>
                        <a14:foregroundMark x1="59153" y1="70400" x2="59153" y2="70400"/>
                        <a14:foregroundMark x1="59153" y1="70400" x2="59153" y2="70400"/>
                        <a14:foregroundMark x1="59153" y1="70400" x2="59153" y2="70400"/>
                        <a14:foregroundMark x1="58470" y1="70800" x2="58470" y2="70800"/>
                        <a14:foregroundMark x1="58470" y1="70800" x2="58470" y2="70800"/>
                        <a14:foregroundMark x1="58470" y1="70800" x2="58470" y2="70800"/>
                        <a14:foregroundMark x1="58470" y1="70800" x2="58470" y2="70800"/>
                        <a14:foregroundMark x1="56831" y1="73800" x2="56831" y2="73800"/>
                        <a14:foregroundMark x1="56831" y1="73200" x2="56831" y2="73200"/>
                        <a14:foregroundMark x1="59836" y1="72800" x2="59836" y2="72800"/>
                        <a14:foregroundMark x1="59836" y1="72800" x2="59836" y2="72800"/>
                        <a14:foregroundMark x1="59836" y1="72800" x2="59836" y2="72800"/>
                        <a14:foregroundMark x1="60109" y1="73200" x2="61202" y2="74800"/>
                        <a14:foregroundMark x1="63115" y1="73200" x2="63115" y2="73200"/>
                        <a14:foregroundMark x1="63115" y1="73200" x2="63115" y2="73200"/>
                        <a14:foregroundMark x1="63115" y1="73200" x2="62432" y2="78600"/>
                        <a14:foregroundMark x1="62432" y1="78600" x2="62432" y2="78600"/>
                        <a14:foregroundMark x1="64071" y1="77200" x2="64071" y2="77200"/>
                        <a14:foregroundMark x1="64071" y1="77200" x2="63115" y2="80600"/>
                        <a14:foregroundMark x1="62158" y1="80000" x2="58470" y2="89800"/>
                        <a14:foregroundMark x1="58470" y1="85000" x2="58470" y2="85000"/>
                        <a14:foregroundMark x1="57514" y1="87800" x2="56148" y2="91200"/>
                        <a14:foregroundMark x1="53825" y1="90200" x2="53825" y2="90200"/>
                        <a14:foregroundMark x1="54781" y1="84400" x2="54781" y2="84400"/>
                        <a14:foregroundMark x1="54098" y1="84000" x2="54098" y2="84000"/>
                        <a14:foregroundMark x1="50137" y1="83000" x2="50137" y2="83000"/>
                        <a14:foregroundMark x1="50137" y1="84000" x2="50137" y2="84000"/>
                        <a14:foregroundMark x1="50820" y1="85000" x2="50820" y2="85000"/>
                        <a14:foregroundMark x1="51503" y1="85000" x2="51503" y2="85000"/>
                        <a14:foregroundMark x1="50820" y1="85400" x2="50820" y2="85400"/>
                        <a14:foregroundMark x1="50137" y1="86000" x2="50137" y2="86000"/>
                        <a14:foregroundMark x1="48497" y1="86400" x2="48497" y2="86400"/>
                        <a14:foregroundMark x1="47814" y1="86000" x2="47814" y2="86000"/>
                        <a14:foregroundMark x1="47814" y1="86400" x2="47814" y2="87800"/>
                        <a14:foregroundMark x1="49454" y1="90800" x2="49454" y2="90800"/>
                        <a14:foregroundMark x1="52459" y1="94200" x2="52459" y2="96600"/>
                        <a14:foregroundMark x1="55191" y1="95200" x2="55191" y2="95200"/>
                        <a14:foregroundMark x1="56421" y1="92800" x2="56421" y2="92800"/>
                        <a14:foregroundMark x1="55191" y1="95200" x2="55191" y2="95200"/>
                        <a14:foregroundMark x1="56148" y1="95600" x2="56148" y2="95600"/>
                        <a14:foregroundMark x1="58743" y1="93200" x2="58743" y2="93200"/>
                        <a14:foregroundMark x1="59836" y1="92200" x2="59836" y2="92200"/>
                        <a14:foregroundMark x1="60519" y1="91200" x2="60519" y2="91200"/>
                        <a14:foregroundMark x1="62158" y1="89400" x2="62158" y2="89400"/>
                        <a14:foregroundMark x1="62432" y1="86800" x2="62432" y2="86800"/>
                        <a14:foregroundMark x1="62432" y1="84400" x2="62432" y2="84400"/>
                        <a14:foregroundMark x1="65164" y1="80000" x2="65164" y2="80000"/>
                        <a14:foregroundMark x1="68169" y1="76600" x2="68169" y2="76600"/>
                        <a14:foregroundMark x1="67486" y1="76600" x2="67486" y2="76600"/>
                        <a14:foregroundMark x1="67760" y1="76600" x2="67760" y2="76600"/>
                        <a14:foregroundMark x1="68169" y1="76200" x2="68169" y2="76200"/>
                        <a14:foregroundMark x1="72814" y1="74200" x2="72814" y2="74200"/>
                        <a14:foregroundMark x1="74727" y1="72400" x2="74727" y2="72400"/>
                        <a14:foregroundMark x1="71038" y1="71800" x2="71038" y2="71800"/>
                        <a14:foregroundMark x1="70765" y1="73200" x2="70765" y2="73200"/>
                        <a14:foregroundMark x1="73087" y1="74200" x2="73087" y2="74200"/>
                        <a14:foregroundMark x1="75683" y1="73800" x2="75683" y2="76200"/>
                        <a14:foregroundMark x1="77049" y1="76600" x2="77049" y2="76600"/>
                        <a14:foregroundMark x1="76366" y1="76200" x2="76366" y2="76200"/>
                        <a14:foregroundMark x1="74727" y1="76600" x2="74044" y2="78200"/>
                        <a14:foregroundMark x1="73361" y1="80000" x2="73361" y2="80000"/>
                        <a14:foregroundMark x1="73770" y1="79600" x2="73770" y2="79600"/>
                        <a14:foregroundMark x1="79781" y1="78200" x2="79781" y2="78200"/>
                        <a14:foregroundMark x1="80055" y1="78200" x2="80055" y2="78200"/>
                        <a14:foregroundMark x1="81011" y1="79200" x2="81011" y2="79200"/>
                        <a14:foregroundMark x1="81011" y1="80600" x2="81011" y2="80600"/>
                        <a14:foregroundMark x1="84699" y1="79200" x2="84699" y2="80600"/>
                        <a14:foregroundMark x1="84699" y1="78600" x2="84699" y2="78600"/>
                        <a14:foregroundMark x1="86749" y1="72800" x2="86749" y2="72800"/>
                        <a14:foregroundMark x1="87022" y1="72800" x2="87022" y2="72800"/>
                        <a14:foregroundMark x1="85383" y1="74200" x2="84426" y2="74800"/>
                        <a14:foregroundMark x1="83743" y1="75200" x2="83743" y2="75200"/>
                        <a14:foregroundMark x1="84699" y1="75200" x2="84699" y2="75200"/>
                        <a14:foregroundMark x1="86066" y1="72400" x2="86066" y2="72400"/>
                        <a14:foregroundMark x1="88661" y1="74800" x2="88388" y2="77200"/>
                        <a14:foregroundMark x1="90710" y1="70800" x2="90301" y2="72400"/>
                        <a14:foregroundMark x1="92077" y1="70800" x2="92077" y2="70800"/>
                        <a14:foregroundMark x1="93033" y1="71800" x2="92077" y2="76200"/>
                        <a14:foregroundMark x1="91667" y1="75800" x2="91393" y2="77200"/>
                        <a14:foregroundMark x1="90301" y1="78600" x2="90301" y2="78600"/>
                        <a14:foregroundMark x1="87705" y1="82000" x2="87705" y2="82000"/>
                        <a14:foregroundMark x1="86339" y1="85000" x2="86339" y2="85000"/>
                        <a14:foregroundMark x1="86749" y1="85400" x2="86749" y2="85400"/>
                        <a14:foregroundMark x1="83743" y1="85400" x2="83060" y2="87400"/>
                        <a14:foregroundMark x1="82377" y1="87400" x2="82377" y2="89400"/>
                        <a14:foregroundMark x1="82787" y1="86400" x2="82787" y2="86400"/>
                        <a14:foregroundMark x1="80464" y1="84400" x2="80464" y2="84400"/>
                        <a14:foregroundMark x1="87705" y1="86800" x2="87705" y2="86800"/>
                        <a14:foregroundMark x1="87705" y1="86800" x2="87705" y2="86800"/>
                        <a14:foregroundMark x1="59153" y1="94600" x2="59153" y2="94600"/>
                        <a14:foregroundMark x1="59153" y1="94600" x2="59153" y2="94600"/>
                        <a14:foregroundMark x1="38251" y1="87400" x2="38251" y2="87400"/>
                        <a14:foregroundMark x1="40164" y1="87800" x2="41803" y2="89800"/>
                        <a14:foregroundMark x1="47814" y1="88400" x2="47814" y2="88400"/>
                        <a14:foregroundMark x1="50546" y1="86800" x2="50546" y2="86800"/>
                        <a14:foregroundMark x1="48224" y1="87800" x2="48224" y2="87800"/>
                        <a14:foregroundMark x1="45902" y1="89400" x2="45902" y2="89400"/>
                        <a14:foregroundMark x1="45902" y1="87400" x2="45902" y2="89400"/>
                        <a14:foregroundMark x1="45902" y1="88400" x2="45902" y2="88400"/>
                        <a14:foregroundMark x1="44809" y1="87400" x2="44809" y2="87400"/>
                        <a14:foregroundMark x1="44126" y1="87800" x2="43579" y2="90200"/>
                        <a14:foregroundMark x1="32514" y1="88800" x2="31967" y2="90200"/>
                        <a14:foregroundMark x1="31557" y1="87400" x2="31557" y2="91200"/>
                        <a14:foregroundMark x1="30874" y1="88400" x2="30601" y2="92800"/>
                        <a14:foregroundMark x1="30601" y1="86400" x2="30601" y2="86400"/>
                        <a14:foregroundMark x1="29235" y1="86400" x2="29235" y2="86400"/>
                        <a14:foregroundMark x1="27869" y1="88400" x2="27596" y2="90800"/>
                        <a14:foregroundMark x1="27596" y1="89800" x2="27596" y2="89800"/>
                        <a14:foregroundMark x1="27596" y1="89800" x2="27596" y2="89800"/>
                        <a14:foregroundMark x1="26913" y1="89800" x2="26913" y2="89800"/>
                        <a14:foregroundMark x1="26913" y1="89800" x2="26913" y2="89800"/>
                        <a14:foregroundMark x1="26639" y1="88800" x2="26639" y2="88800"/>
                        <a14:foregroundMark x1="25273" y1="89400" x2="25273" y2="89400"/>
                        <a14:foregroundMark x1="25273" y1="87800" x2="25273" y2="87800"/>
                        <a14:foregroundMark x1="22541" y1="88800" x2="22541" y2="88800"/>
                        <a14:foregroundMark x1="22951" y1="88400" x2="22951" y2="88400"/>
                        <a14:foregroundMark x1="23634" y1="88400" x2="23634" y2="88400"/>
                        <a14:foregroundMark x1="24317" y1="85000" x2="24590" y2="87400"/>
                        <a14:foregroundMark x1="22951" y1="87800" x2="22951" y2="87800"/>
                        <a14:foregroundMark x1="21995" y1="87800" x2="21995" y2="88400"/>
                        <a14:foregroundMark x1="21995" y1="88800" x2="21995" y2="93200"/>
                        <a14:foregroundMark x1="24590" y1="91200" x2="25546" y2="93600"/>
                        <a14:foregroundMark x1="26639" y1="93200" x2="26639" y2="93200"/>
                        <a14:foregroundMark x1="27186" y1="94600" x2="27186" y2="96600"/>
                        <a14:foregroundMark x1="29645" y1="96200" x2="30874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08" y="4686299"/>
            <a:ext cx="3293919" cy="1911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F2DC19-DEB0-4BDD-8AB9-2C2561A7B4E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53" b="89418" l="4120" r="97004">
                        <a14:foregroundMark x1="80899" y1="43386" x2="80899" y2="43386"/>
                        <a14:foregroundMark x1="86142" y1="43386" x2="86142" y2="43386"/>
                        <a14:foregroundMark x1="86891" y1="43386" x2="86891" y2="43386"/>
                        <a14:foregroundMark x1="92135" y1="50265" x2="92135" y2="50265"/>
                      </a14:backgroundRemoval>
                    </a14:imgEffect>
                  </a14:imgLayer>
                </a14:imgProps>
              </a:ext>
            </a:extLst>
          </a:blip>
          <a:srcRect l="7168" t="11625" r="2924" b="15797"/>
          <a:stretch/>
        </p:blipFill>
        <p:spPr>
          <a:xfrm>
            <a:off x="8102049" y="4540763"/>
            <a:ext cx="3930925" cy="2246243"/>
          </a:xfrm>
          <a:prstGeom prst="rect">
            <a:avLst/>
          </a:prstGeom>
        </p:spPr>
      </p:pic>
      <p:pic>
        <p:nvPicPr>
          <p:cNvPr id="3" name="đúng">
            <a:hlinkClick r:id="" action="ppaction://media"/>
            <a:extLst>
              <a:ext uri="{FF2B5EF4-FFF2-40B4-BE49-F238E27FC236}">
                <a16:creationId xmlns:a16="http://schemas.microsoft.com/office/drawing/2014/main" id="{7ACF56D1-8D99-4C6B-9091-2ECA3B15A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36657" y="2774780"/>
            <a:ext cx="609600" cy="609600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  <a:extLst>
              <a:ext uri="{FF2B5EF4-FFF2-40B4-BE49-F238E27FC236}">
                <a16:creationId xmlns:a16="http://schemas.microsoft.com/office/drawing/2014/main" id="{CAEFC128-27EF-4ABA-8B92-93CF5C9771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36657" y="1008797"/>
            <a:ext cx="609600" cy="609600"/>
          </a:xfrm>
          <a:prstGeom prst="rect">
            <a:avLst/>
          </a:prstGeom>
        </p:spPr>
      </p:pic>
      <p:pic>
        <p:nvPicPr>
          <p:cNvPr id="5" name="sai">
            <a:hlinkClick r:id="" action="ppaction://media"/>
            <a:extLst>
              <a:ext uri="{FF2B5EF4-FFF2-40B4-BE49-F238E27FC236}">
                <a16:creationId xmlns:a16="http://schemas.microsoft.com/office/drawing/2014/main" id="{FD58CD6B-74E5-40DC-B83D-E33AFDF761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36657" y="1751992"/>
            <a:ext cx="609600" cy="609600"/>
          </a:xfrm>
          <a:prstGeom prst="rect">
            <a:avLst/>
          </a:prstGeom>
        </p:spPr>
      </p:pic>
      <p:pic>
        <p:nvPicPr>
          <p:cNvPr id="6" name="bong oto">
            <a:hlinkClick r:id="" action="ppaction://media"/>
            <a:extLst>
              <a:ext uri="{FF2B5EF4-FFF2-40B4-BE49-F238E27FC236}">
                <a16:creationId xmlns:a16="http://schemas.microsoft.com/office/drawing/2014/main" id="{15E6D786-FD9F-4CDF-96AE-D238AA9B68A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6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-3.7037E-6 L 0.32682 -0.6162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341" y="-308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2.96296E-6 L 0.01276 -0.60579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8" y="-30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-0.34206 -0.6226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09" y="-3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62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-3.7037E-6 L 0.32682 -0.6162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341" y="-308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2.96296E-6 L 0.01276 -0.6057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8" y="-303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509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-4.44444E-6 L -0.34206 -0.6226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09" y="-3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2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 showWhenStopped="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 showWhenStopped="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3210399" y="79322"/>
            <a:ext cx="5216425" cy="31479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5D9FB6-BD71-45ED-8815-A3FE95B41C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82" b="72063" l="3571" r="9793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4" t="31399" r="2299" b="29985"/>
          <a:stretch/>
        </p:blipFill>
        <p:spPr>
          <a:xfrm>
            <a:off x="3918264" y="464708"/>
            <a:ext cx="4306347" cy="1954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D9FB6-BD71-45ED-8815-A3FE95B41CE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282" b="72063" l="3571" r="97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4" t="31399" r="2299" b="29985"/>
          <a:stretch/>
        </p:blipFill>
        <p:spPr>
          <a:xfrm>
            <a:off x="6856062" y="4468664"/>
            <a:ext cx="4306347" cy="195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5F4A97-7E46-4C62-AC97-C480809233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89881" l="1000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32411" r="1981" b="11803"/>
          <a:stretch/>
        </p:blipFill>
        <p:spPr>
          <a:xfrm>
            <a:off x="1029591" y="4747548"/>
            <a:ext cx="4028661" cy="1583632"/>
          </a:xfrm>
          <a:prstGeom prst="rect">
            <a:avLst/>
          </a:prstGeom>
        </p:spPr>
      </p:pic>
      <p:pic>
        <p:nvPicPr>
          <p:cNvPr id="5" name="đúng">
            <a:hlinkClick r:id="" action="ppaction://media"/>
            <a:extLst>
              <a:ext uri="{FF2B5EF4-FFF2-40B4-BE49-F238E27FC236}">
                <a16:creationId xmlns:a16="http://schemas.microsoft.com/office/drawing/2014/main" id="{9CE09D16-FD5A-4B03-A5BE-EFC648FAC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04104" y="1832992"/>
            <a:ext cx="609600" cy="609600"/>
          </a:xfrm>
          <a:prstGeom prst="rect">
            <a:avLst/>
          </a:prstGeom>
        </p:spPr>
      </p:pic>
      <p:pic>
        <p:nvPicPr>
          <p:cNvPr id="6" name="sai">
            <a:hlinkClick r:id="" action="ppaction://media"/>
            <a:extLst>
              <a:ext uri="{FF2B5EF4-FFF2-40B4-BE49-F238E27FC236}">
                <a16:creationId xmlns:a16="http://schemas.microsoft.com/office/drawing/2014/main" id="{AD4D091E-96FB-454A-B398-530DD06E52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04104" y="2617693"/>
            <a:ext cx="609600" cy="609600"/>
          </a:xfrm>
          <a:prstGeom prst="rect">
            <a:avLst/>
          </a:prstGeom>
        </p:spPr>
      </p:pic>
      <p:pic>
        <p:nvPicPr>
          <p:cNvPr id="2" name="bong tau hoa">
            <a:hlinkClick r:id="" action="ppaction://media"/>
            <a:extLst>
              <a:ext uri="{FF2B5EF4-FFF2-40B4-BE49-F238E27FC236}">
                <a16:creationId xmlns:a16="http://schemas.microsoft.com/office/drawing/2014/main" id="{42D08936-146B-4641-8AF0-AB8A27A0151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2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3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11111E-6 L 0.26341 -0.5662 " pathEditMode="relative" rAng="0" ptsTypes="AA" p14:bounceEnd="50000">
                                          <p:cBhvr>
                                            <p:cTn id="1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164" y="-283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1.48148E-6 L -0.23893 -0.5881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953" y="-294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1228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3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1.11111E-6 L 0.26341 -0.5662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164" y="-283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509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1.48148E-6 L -0.23893 -0.5881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953" y="-294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1228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 showWhenStopped="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 showWhenStopped="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25BF117-7C45-4D81-A2F1-2FC4F086C01D}"/>
  <p:tag name="ISPRING_RESOURCE_FOLDER" val="C:\Users\admin\Desktop\TCGT - Tìm bóng\"/>
  <p:tag name="ISPRING_PRESENTATION_PATH" val="C:\Users\admin\Desktop\TCGT - Tìm bóng.pptx"/>
  <p:tag name="ISPRING_PROJECT_VERSION" val="9"/>
  <p:tag name="ISPRING_PROJECT_FOLDER_UPDATED" val="1"/>
  <p:tag name="ISPRING_SCREEN_RECS_UPDATED" val="C:\Users\admin\Desktop\TCGT - Tìm bóng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76</Words>
  <Application>Microsoft Office PowerPoint</Application>
  <PresentationFormat>Widescreen</PresentationFormat>
  <Paragraphs>5</Paragraphs>
  <Slides>11</Slides>
  <Notes>0</Notes>
  <HiddenSlides>0</HiddenSlides>
  <MMClips>40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300</cp:revision>
  <dcterms:created xsi:type="dcterms:W3CDTF">2022-09-27T09:12:07Z</dcterms:created>
  <dcterms:modified xsi:type="dcterms:W3CDTF">2022-10-28T07:48:38Z</dcterms:modified>
</cp:coreProperties>
</file>