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2" r:id="rId3"/>
    <p:sldId id="257" r:id="rId4"/>
    <p:sldId id="258" r:id="rId5"/>
    <p:sldId id="260" r:id="rId6"/>
    <p:sldId id="259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328B-A8FC-CA95-9B11-56DE90A3F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88033-5413-AFC9-BC9F-EB1679CCD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B0597-4F60-5DB5-91DF-7C57C328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36D6-0CA6-1889-3259-ABB4704B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51180-3D75-EF50-9739-9EEB811D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0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F146-5B3D-6407-9A47-9520BFE6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E514D-0918-FD39-3F0E-6A789AB16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EF66A-58B1-C851-9A16-E6852855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E294-6391-4178-97D0-1A00EED6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9F8E2-B62D-EBD0-AC54-B1BA47D8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1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49A0A3-17DB-030D-0965-F0680AD24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B36AC-10D9-83E2-275F-9DA2A4E4D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D1736-6E8A-FD86-C9CF-6EDE4F902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8BCB2-207E-2DFB-1C3E-B54825B0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8EFB3-B46E-41F2-761D-606369EE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7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F3BF-8E8C-178B-7CF3-47E12CDB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397E6-569E-E791-2DD2-DC85DD80A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BBE28-D643-9DEB-9120-CD67E87A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6C93-ADFE-A4B0-96F9-9F2A2759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48040-9C72-3F7B-B1FD-314C61DB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0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CF2-5CB6-68C2-B7D7-AD28CEE59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F8683-D04A-1FE1-A5BD-C03AEFD7E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6413-2935-1C80-DF77-1658AB2C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79DA2-A3D0-E92F-1316-6E315F743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AE433-CD8F-838A-316B-C73541EA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E86E-A88F-0D11-A692-42BCDD40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C9A8-0FC5-923C-1D50-CF248C24B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39147-66F2-25E7-7431-877EB4520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163D2-09B8-64B7-61F0-1959F3E8A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A36B1-167A-CF89-14A2-A5F39028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3B1A0-3219-6C1C-7815-A08C14CE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1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080CA-7258-A134-67FB-C754B113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DF8FB-C6EA-33B8-B968-6A2C42F25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DBFAB-155D-C5A6-E042-48788E411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11AF0-A675-7A7D-01BA-3695970B5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18D1D8-F9EE-1F24-910C-1A6D43832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690C3-634A-26B4-8E1B-E55249A5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C90450-008B-36BA-235E-BCB9E823F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79010-7E35-E01D-415A-5B3123DA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1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8F78-63B8-305F-D62B-B9C7B97B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7DFEA6-7250-7C7B-264C-F48BD7FD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03D35D-5B71-E3BE-0A18-63B5704E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217D9-8534-6F5D-AC28-FF0B280E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4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0C60C-21AA-CC08-A2D7-826C28FB9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F643B-B7C9-DE46-0920-C0BD704B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0EC93-F6A7-45E7-01F9-413176FB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2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923E7-E8A0-7216-40D7-B02CE657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FC358-04B7-A61D-0FF8-A2873F7E4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52C865-EB4A-6667-518F-61B3F433A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BCC5B-7E25-88F9-4E5E-6217DEAD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54D1D-1CC7-E42F-1259-4688FEB99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C61C0-C51F-D596-95A9-911EEA68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9A12F-AF15-DE24-9356-6CA6A816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AE8A55-D75E-0588-10EC-8947F9ABB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5E53F-F674-42C6-3496-754D6A405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677EF-B844-6FD8-F2DB-FB437249C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CE20A-9CC1-FE53-7324-019BB9471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27C17-FF8C-5EC0-9C35-2D736109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5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CED38C-57D9-1502-573F-47A0AEED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F8971-7906-4427-6C41-0DFCC03A1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C686E-6023-700B-0525-6849922EC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E215B-860D-4515-8794-84706EEA5B9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5BF1A-E4AC-07C0-20BC-3D9830B14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F8AF2-498C-A426-DFF6-713F3022A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7F0E-0649-4F81-90F1-71003EEF9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7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audio" Target="../media/audio1.wav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2.png"/><Relationship Id="rId18" Type="http://schemas.microsoft.com/office/2007/relationships/hdphoto" Target="../media/hdphoto2.wdp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3.m4a"/><Relationship Id="rId16" Type="http://schemas.openxmlformats.org/officeDocument/2006/relationships/image" Target="../media/image10.png"/><Relationship Id="rId1" Type="http://schemas.microsoft.com/office/2007/relationships/media" Target="../media/media3.m4a"/><Relationship Id="rId6" Type="http://schemas.openxmlformats.org/officeDocument/2006/relationships/audio" Target="../media/media5.wav"/><Relationship Id="rId11" Type="http://schemas.openxmlformats.org/officeDocument/2006/relationships/image" Target="../media/image7.png"/><Relationship Id="rId5" Type="http://schemas.microsoft.com/office/2007/relationships/media" Target="../media/media5.wav"/><Relationship Id="rId15" Type="http://schemas.microsoft.com/office/2007/relationships/hdphoto" Target="../media/hdphoto1.wdp"/><Relationship Id="rId10" Type="http://schemas.openxmlformats.org/officeDocument/2006/relationships/image" Target="../media/image6.png"/><Relationship Id="rId19" Type="http://schemas.openxmlformats.org/officeDocument/2006/relationships/slide" Target="slide2.xml"/><Relationship Id="rId4" Type="http://schemas.openxmlformats.org/officeDocument/2006/relationships/audio" Target="../media/media4.wav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15.png"/><Relationship Id="rId18" Type="http://schemas.openxmlformats.org/officeDocument/2006/relationships/slide" Target="slide2.xml"/><Relationship Id="rId3" Type="http://schemas.microsoft.com/office/2007/relationships/media" Target="../media/media4.wav"/><Relationship Id="rId7" Type="http://schemas.microsoft.com/office/2007/relationships/media" Target="../media/media6.m4a"/><Relationship Id="rId12" Type="http://schemas.openxmlformats.org/officeDocument/2006/relationships/image" Target="../media/image14.png"/><Relationship Id="rId17" Type="http://schemas.openxmlformats.org/officeDocument/2006/relationships/image" Target="../media/image2.png"/><Relationship Id="rId2" Type="http://schemas.openxmlformats.org/officeDocument/2006/relationships/audio" Target="../media/media5.wav"/><Relationship Id="rId16" Type="http://schemas.microsoft.com/office/2007/relationships/hdphoto" Target="../media/hdphoto1.wdp"/><Relationship Id="rId1" Type="http://schemas.microsoft.com/office/2007/relationships/media" Target="../media/media5.wav"/><Relationship Id="rId6" Type="http://schemas.openxmlformats.org/officeDocument/2006/relationships/audio" Target="../media/media3.m4a"/><Relationship Id="rId11" Type="http://schemas.openxmlformats.org/officeDocument/2006/relationships/image" Target="../media/image13.png"/><Relationship Id="rId5" Type="http://schemas.microsoft.com/office/2007/relationships/media" Target="../media/media3.m4a"/><Relationship Id="rId1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1.png"/><Relationship Id="rId3" Type="http://schemas.microsoft.com/office/2007/relationships/media" Target="../media/media5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17" Type="http://schemas.openxmlformats.org/officeDocument/2006/relationships/slide" Target="slide2.xml"/><Relationship Id="rId2" Type="http://schemas.openxmlformats.org/officeDocument/2006/relationships/audio" Target="../media/media7.m4a"/><Relationship Id="rId16" Type="http://schemas.microsoft.com/office/2007/relationships/hdphoto" Target="../media/hdphoto1.wdp"/><Relationship Id="rId1" Type="http://schemas.microsoft.com/office/2007/relationships/media" Target="../media/media7.m4a"/><Relationship Id="rId6" Type="http://schemas.openxmlformats.org/officeDocument/2006/relationships/audio" Target="../media/media4.wav"/><Relationship Id="rId11" Type="http://schemas.openxmlformats.org/officeDocument/2006/relationships/image" Target="../media/image19.png"/><Relationship Id="rId5" Type="http://schemas.microsoft.com/office/2007/relationships/media" Target="../media/media4.wav"/><Relationship Id="rId1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audio" Target="../media/media5.wav"/><Relationship Id="rId9" Type="http://schemas.openxmlformats.org/officeDocument/2006/relationships/image" Target="../media/image17.jpe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16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2" Type="http://schemas.openxmlformats.org/officeDocument/2006/relationships/audio" Target="../media/media8.m4a"/><Relationship Id="rId16" Type="http://schemas.openxmlformats.org/officeDocument/2006/relationships/slide" Target="slide2.xml"/><Relationship Id="rId1" Type="http://schemas.microsoft.com/office/2007/relationships/media" Target="../media/media8.m4a"/><Relationship Id="rId6" Type="http://schemas.openxmlformats.org/officeDocument/2006/relationships/audio" Target="../media/media5.wav"/><Relationship Id="rId11" Type="http://schemas.openxmlformats.org/officeDocument/2006/relationships/image" Target="../media/image24.png"/><Relationship Id="rId5" Type="http://schemas.microsoft.com/office/2007/relationships/media" Target="../media/media5.wav"/><Relationship Id="rId1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audio" Target="../media/media4.wav"/><Relationship Id="rId9" Type="http://schemas.openxmlformats.org/officeDocument/2006/relationships/image" Target="../media/image22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microsoft.com/office/2007/relationships/media" Target="../media/media5.wav"/><Relationship Id="rId21" Type="http://schemas.openxmlformats.org/officeDocument/2006/relationships/slide" Target="slide2.xml"/><Relationship Id="rId7" Type="http://schemas.microsoft.com/office/2007/relationships/media" Target="../media/media11.mp3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audio" Target="../media/media9.m4a"/><Relationship Id="rId16" Type="http://schemas.openxmlformats.org/officeDocument/2006/relationships/image" Target="../media/image28.png"/><Relationship Id="rId20" Type="http://schemas.openxmlformats.org/officeDocument/2006/relationships/image" Target="../media/image30.gif"/><Relationship Id="rId1" Type="http://schemas.microsoft.com/office/2007/relationships/media" Target="../media/media9.m4a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5" Type="http://schemas.openxmlformats.org/officeDocument/2006/relationships/image" Target="../media/image2.png"/><Relationship Id="rId10" Type="http://schemas.openxmlformats.org/officeDocument/2006/relationships/audio" Target="../media/media12.mp3"/><Relationship Id="rId19" Type="http://schemas.microsoft.com/office/2007/relationships/hdphoto" Target="../media/hdphoto4.wdp"/><Relationship Id="rId4" Type="http://schemas.openxmlformats.org/officeDocument/2006/relationships/audio" Target="../media/media5.wav"/><Relationship Id="rId9" Type="http://schemas.microsoft.com/office/2007/relationships/media" Target="../media/media12.mp3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78DF27-45FF-7878-1D3B-14633192C9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3" b="7308"/>
          <a:stretch/>
        </p:blipFill>
        <p:spPr>
          <a:xfrm>
            <a:off x="0" y="13856"/>
            <a:ext cx="12191999" cy="6844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E4E6A-7156-1E94-D3E2-A184B1C98394}"/>
              </a:ext>
            </a:extLst>
          </p:cNvPr>
          <p:cNvSpPr txBox="1"/>
          <p:nvPr/>
        </p:nvSpPr>
        <p:spPr>
          <a:xfrm>
            <a:off x="997527" y="166256"/>
            <a:ext cx="1015538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2800" b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“Ô 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sz="2800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 </a:t>
            </a:r>
            <a:r>
              <a:rPr lang="en-US" sz="2800" b="1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DIỆU”</a:t>
            </a:r>
            <a:endParaRPr lang="en-US" sz="28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Em đi qua ngã tư đường phố (beat - karaoke)">
            <a:hlinkClick r:id="" action="ppaction://media"/>
            <a:extLst>
              <a:ext uri="{FF2B5EF4-FFF2-40B4-BE49-F238E27FC236}">
                <a16:creationId xmlns:a16="http://schemas.microsoft.com/office/drawing/2014/main" id="{4F99259E-CEEC-1726-084F-E5AB7998F2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014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325825"/>
            <a:ext cx="609600" cy="609600"/>
          </a:xfrm>
          <a:prstGeom prst="rect">
            <a:avLst/>
          </a:prstGeom>
        </p:spPr>
      </p:pic>
      <p:pic>
        <p:nvPicPr>
          <p:cNvPr id="2" name="X. Vĩnh Long (2)">
            <a:hlinkClick r:id="" action="ppaction://media"/>
            <a:extLst>
              <a:ext uri="{FF2B5EF4-FFF2-40B4-BE49-F238E27FC236}">
                <a16:creationId xmlns:a16="http://schemas.microsoft.com/office/drawing/2014/main" id="{B94F47F8-DA1D-1AFA-8C15-0C7B97C45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50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32553CD8-B0FE-3ABA-B1C9-6E59AAE4D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2199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>
              <a:snd r:embed="rId5" name="click.wav"/>
            </a:hlinkClick>
            <a:extLst>
              <a:ext uri="{FF2B5EF4-FFF2-40B4-BE49-F238E27FC236}">
                <a16:creationId xmlns:a16="http://schemas.microsoft.com/office/drawing/2014/main" id="{FDEA56BA-53FC-12C6-F5E9-273DDD798B5A}"/>
              </a:ext>
            </a:extLst>
          </p:cNvPr>
          <p:cNvSpPr/>
          <p:nvPr/>
        </p:nvSpPr>
        <p:spPr>
          <a:xfrm>
            <a:off x="2742237" y="1832626"/>
            <a:ext cx="2622654" cy="201239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1</a:t>
            </a: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48648D5E-805E-0994-383E-22833D253A3E}"/>
              </a:ext>
            </a:extLst>
          </p:cNvPr>
          <p:cNvSpPr/>
          <p:nvPr/>
        </p:nvSpPr>
        <p:spPr>
          <a:xfrm>
            <a:off x="7054205" y="1819253"/>
            <a:ext cx="2614366" cy="1996193"/>
          </a:xfrm>
          <a:prstGeom prst="rect">
            <a:avLst/>
          </a:prstGeom>
          <a:solidFill>
            <a:srgbClr val="FFC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2</a:t>
            </a: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8EF8D85C-A032-DEBB-E3F6-AD5F34815C05}"/>
              </a:ext>
            </a:extLst>
          </p:cNvPr>
          <p:cNvSpPr/>
          <p:nvPr/>
        </p:nvSpPr>
        <p:spPr>
          <a:xfrm>
            <a:off x="2729684" y="4791832"/>
            <a:ext cx="2614366" cy="2012392"/>
          </a:xfrm>
          <a:prstGeom prst="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Rectangle 13">
            <a:hlinkClick r:id="rId2" action="ppaction://hlinksldjump"/>
            <a:extLst>
              <a:ext uri="{FF2B5EF4-FFF2-40B4-BE49-F238E27FC236}">
                <a16:creationId xmlns:a16="http://schemas.microsoft.com/office/drawing/2014/main" id="{1D2F0CE4-E310-C2F4-C6F9-2BD17AE6D545}"/>
              </a:ext>
            </a:extLst>
          </p:cNvPr>
          <p:cNvSpPr/>
          <p:nvPr/>
        </p:nvSpPr>
        <p:spPr>
          <a:xfrm>
            <a:off x="7030161" y="4791832"/>
            <a:ext cx="2622654" cy="201239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Rectangle 5">
            <a:hlinkClick r:id="rId8" action="ppaction://hlinksldjump"/>
            <a:extLst>
              <a:ext uri="{FF2B5EF4-FFF2-40B4-BE49-F238E27FC236}">
                <a16:creationId xmlns:a16="http://schemas.microsoft.com/office/drawing/2014/main" id="{C669EB48-477B-7D58-402D-379514087DBA}"/>
              </a:ext>
            </a:extLst>
          </p:cNvPr>
          <p:cNvSpPr/>
          <p:nvPr/>
        </p:nvSpPr>
        <p:spPr>
          <a:xfrm>
            <a:off x="4890343" y="3320329"/>
            <a:ext cx="2614366" cy="20123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F7A806-21D5-C75A-144F-7E7643D5E04C}"/>
              </a:ext>
            </a:extLst>
          </p:cNvPr>
          <p:cNvSpPr/>
          <p:nvPr/>
        </p:nvSpPr>
        <p:spPr>
          <a:xfrm>
            <a:off x="1923069" y="836813"/>
            <a:ext cx="8652164" cy="5248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33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SỐ KỲ DIỆU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33CC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19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9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9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3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6" grpId="0" animBg="1"/>
      <p:bldP spid="6" grpId="1" animBg="1"/>
      <p:bldP spid="6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01] Hình Background Powerpoint Đẹp Nhất 2020">
            <a:extLst>
              <a:ext uri="{FF2B5EF4-FFF2-40B4-BE49-F238E27FC236}">
                <a16:creationId xmlns:a16="http://schemas.microsoft.com/office/drawing/2014/main" id="{73C145D1-120A-19C4-91CB-6C691D8AC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1"/>
          <a:stretch/>
        </p:blipFill>
        <p:spPr bwMode="auto">
          <a:xfrm>
            <a:off x="87091" y="-433091"/>
            <a:ext cx="12188883" cy="771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0D175B9-C33E-259A-63FE-4D9491014E65}"/>
              </a:ext>
            </a:extLst>
          </p:cNvPr>
          <p:cNvGrpSpPr/>
          <p:nvPr/>
        </p:nvGrpSpPr>
        <p:grpSpPr>
          <a:xfrm>
            <a:off x="334702" y="184494"/>
            <a:ext cx="1861457" cy="1794901"/>
            <a:chOff x="827861" y="91710"/>
            <a:chExt cx="1861457" cy="17354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2F1837-F5C5-A611-1EE5-B144AECA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7861" y="91710"/>
              <a:ext cx="1861457" cy="1735427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1A6495EB-C05E-D65E-461C-04E4BC2AB24B}"/>
                </a:ext>
              </a:extLst>
            </p:cNvPr>
            <p:cNvSpPr txBox="1">
              <a:spLocks/>
            </p:cNvSpPr>
            <p:nvPr/>
          </p:nvSpPr>
          <p:spPr>
            <a:xfrm>
              <a:off x="1262743" y="365125"/>
              <a:ext cx="1074058" cy="118557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Câu1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E93B0B7-D070-F194-67E4-3409D84384F7}"/>
              </a:ext>
            </a:extLst>
          </p:cNvPr>
          <p:cNvSpPr txBox="1">
            <a:spLocks/>
          </p:cNvSpPr>
          <p:nvPr/>
        </p:nvSpPr>
        <p:spPr>
          <a:xfrm>
            <a:off x="3435926" y="365126"/>
            <a:ext cx="7493331" cy="937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827F67-1470-20D3-C5DE-E4B25C44EDB8}"/>
              </a:ext>
            </a:extLst>
          </p:cNvPr>
          <p:cNvGrpSpPr/>
          <p:nvPr/>
        </p:nvGrpSpPr>
        <p:grpSpPr>
          <a:xfrm>
            <a:off x="2011521" y="1784306"/>
            <a:ext cx="2623416" cy="3396456"/>
            <a:chOff x="964909" y="1895261"/>
            <a:chExt cx="2623416" cy="33964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221B1-B564-11C6-468C-1E8E91AD1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4909" y="1895261"/>
              <a:ext cx="2623416" cy="2582283"/>
            </a:xfrm>
            <a:prstGeom prst="rect">
              <a:avLst/>
            </a:prstGeom>
          </p:spPr>
        </p:pic>
        <p:sp>
          <p:nvSpPr>
            <p:cNvPr id="7" name="Title 5">
              <a:extLst>
                <a:ext uri="{FF2B5EF4-FFF2-40B4-BE49-F238E27FC236}">
                  <a16:creationId xmlns:a16="http://schemas.microsoft.com/office/drawing/2014/main" id="{D7C5CCF9-1484-C352-ED5E-75AD33759113}"/>
                </a:ext>
              </a:extLst>
            </p:cNvPr>
            <p:cNvSpPr txBox="1">
              <a:spLocks/>
            </p:cNvSpPr>
            <p:nvPr/>
          </p:nvSpPr>
          <p:spPr>
            <a:xfrm rot="10800000" flipV="1">
              <a:off x="990599" y="4211782"/>
              <a:ext cx="1835724" cy="609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59009CD8-468C-45FB-6B42-874D211290F7}"/>
                </a:ext>
              </a:extLst>
            </p:cNvPr>
            <p:cNvSpPr txBox="1">
              <a:spLocks/>
            </p:cNvSpPr>
            <p:nvPr/>
          </p:nvSpPr>
          <p:spPr>
            <a:xfrm>
              <a:off x="1537855" y="4682117"/>
              <a:ext cx="1161801" cy="609600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29B806-D80D-80D6-6EB7-D2BF7BABC848}"/>
              </a:ext>
            </a:extLst>
          </p:cNvPr>
          <p:cNvGrpSpPr/>
          <p:nvPr/>
        </p:nvGrpSpPr>
        <p:grpSpPr>
          <a:xfrm>
            <a:off x="5098627" y="2006680"/>
            <a:ext cx="2424547" cy="3174082"/>
            <a:chOff x="4582010" y="2117635"/>
            <a:chExt cx="2424547" cy="31740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F061E1-BEA8-F7AC-E592-58EF11159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6588" t="3387" r="29880"/>
            <a:stretch/>
          </p:blipFill>
          <p:spPr>
            <a:xfrm>
              <a:off x="4582010" y="2117635"/>
              <a:ext cx="2424547" cy="2332540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2E8F0935-435D-D0F9-E9A7-93DBBE587E42}"/>
                </a:ext>
              </a:extLst>
            </p:cNvPr>
            <p:cNvSpPr txBox="1">
              <a:spLocks/>
            </p:cNvSpPr>
            <p:nvPr/>
          </p:nvSpPr>
          <p:spPr>
            <a:xfrm>
              <a:off x="5084618" y="4729375"/>
              <a:ext cx="1305295" cy="562342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0DBECD-967C-37FC-36E6-77AB25D9785C}"/>
              </a:ext>
            </a:extLst>
          </p:cNvPr>
          <p:cNvGrpSpPr/>
          <p:nvPr/>
        </p:nvGrpSpPr>
        <p:grpSpPr>
          <a:xfrm>
            <a:off x="7952973" y="1841221"/>
            <a:ext cx="2525368" cy="3339541"/>
            <a:chOff x="7768559" y="1952176"/>
            <a:chExt cx="2525368" cy="333954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1D9C30-EDD2-31DA-8FDF-042995D0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68559" y="1952176"/>
              <a:ext cx="2525368" cy="2525368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8518B392-6FA8-A6BA-F91E-0E86B43DF67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8494814" y="4729375"/>
              <a:ext cx="1161802" cy="562342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rmAutofit fontScale="6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11" name="Bản ghi Mới 3">
            <a:hlinkClick r:id="" action="ppaction://media"/>
            <a:extLst>
              <a:ext uri="{FF2B5EF4-FFF2-40B4-BE49-F238E27FC236}">
                <a16:creationId xmlns:a16="http://schemas.microsoft.com/office/drawing/2014/main" id="{CB7CBC78-D269-81FD-51A8-40DA0608F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94472" y="6180569"/>
            <a:ext cx="609600" cy="60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2467AA-8328-2F34-C957-150D70C9ED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4754" y="2377308"/>
            <a:ext cx="2066925" cy="18764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5FFBFDF-B960-C151-9BD5-6E1174CDB3A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3756" y="2165039"/>
            <a:ext cx="2066723" cy="18777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170ECC-EC60-AFBE-785A-154285E01D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334" y="2080340"/>
            <a:ext cx="2057400" cy="2057400"/>
          </a:xfrm>
          <a:prstGeom prst="rect">
            <a:avLst/>
          </a:prstGeom>
        </p:spPr>
      </p:pic>
      <p:pic>
        <p:nvPicPr>
          <p:cNvPr id="30" name="sai 26">
            <a:hlinkClick r:id="" action="ppaction://media"/>
            <a:extLst>
              <a:ext uri="{FF2B5EF4-FFF2-40B4-BE49-F238E27FC236}">
                <a16:creationId xmlns:a16="http://schemas.microsoft.com/office/drawing/2014/main" id="{2B494B10-4B52-E911-D16D-211835B8B1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27390" y="6188074"/>
            <a:ext cx="609600" cy="609600"/>
          </a:xfrm>
          <a:prstGeom prst="rect">
            <a:avLst/>
          </a:prstGeom>
        </p:spPr>
      </p:pic>
      <p:pic>
        <p:nvPicPr>
          <p:cNvPr id="31" name="sai 26">
            <a:hlinkClick r:id="" action="ppaction://media"/>
            <a:extLst>
              <a:ext uri="{FF2B5EF4-FFF2-40B4-BE49-F238E27FC236}">
                <a16:creationId xmlns:a16="http://schemas.microsoft.com/office/drawing/2014/main" id="{CDD38A3E-0E28-FAB7-2D31-997C6822CF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17790" y="6188074"/>
            <a:ext cx="609600" cy="609600"/>
          </a:xfrm>
          <a:prstGeom prst="rect">
            <a:avLst/>
          </a:prstGeom>
        </p:spPr>
      </p:pic>
      <p:pic>
        <p:nvPicPr>
          <p:cNvPr id="32" name="dung 1 (1)">
            <a:hlinkClick r:id="" action="ppaction://media"/>
            <a:extLst>
              <a:ext uri="{FF2B5EF4-FFF2-40B4-BE49-F238E27FC236}">
                <a16:creationId xmlns:a16="http://schemas.microsoft.com/office/drawing/2014/main" id="{0F7448C5-A063-F646-344C-53A2DE8BBD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29449" y="6169386"/>
            <a:ext cx="609600" cy="609600"/>
          </a:xfrm>
          <a:prstGeom prst="rect">
            <a:avLst/>
          </a:prstGeom>
        </p:spPr>
      </p:pic>
      <p:sp>
        <p:nvSpPr>
          <p:cNvPr id="20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F8297CDA-A79D-8684-7849-A13DA7EA947C}"/>
              </a:ext>
            </a:extLst>
          </p:cNvPr>
          <p:cNvSpPr/>
          <p:nvPr/>
        </p:nvSpPr>
        <p:spPr>
          <a:xfrm>
            <a:off x="522514" y="6169386"/>
            <a:ext cx="1514696" cy="4724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Left 20">
            <a:hlinkClick r:id="rId19" action="ppaction://hlinksldjump"/>
            <a:extLst>
              <a:ext uri="{FF2B5EF4-FFF2-40B4-BE49-F238E27FC236}">
                <a16:creationId xmlns:a16="http://schemas.microsoft.com/office/drawing/2014/main" id="{69B9B16B-9EAF-6BD0-3170-E0AC4F02E113}"/>
              </a:ext>
            </a:extLst>
          </p:cNvPr>
          <p:cNvSpPr/>
          <p:nvPr/>
        </p:nvSpPr>
        <p:spPr>
          <a:xfrm>
            <a:off x="838200" y="6188074"/>
            <a:ext cx="801914" cy="45371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1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16" tmFilter="0, 0; 0.125,0.2665; 0.25,0.4; 0.375,0.465; 0.5,0.5;  0.625,0.535; 0.75,0.6; 0.875,0.7335; 1,1">
                                          <p:stCondLst>
                                            <p:cond delay="81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2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1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16" tmFilter="0, 0; 0.125,0.2665; 0.25,0.4; 0.375,0.465; 0.5,0.5;  0.625,0.535; 0.75,0.6; 0.875,0.7335; 1,1">
                                          <p:stCondLst>
                                            <p:cond delay="8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" tmFilter="0, 0; 0.125,0.2665; 0.25,0.4; 0.375,0.465; 0.5,0.5;  0.625,0.535; 0.75,0.6; 0.875,0.7335; 1,1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" tmFilter="0, 0; 0.125,0.2665; 0.25,0.4; 0.375,0.465; 0.5,0.5;  0.625,0.535; 0.75,0.6; 0.875,0.7335; 1,1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8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">
                                          <p:stCondLst>
                                            <p:cond delay="161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" decel="50000">
                                          <p:stCondLst>
                                            <p:cond delay="16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" decel="50000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2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1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16" tmFilter="0, 0; 0.125,0.2665; 0.25,0.4; 0.375,0.465; 0.5,0.5;  0.625,0.535; 0.75,0.6; 0.875,0.7335; 1,1">
                                          <p:stCondLst>
                                            <p:cond delay="8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" tmFilter="0, 0; 0.125,0.2665; 0.25,0.4; 0.375,0.465; 0.5,0.5;  0.625,0.535; 0.75,0.6; 0.875,0.7335; 1,1">
                                          <p:stCondLst>
                                            <p:cond delay="162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" tmFilter="0, 0; 0.125,0.2665; 0.25,0.4; 0.375,0.465; 0.5,0.5;  0.625,0.535; 0.75,0.6; 0.875,0.7335; 1,1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8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161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164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" decel="50000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" decel="50000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51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55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5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450A4C6-ED79-C74A-8152-D0438455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F494F7-2F33-5A54-06F4-CC4A0F0BB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8763" y="-2161309"/>
            <a:ext cx="13233256" cy="9280025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51441B26-2B13-25E4-3C22-780A03C20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176" y="681037"/>
            <a:ext cx="1954358" cy="195305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8D6B773-8AB0-2FDB-9565-7F1C6E7EB9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5553" y="1274618"/>
            <a:ext cx="854629" cy="7319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597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9C26C6-B52C-41EA-E40E-8475256026FB}"/>
              </a:ext>
            </a:extLst>
          </p:cNvPr>
          <p:cNvSpPr/>
          <p:nvPr/>
        </p:nvSpPr>
        <p:spPr>
          <a:xfrm>
            <a:off x="3383790" y="1087514"/>
            <a:ext cx="7118350" cy="8685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3A97268-1B3E-4A5E-C41C-5271D1A5BFCA}"/>
              </a:ext>
            </a:extLst>
          </p:cNvPr>
          <p:cNvGrpSpPr/>
          <p:nvPr/>
        </p:nvGrpSpPr>
        <p:grpSpPr>
          <a:xfrm>
            <a:off x="1682435" y="2375719"/>
            <a:ext cx="2685555" cy="3150930"/>
            <a:chOff x="2579295" y="2316945"/>
            <a:chExt cx="2685555" cy="31509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B1851C-433B-CBDF-934D-449EDBA4A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9783" t="5580" r="38041" b="8715"/>
            <a:stretch/>
          </p:blipFill>
          <p:spPr>
            <a:xfrm>
              <a:off x="2579295" y="2316945"/>
              <a:ext cx="2685555" cy="232359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85D44E-ECA1-6587-EEEA-790D70AEBA0C}"/>
                </a:ext>
              </a:extLst>
            </p:cNvPr>
            <p:cNvSpPr/>
            <p:nvPr/>
          </p:nvSpPr>
          <p:spPr>
            <a:xfrm>
              <a:off x="3366956" y="4927548"/>
              <a:ext cx="1080654" cy="54032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B5D16F8-9D4E-57A5-0CEB-8391BC5525A2}"/>
              </a:ext>
            </a:extLst>
          </p:cNvPr>
          <p:cNvGrpSpPr/>
          <p:nvPr/>
        </p:nvGrpSpPr>
        <p:grpSpPr>
          <a:xfrm>
            <a:off x="5063597" y="2455464"/>
            <a:ext cx="2685555" cy="3014339"/>
            <a:chOff x="3226809" y="2600796"/>
            <a:chExt cx="2685555" cy="28511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992907-8E19-4EBC-F8B0-AC897BC7F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26809" y="2600796"/>
              <a:ext cx="2685555" cy="207038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12720C-CBF9-C81B-B07D-71899F508256}"/>
                </a:ext>
              </a:extLst>
            </p:cNvPr>
            <p:cNvSpPr/>
            <p:nvPr/>
          </p:nvSpPr>
          <p:spPr>
            <a:xfrm>
              <a:off x="4029259" y="4911610"/>
              <a:ext cx="1080654" cy="54032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65B558-846D-6043-281A-A28983C28082}"/>
              </a:ext>
            </a:extLst>
          </p:cNvPr>
          <p:cNvGrpSpPr/>
          <p:nvPr/>
        </p:nvGrpSpPr>
        <p:grpSpPr>
          <a:xfrm>
            <a:off x="8395866" y="2279053"/>
            <a:ext cx="2512375" cy="3275608"/>
            <a:chOff x="10740551" y="2498040"/>
            <a:chExt cx="2512375" cy="32756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0938405-4F42-E28C-FFDB-E3FD524B8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740551" y="2498040"/>
              <a:ext cx="2512375" cy="25123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087278-3A6B-9C50-64F6-18F03EAE9266}"/>
                </a:ext>
              </a:extLst>
            </p:cNvPr>
            <p:cNvSpPr/>
            <p:nvPr/>
          </p:nvSpPr>
          <p:spPr>
            <a:xfrm>
              <a:off x="11508415" y="5233322"/>
              <a:ext cx="1080654" cy="54032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56BCC5-CE4D-399C-E2F6-71EB0ABF1D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6435" y="2404407"/>
            <a:ext cx="2060627" cy="2060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0A1EAC-B0AE-C53A-1EE3-32D37DF47D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8465" y="2660940"/>
            <a:ext cx="2066925" cy="18764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7E15C8-FD1D-34C8-0261-CDE574190B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0979" y="2660940"/>
            <a:ext cx="2066925" cy="1876425"/>
          </a:xfrm>
          <a:prstGeom prst="rect">
            <a:avLst/>
          </a:prstGeom>
        </p:spPr>
      </p:pic>
      <p:pic>
        <p:nvPicPr>
          <p:cNvPr id="32" name="dung 1 (1)">
            <a:hlinkClick r:id="" action="ppaction://media"/>
            <a:extLst>
              <a:ext uri="{FF2B5EF4-FFF2-40B4-BE49-F238E27FC236}">
                <a16:creationId xmlns:a16="http://schemas.microsoft.com/office/drawing/2014/main" id="{D6258F20-2243-B326-AE6C-6143D0B6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58930" y="6111945"/>
            <a:ext cx="609600" cy="609600"/>
          </a:xfrm>
          <a:prstGeom prst="rect">
            <a:avLst/>
          </a:prstGeom>
        </p:spPr>
      </p:pic>
      <p:pic>
        <p:nvPicPr>
          <p:cNvPr id="33" name="sai 26">
            <a:hlinkClick r:id="" action="ppaction://media"/>
            <a:extLst>
              <a:ext uri="{FF2B5EF4-FFF2-40B4-BE49-F238E27FC236}">
                <a16:creationId xmlns:a16="http://schemas.microsoft.com/office/drawing/2014/main" id="{F225521B-0B72-8309-721A-A5B85C19C3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52053" y="6111945"/>
            <a:ext cx="609600" cy="609600"/>
          </a:xfrm>
          <a:prstGeom prst="rect">
            <a:avLst/>
          </a:prstGeom>
        </p:spPr>
      </p:pic>
      <p:pic>
        <p:nvPicPr>
          <p:cNvPr id="34" name="sai 26">
            <a:hlinkClick r:id="" action="ppaction://media"/>
            <a:extLst>
              <a:ext uri="{FF2B5EF4-FFF2-40B4-BE49-F238E27FC236}">
                <a16:creationId xmlns:a16="http://schemas.microsoft.com/office/drawing/2014/main" id="{D923AFCF-5CC3-AA11-E393-2895BD5A02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45176" y="6111945"/>
            <a:ext cx="609600" cy="609600"/>
          </a:xfrm>
          <a:prstGeom prst="rect">
            <a:avLst/>
          </a:prstGeom>
        </p:spPr>
      </p:pic>
      <p:pic>
        <p:nvPicPr>
          <p:cNvPr id="35" name="Bản ghi Mới 3">
            <a:hlinkClick r:id="" action="ppaction://media"/>
            <a:extLst>
              <a:ext uri="{FF2B5EF4-FFF2-40B4-BE49-F238E27FC236}">
                <a16:creationId xmlns:a16="http://schemas.microsoft.com/office/drawing/2014/main" id="{88457283-1FC7-B388-8A33-8FCCDBE0F7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57569" y="6111945"/>
            <a:ext cx="609600" cy="609600"/>
          </a:xfrm>
          <a:prstGeom prst="rect">
            <a:avLst/>
          </a:prstGeom>
        </p:spPr>
      </p:pic>
      <p:pic>
        <p:nvPicPr>
          <p:cNvPr id="36" name="Bản ghi Mới 4">
            <a:hlinkClick r:id="" action="ppaction://media"/>
            <a:extLst>
              <a:ext uri="{FF2B5EF4-FFF2-40B4-BE49-F238E27FC236}">
                <a16:creationId xmlns:a16="http://schemas.microsoft.com/office/drawing/2014/main" id="{D5EEB2FB-2146-BE99-D7F2-421806D29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02089" y="6111945"/>
            <a:ext cx="609600" cy="609600"/>
          </a:xfrm>
          <a:prstGeom prst="rect">
            <a:avLst/>
          </a:prstGeom>
        </p:spPr>
      </p:pic>
      <p:sp>
        <p:nvSpPr>
          <p:cNvPr id="10" name="Rectangle: Rounded Corners 9">
            <a:hlinkClick r:id="rId18" action="ppaction://hlinksldjump"/>
            <a:extLst>
              <a:ext uri="{FF2B5EF4-FFF2-40B4-BE49-F238E27FC236}">
                <a16:creationId xmlns:a16="http://schemas.microsoft.com/office/drawing/2014/main" id="{C8B4DBBD-40FB-C6B6-5FAF-20E3AAC2E139}"/>
              </a:ext>
            </a:extLst>
          </p:cNvPr>
          <p:cNvSpPr/>
          <p:nvPr/>
        </p:nvSpPr>
        <p:spPr>
          <a:xfrm>
            <a:off x="1070429" y="6197163"/>
            <a:ext cx="1514696" cy="4724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hlinkClick r:id="rId18" action="ppaction://hlinksldjump"/>
            <a:extLst>
              <a:ext uri="{FF2B5EF4-FFF2-40B4-BE49-F238E27FC236}">
                <a16:creationId xmlns:a16="http://schemas.microsoft.com/office/drawing/2014/main" id="{2D41FB79-FDCC-7D32-E574-F2EFA1791D51}"/>
              </a:ext>
            </a:extLst>
          </p:cNvPr>
          <p:cNvSpPr/>
          <p:nvPr/>
        </p:nvSpPr>
        <p:spPr>
          <a:xfrm>
            <a:off x="1331934" y="6221358"/>
            <a:ext cx="801914" cy="45371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51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55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55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81BA-AD8E-05A6-3F0B-74301B1A9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Bản ghi Mới 5">
            <a:hlinkClick r:id="" action="ppaction://media"/>
            <a:extLst>
              <a:ext uri="{FF2B5EF4-FFF2-40B4-BE49-F238E27FC236}">
                <a16:creationId xmlns:a16="http://schemas.microsoft.com/office/drawing/2014/main" id="{6D2E82A5-B2A7-BA04-6A49-9444DD423F6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1026" name="Picture 2" descr="Ảnh nền mầm non đẹp">
            <a:extLst>
              <a:ext uri="{FF2B5EF4-FFF2-40B4-BE49-F238E27FC236}">
                <a16:creationId xmlns:a16="http://schemas.microsoft.com/office/drawing/2014/main" id="{F996B9A0-02D1-3519-9192-ACB7DAB2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7">
            <a:extLst>
              <a:ext uri="{FF2B5EF4-FFF2-40B4-BE49-F238E27FC236}">
                <a16:creationId xmlns:a16="http://schemas.microsoft.com/office/drawing/2014/main" id="{23E2256A-77A7-45FE-2DC6-B580A4C14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73" y="249383"/>
            <a:ext cx="2255916" cy="175721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65C4BC9-0832-1D9C-9BE4-9314D573984C}"/>
              </a:ext>
            </a:extLst>
          </p:cNvPr>
          <p:cNvSpPr txBox="1">
            <a:spLocks/>
          </p:cNvSpPr>
          <p:nvPr/>
        </p:nvSpPr>
        <p:spPr>
          <a:xfrm>
            <a:off x="3131128" y="365125"/>
            <a:ext cx="6400800" cy="7794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D20114-DDF3-26D7-8F90-2C9ED74CCFA9}"/>
              </a:ext>
            </a:extLst>
          </p:cNvPr>
          <p:cNvGrpSpPr/>
          <p:nvPr/>
        </p:nvGrpSpPr>
        <p:grpSpPr>
          <a:xfrm>
            <a:off x="1171205" y="2057092"/>
            <a:ext cx="2451265" cy="3207635"/>
            <a:chOff x="1171205" y="2057092"/>
            <a:chExt cx="2451265" cy="32076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D56724-4F2E-0689-152D-C9F0F6CA1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1205" y="2057092"/>
              <a:ext cx="2451265" cy="245126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F087A9-4C24-5041-6A8E-5C21B8939FC8}"/>
                </a:ext>
              </a:extLst>
            </p:cNvPr>
            <p:cNvSpPr/>
            <p:nvPr/>
          </p:nvSpPr>
          <p:spPr>
            <a:xfrm>
              <a:off x="1773382" y="4739824"/>
              <a:ext cx="1108363" cy="52490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71635-8830-97EC-B9BB-6F02278199EF}"/>
              </a:ext>
            </a:extLst>
          </p:cNvPr>
          <p:cNvGrpSpPr/>
          <p:nvPr/>
        </p:nvGrpSpPr>
        <p:grpSpPr>
          <a:xfrm>
            <a:off x="4683331" y="2107583"/>
            <a:ext cx="2825338" cy="3162071"/>
            <a:chOff x="4683331" y="2107583"/>
            <a:chExt cx="2825338" cy="31620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C99A54-CE78-E85C-B821-0E0037429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0021" r="14860"/>
            <a:stretch/>
          </p:blipFill>
          <p:spPr>
            <a:xfrm>
              <a:off x="4683331" y="2107583"/>
              <a:ext cx="2825338" cy="240077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388CF4-9390-AA0F-CAA6-534B7FE41BDB}"/>
                </a:ext>
              </a:extLst>
            </p:cNvPr>
            <p:cNvSpPr/>
            <p:nvPr/>
          </p:nvSpPr>
          <p:spPr>
            <a:xfrm>
              <a:off x="5541818" y="4739824"/>
              <a:ext cx="1108363" cy="52983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EE06B-A653-D11C-2002-0830B4F6D0FA}"/>
              </a:ext>
            </a:extLst>
          </p:cNvPr>
          <p:cNvGrpSpPr/>
          <p:nvPr/>
        </p:nvGrpSpPr>
        <p:grpSpPr>
          <a:xfrm>
            <a:off x="8674474" y="2082337"/>
            <a:ext cx="2526430" cy="3182390"/>
            <a:chOff x="8674474" y="2082337"/>
            <a:chExt cx="2526430" cy="31823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DF0FB8-91DC-96E4-0040-A773EEC83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6061" t="1917" r="16546"/>
            <a:stretch/>
          </p:blipFill>
          <p:spPr>
            <a:xfrm>
              <a:off x="8674474" y="2082337"/>
              <a:ext cx="2526430" cy="245126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AA9E60-5447-F089-0E77-09632BEA9B19}"/>
                </a:ext>
              </a:extLst>
            </p:cNvPr>
            <p:cNvSpPr/>
            <p:nvPr/>
          </p:nvSpPr>
          <p:spPr>
            <a:xfrm>
              <a:off x="9296400" y="4790315"/>
              <a:ext cx="1108363" cy="4744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BBD63E5-7288-9238-4270-3DB41A7B7C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8863" y="2316162"/>
            <a:ext cx="2057400" cy="2057400"/>
          </a:xfrm>
          <a:prstGeom prst="rect">
            <a:avLst/>
          </a:prstGeom>
        </p:spPr>
      </p:pic>
      <p:pic>
        <p:nvPicPr>
          <p:cNvPr id="17" name="dung 1 (1)">
            <a:hlinkClick r:id="" action="ppaction://media"/>
            <a:extLst>
              <a:ext uri="{FF2B5EF4-FFF2-40B4-BE49-F238E27FC236}">
                <a16:creationId xmlns:a16="http://schemas.microsoft.com/office/drawing/2014/main" id="{3CE582E5-7509-BB5C-05C5-E406EA842E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8612" y="630381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01A1F7-D146-803D-7311-7B69B50773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441" y="2310542"/>
            <a:ext cx="2066925" cy="1876425"/>
          </a:xfrm>
          <a:prstGeom prst="rect">
            <a:avLst/>
          </a:prstGeom>
        </p:spPr>
      </p:pic>
      <p:pic>
        <p:nvPicPr>
          <p:cNvPr id="19" name="sai 26">
            <a:hlinkClick r:id="" action="ppaction://media"/>
            <a:extLst>
              <a:ext uri="{FF2B5EF4-FFF2-40B4-BE49-F238E27FC236}">
                <a16:creationId xmlns:a16="http://schemas.microsoft.com/office/drawing/2014/main" id="{E6CE578B-2D38-DC64-9074-0B6938D005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70024" y="6276109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DCF1B7-D5C1-90D0-BC8D-E0AC9DD9BC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4226" y="2369756"/>
            <a:ext cx="2066925" cy="1876425"/>
          </a:xfrm>
          <a:prstGeom prst="rect">
            <a:avLst/>
          </a:prstGeom>
        </p:spPr>
      </p:pic>
      <p:pic>
        <p:nvPicPr>
          <p:cNvPr id="21" name="sai 26">
            <a:hlinkClick r:id="" action="ppaction://media"/>
            <a:extLst>
              <a:ext uri="{FF2B5EF4-FFF2-40B4-BE49-F238E27FC236}">
                <a16:creationId xmlns:a16="http://schemas.microsoft.com/office/drawing/2014/main" id="{89B66817-9939-BC72-9205-429DA2E479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0424" y="6338454"/>
            <a:ext cx="609600" cy="609600"/>
          </a:xfrm>
          <a:prstGeom prst="rect">
            <a:avLst/>
          </a:prstGeom>
        </p:spPr>
      </p:pic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C5CC5F49-5584-6CC8-34D4-D275109EF564}"/>
              </a:ext>
            </a:extLst>
          </p:cNvPr>
          <p:cNvSpPr/>
          <p:nvPr/>
        </p:nvSpPr>
        <p:spPr>
          <a:xfrm>
            <a:off x="522514" y="6133968"/>
            <a:ext cx="1514696" cy="5078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 22">
            <a:hlinkClick r:id="rId17" action="ppaction://hlinksldjump"/>
            <a:extLst>
              <a:ext uri="{FF2B5EF4-FFF2-40B4-BE49-F238E27FC236}">
                <a16:creationId xmlns:a16="http://schemas.microsoft.com/office/drawing/2014/main" id="{612F9CB4-0250-EC1E-BA2F-4457F224ADFF}"/>
              </a:ext>
            </a:extLst>
          </p:cNvPr>
          <p:cNvSpPr/>
          <p:nvPr/>
        </p:nvSpPr>
        <p:spPr>
          <a:xfrm>
            <a:off x="838200" y="6154058"/>
            <a:ext cx="801914" cy="48773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5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55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aves Background PowerPoint Template | SlideUpLift">
            <a:extLst>
              <a:ext uri="{FF2B5EF4-FFF2-40B4-BE49-F238E27FC236}">
                <a16:creationId xmlns:a16="http://schemas.microsoft.com/office/drawing/2014/main" id="{608D1140-0AC8-FC7F-3539-131678C51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" y="-2165268"/>
            <a:ext cx="12104914" cy="907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7">
            <a:extLst>
              <a:ext uri="{FF2B5EF4-FFF2-40B4-BE49-F238E27FC236}">
                <a16:creationId xmlns:a16="http://schemas.microsoft.com/office/drawing/2014/main" id="{F6340991-F469-9F37-A7E3-7A9D0EF04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8" y="318953"/>
            <a:ext cx="2175164" cy="185449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12" name="WordArt 28">
            <a:extLst>
              <a:ext uri="{FF2B5EF4-FFF2-40B4-BE49-F238E27FC236}">
                <a16:creationId xmlns:a16="http://schemas.microsoft.com/office/drawing/2014/main" id="{D65A9071-3A64-8B86-5C88-88934617F5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4733" y="951269"/>
            <a:ext cx="874132" cy="5081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3377FA91-4D40-F5FC-50BF-57484605C97A}"/>
              </a:ext>
            </a:extLst>
          </p:cNvPr>
          <p:cNvSpPr txBox="1">
            <a:spLocks/>
          </p:cNvSpPr>
          <p:nvPr/>
        </p:nvSpPr>
        <p:spPr>
          <a:xfrm>
            <a:off x="3879274" y="304801"/>
            <a:ext cx="5666508" cy="9005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6BC7BE-0D84-3B69-8F5A-55178E8181FF}"/>
              </a:ext>
            </a:extLst>
          </p:cNvPr>
          <p:cNvGrpSpPr/>
          <p:nvPr/>
        </p:nvGrpSpPr>
        <p:grpSpPr>
          <a:xfrm>
            <a:off x="1866034" y="1937624"/>
            <a:ext cx="2549237" cy="3188558"/>
            <a:chOff x="1519670" y="1937624"/>
            <a:chExt cx="2549237" cy="31885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5A00FE-400F-18AD-81CE-0EF64CFCD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9670" y="1937624"/>
              <a:ext cx="2549237" cy="233672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BFEE9DE-D5A6-7E33-8B5F-9E4895A51ECB}"/>
                </a:ext>
              </a:extLst>
            </p:cNvPr>
            <p:cNvSpPr/>
            <p:nvPr/>
          </p:nvSpPr>
          <p:spPr>
            <a:xfrm>
              <a:off x="2175164" y="4599709"/>
              <a:ext cx="1219200" cy="526473"/>
            </a:xfrm>
            <a:prstGeom prst="rect">
              <a:avLst/>
            </a:prstGeom>
            <a:solidFill>
              <a:srgbClr val="FF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400451-D6DA-9661-508A-92BD8876C490}"/>
              </a:ext>
            </a:extLst>
          </p:cNvPr>
          <p:cNvGrpSpPr/>
          <p:nvPr/>
        </p:nvGrpSpPr>
        <p:grpSpPr>
          <a:xfrm>
            <a:off x="5223163" y="1937624"/>
            <a:ext cx="2313709" cy="3188559"/>
            <a:chOff x="4876799" y="1937624"/>
            <a:chExt cx="2313709" cy="31885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0ED7CB-498A-A8ED-AFB5-7C52EDD42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6799" y="1937624"/>
              <a:ext cx="2313709" cy="231370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A54E47-5D96-B3A4-4F05-8AD2200FF790}"/>
                </a:ext>
              </a:extLst>
            </p:cNvPr>
            <p:cNvSpPr/>
            <p:nvPr/>
          </p:nvSpPr>
          <p:spPr>
            <a:xfrm>
              <a:off x="5486400" y="4599709"/>
              <a:ext cx="1219200" cy="526474"/>
            </a:xfrm>
            <a:prstGeom prst="rect">
              <a:avLst/>
            </a:prstGeom>
            <a:solidFill>
              <a:srgbClr val="FF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598027-7DA2-9050-C21E-C58AF938DA60}"/>
              </a:ext>
            </a:extLst>
          </p:cNvPr>
          <p:cNvGrpSpPr/>
          <p:nvPr/>
        </p:nvGrpSpPr>
        <p:grpSpPr>
          <a:xfrm>
            <a:off x="8206219" y="2183202"/>
            <a:ext cx="2466111" cy="3144550"/>
            <a:chOff x="8206219" y="1960635"/>
            <a:chExt cx="2466111" cy="31445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219F4A-F675-8127-BE52-4616805BC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06219" y="1960635"/>
              <a:ext cx="2466111" cy="234812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89B901-5194-D698-7091-3763EDB6FC88}"/>
                </a:ext>
              </a:extLst>
            </p:cNvPr>
            <p:cNvSpPr/>
            <p:nvPr/>
          </p:nvSpPr>
          <p:spPr>
            <a:xfrm>
              <a:off x="8797636" y="4578712"/>
              <a:ext cx="1219200" cy="526473"/>
            </a:xfrm>
            <a:prstGeom prst="rect">
              <a:avLst/>
            </a:prstGeom>
            <a:solidFill>
              <a:srgbClr val="FF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6" name="Bản ghi Mới 6">
            <a:hlinkClick r:id="" action="ppaction://media"/>
            <a:extLst>
              <a:ext uri="{FF2B5EF4-FFF2-40B4-BE49-F238E27FC236}">
                <a16:creationId xmlns:a16="http://schemas.microsoft.com/office/drawing/2014/main" id="{DE267550-C580-04A8-EACF-F724F266C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7818" y="6303818"/>
            <a:ext cx="609600" cy="609600"/>
          </a:xfrm>
          <a:prstGeom prst="rect">
            <a:avLst/>
          </a:prstGeom>
        </p:spPr>
      </p:pic>
      <p:pic>
        <p:nvPicPr>
          <p:cNvPr id="20" name="sai 26">
            <a:hlinkClick r:id="" action="ppaction://media"/>
            <a:extLst>
              <a:ext uri="{FF2B5EF4-FFF2-40B4-BE49-F238E27FC236}">
                <a16:creationId xmlns:a16="http://schemas.microsoft.com/office/drawing/2014/main" id="{01B79DBF-94C3-F35E-01E4-B8724BDEC3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07436" y="6303818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D2DC82-4B7E-DAAB-9D75-FDE346B2F8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48417" y="1913939"/>
            <a:ext cx="2060627" cy="2060627"/>
          </a:xfrm>
          <a:prstGeom prst="rect">
            <a:avLst/>
          </a:prstGeom>
        </p:spPr>
      </p:pic>
      <p:pic>
        <p:nvPicPr>
          <p:cNvPr id="22" name="dung 1 (1)">
            <a:hlinkClick r:id="" action="ppaction://media"/>
            <a:extLst>
              <a:ext uri="{FF2B5EF4-FFF2-40B4-BE49-F238E27FC236}">
                <a16:creationId xmlns:a16="http://schemas.microsoft.com/office/drawing/2014/main" id="{A19C5B21-0D51-9929-0F02-AB379E70AF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7530" y="6253314"/>
            <a:ext cx="609600" cy="609600"/>
          </a:xfrm>
          <a:prstGeom prst="rect">
            <a:avLst/>
          </a:prstGeom>
        </p:spPr>
      </p:pic>
      <p:pic>
        <p:nvPicPr>
          <p:cNvPr id="24" name="sai 26">
            <a:hlinkClick r:id="" action="ppaction://media"/>
            <a:extLst>
              <a:ext uri="{FF2B5EF4-FFF2-40B4-BE49-F238E27FC236}">
                <a16:creationId xmlns:a16="http://schemas.microsoft.com/office/drawing/2014/main" id="{7353E601-3DAC-AB0A-DE63-692E6BDC2C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7930" y="6242024"/>
            <a:ext cx="609600" cy="60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C46D4E-34A2-D906-B141-6BD2E6B890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7189" y="2350814"/>
            <a:ext cx="2066925" cy="18764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FE1204-DD6D-001C-4C96-A8754D448E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319" y="2315800"/>
            <a:ext cx="2066925" cy="1876425"/>
          </a:xfrm>
          <a:prstGeom prst="rect">
            <a:avLst/>
          </a:prstGeom>
        </p:spPr>
      </p:pic>
      <p:sp>
        <p:nvSpPr>
          <p:cNvPr id="15" name="Rectangle: Rounded Corners 14">
            <a:hlinkClick r:id="rId16" action="ppaction://hlinksldjump"/>
            <a:extLst>
              <a:ext uri="{FF2B5EF4-FFF2-40B4-BE49-F238E27FC236}">
                <a16:creationId xmlns:a16="http://schemas.microsoft.com/office/drawing/2014/main" id="{D59DF141-E0E1-2040-50DE-3DB212E7155D}"/>
              </a:ext>
            </a:extLst>
          </p:cNvPr>
          <p:cNvSpPr/>
          <p:nvPr/>
        </p:nvSpPr>
        <p:spPr>
          <a:xfrm>
            <a:off x="172475" y="6311941"/>
            <a:ext cx="1514696" cy="5141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 18">
            <a:hlinkClick r:id="rId16" action="ppaction://hlinksldjump"/>
            <a:extLst>
              <a:ext uri="{FF2B5EF4-FFF2-40B4-BE49-F238E27FC236}">
                <a16:creationId xmlns:a16="http://schemas.microsoft.com/office/drawing/2014/main" id="{512EBE0A-BCED-1A34-2472-1E1A0155BF52}"/>
              </a:ext>
            </a:extLst>
          </p:cNvPr>
          <p:cNvSpPr/>
          <p:nvPr/>
        </p:nvSpPr>
        <p:spPr>
          <a:xfrm>
            <a:off x="412956" y="6322111"/>
            <a:ext cx="801914" cy="49385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5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55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55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355C2-34FC-6447-3592-9C269DA5FF2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118" t="14808" r="17768" b="15136"/>
          <a:stretch/>
        </p:blipFill>
        <p:spPr>
          <a:xfrm>
            <a:off x="1537855" y="573592"/>
            <a:ext cx="2687783" cy="236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EADF0-E5D3-33FE-6817-13795525C1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6085" y="469684"/>
            <a:ext cx="3145416" cy="2576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7945-DA3F-F5A7-3530-A8550FE1F03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" b="2468"/>
          <a:stretch/>
        </p:blipFill>
        <p:spPr>
          <a:xfrm>
            <a:off x="4875629" y="3616972"/>
            <a:ext cx="3287914" cy="3206751"/>
          </a:xfrm>
          <a:prstGeom prst="rect">
            <a:avLst/>
          </a:prstGeom>
        </p:spPr>
      </p:pic>
      <p:pic>
        <p:nvPicPr>
          <p:cNvPr id="3" name="Bản ghi Mới 7">
            <a:hlinkClick r:id="" action="ppaction://media"/>
            <a:extLst>
              <a:ext uri="{FF2B5EF4-FFF2-40B4-BE49-F238E27FC236}">
                <a16:creationId xmlns:a16="http://schemas.microsoft.com/office/drawing/2014/main" id="{57086773-892A-73A5-1A58-ACFB6AA31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3018" y="6248400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B32324-77C0-9341-31DE-77DD30A5E4AE}"/>
              </a:ext>
            </a:extLst>
          </p:cNvPr>
          <p:cNvGrpSpPr/>
          <p:nvPr/>
        </p:nvGrpSpPr>
        <p:grpSpPr>
          <a:xfrm>
            <a:off x="1448872" y="469684"/>
            <a:ext cx="2719939" cy="3145058"/>
            <a:chOff x="1027697" y="3367420"/>
            <a:chExt cx="2719939" cy="31450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46CA3D-F5B6-36C3-34F6-1D16E068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702439">
              <a:off x="1027697" y="3657070"/>
              <a:ext cx="1813293" cy="25017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C9E693-22B0-AA39-D1D8-26620FE67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4225">
              <a:off x="1934343" y="4010701"/>
              <a:ext cx="1813293" cy="25017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FCB22C-5DB1-FBD1-F2B4-A55B71DF8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34704" y="3367420"/>
              <a:ext cx="1813293" cy="2501777"/>
            </a:xfrm>
            <a:prstGeom prst="rect">
              <a:avLst/>
            </a:prstGeom>
          </p:spPr>
        </p:pic>
      </p:grpSp>
      <p:pic>
        <p:nvPicPr>
          <p:cNvPr id="13" name="dung 1 (1)">
            <a:hlinkClick r:id="" action="ppaction://media"/>
            <a:extLst>
              <a:ext uri="{FF2B5EF4-FFF2-40B4-BE49-F238E27FC236}">
                <a16:creationId xmlns:a16="http://schemas.microsoft.com/office/drawing/2014/main" id="{C192106E-B3AD-9C66-62F6-C313B27B8F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23418" y="6227618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363D6-230F-98F1-1F8E-D06369196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901" y="469684"/>
            <a:ext cx="2687784" cy="31472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5A9C04-F032-594F-7C6F-2E6D0F72900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5" t="6300" r="32569" b="14799"/>
          <a:stretch/>
        </p:blipFill>
        <p:spPr>
          <a:xfrm>
            <a:off x="5567489" y="4094954"/>
            <a:ext cx="2030588" cy="2437464"/>
          </a:xfrm>
          <a:prstGeom prst="rect">
            <a:avLst/>
          </a:prstGeom>
        </p:spPr>
      </p:pic>
      <p:pic>
        <p:nvPicPr>
          <p:cNvPr id="19" name="Bản-ghi-Mới-8">
            <a:hlinkClick r:id="" action="ppaction://media"/>
            <a:extLst>
              <a:ext uri="{FF2B5EF4-FFF2-40B4-BE49-F238E27FC236}">
                <a16:creationId xmlns:a16="http://schemas.microsoft.com/office/drawing/2014/main" id="{735F6F81-E394-EAAE-AEB8-BF95664902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91901" y="6227618"/>
            <a:ext cx="609600" cy="609600"/>
          </a:xfrm>
          <a:prstGeom prst="rect">
            <a:avLst/>
          </a:prstGeom>
        </p:spPr>
      </p:pic>
      <p:pic>
        <p:nvPicPr>
          <p:cNvPr id="20" name="Bản-ghi-Mới-9">
            <a:hlinkClick r:id="" action="ppaction://media"/>
            <a:extLst>
              <a:ext uri="{FF2B5EF4-FFF2-40B4-BE49-F238E27FC236}">
                <a16:creationId xmlns:a16="http://schemas.microsoft.com/office/drawing/2014/main" id="{C17FE345-E25C-049E-48A0-60BD01D0D4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21635" y="6248400"/>
            <a:ext cx="609600" cy="609600"/>
          </a:xfrm>
          <a:prstGeom prst="rect">
            <a:avLst/>
          </a:prstGeom>
        </p:spPr>
      </p:pic>
      <p:pic>
        <p:nvPicPr>
          <p:cNvPr id="21" name="Bản ghi Mới 10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45AF0577-A994-4F0B-6F23-726AE34E826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5460" y="6248400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hlinkClick r:id="rId21" action="ppaction://hlinksldjump"/>
            <a:extLst>
              <a:ext uri="{FF2B5EF4-FFF2-40B4-BE49-F238E27FC236}">
                <a16:creationId xmlns:a16="http://schemas.microsoft.com/office/drawing/2014/main" id="{48AEF8B6-9F59-9C65-1037-7EED6AB08752}"/>
              </a:ext>
            </a:extLst>
          </p:cNvPr>
          <p:cNvSpPr/>
          <p:nvPr/>
        </p:nvSpPr>
        <p:spPr>
          <a:xfrm>
            <a:off x="522514" y="5921690"/>
            <a:ext cx="1514696" cy="5538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hlinkClick r:id="rId21" action="ppaction://hlinksldjump"/>
            <a:extLst>
              <a:ext uri="{FF2B5EF4-FFF2-40B4-BE49-F238E27FC236}">
                <a16:creationId xmlns:a16="http://schemas.microsoft.com/office/drawing/2014/main" id="{19707E11-4C34-63E9-CE60-DC790A0AE2E8}"/>
              </a:ext>
            </a:extLst>
          </p:cNvPr>
          <p:cNvSpPr/>
          <p:nvPr/>
        </p:nvSpPr>
        <p:spPr>
          <a:xfrm>
            <a:off x="838200" y="5943600"/>
            <a:ext cx="801914" cy="531931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8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8"/>
                            </p:stCondLst>
                            <p:childTnLst>
                              <p:par>
                                <p:cTn id="34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808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17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18"/>
                            </p:stCondLst>
                            <p:childTnLst>
                              <p:par>
                                <p:cTn id="6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18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5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92"/>
                            </p:stCondLst>
                            <p:childTnLst>
                              <p:par>
                                <p:cTn id="88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92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76</Words>
  <Application>Microsoft Office PowerPoint</Application>
  <PresentationFormat>Widescreen</PresentationFormat>
  <Paragraphs>28</Paragraphs>
  <Slides>7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59</cp:revision>
  <dcterms:created xsi:type="dcterms:W3CDTF">2022-10-05T01:44:42Z</dcterms:created>
  <dcterms:modified xsi:type="dcterms:W3CDTF">2022-12-08T15:55:36Z</dcterms:modified>
</cp:coreProperties>
</file>