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6" r:id="rId3"/>
    <p:sldId id="258" r:id="rId4"/>
    <p:sldId id="259" r:id="rId5"/>
    <p:sldId id="263" r:id="rId6"/>
    <p:sldId id="261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4B4A6-2B89-4757-978F-25D55A8D7499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B7347-EA75-4D50-9CAA-E18EF600B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34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7347-EA75-4D50-9CAA-E18EF600BA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23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7347-EA75-4D50-9CAA-E18EF600BA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885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7347-EA75-4D50-9CAA-E18EF600BAD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05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7347-EA75-4D50-9CAA-E18EF600BAD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67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7347-EA75-4D50-9CAA-E18EF600BAD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16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B7347-EA75-4D50-9CAA-E18EF600BAD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2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46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182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2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041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076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302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14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0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384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448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40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2F86F-3020-4DE5-B52F-15964512B65C}" type="datetimeFigureOut">
              <a:rPr lang="en-US" smtClean="0"/>
              <a:t>25/10/2022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C0C0A-CF83-46C6-AD8F-15607EE8B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8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2.mp3"/><Relationship Id="rId10" Type="http://schemas.openxmlformats.org/officeDocument/2006/relationships/image" Target="../media/image3.gif"/><Relationship Id="rId4" Type="http://schemas.microsoft.com/office/2007/relationships/media" Target="../media/media2.mp3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3.mp3"/><Relationship Id="rId7" Type="http://schemas.openxmlformats.org/officeDocument/2006/relationships/image" Target="../media/image10.gif"/><Relationship Id="rId2" Type="http://schemas.microsoft.com/office/2007/relationships/media" Target="../media/media3.mp3"/><Relationship Id="rId1" Type="http://schemas.openxmlformats.org/officeDocument/2006/relationships/tags" Target="../tags/tag7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2885" y="1195754"/>
            <a:ext cx="8669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HÌNH VỚI BÓNG</a:t>
            </a:r>
          </a:p>
          <a:p>
            <a:pPr algn="ctr"/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PHƯƠNG TIỆN GIAO THÔNG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Time Leap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61665" y="241830"/>
            <a:ext cx="609600" cy="60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61" y="2244948"/>
            <a:ext cx="4748869" cy="38322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5733" y="6358597"/>
            <a:ext cx="530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VINH QUANG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64536" y="24183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9678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6000"/>
    </mc:Choice>
    <mc:Fallback>
      <p:transition spd="slow" advClick="0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3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 numSld="999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594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33" y="303727"/>
            <a:ext cx="6096000" cy="6096000"/>
          </a:xfrm>
          <a:prstGeom prst="rect">
            <a:avLst/>
          </a:prstGeom>
        </p:spPr>
      </p:pic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39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594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33" y="303727"/>
            <a:ext cx="6096000" cy="6096000"/>
          </a:xfrm>
          <a:prstGeom prst="rect">
            <a:avLst/>
          </a:prstGeom>
        </p:spPr>
      </p:pic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709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594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33" y="303727"/>
            <a:ext cx="6096000" cy="6096000"/>
          </a:xfrm>
          <a:prstGeom prst="rect">
            <a:avLst/>
          </a:prstGeom>
        </p:spPr>
      </p:pic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299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594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33" y="303727"/>
            <a:ext cx="6096000" cy="6096000"/>
          </a:xfrm>
          <a:prstGeom prst="rect">
            <a:avLst/>
          </a:prstGeom>
        </p:spPr>
      </p:pic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50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31" y="946357"/>
            <a:ext cx="7179838" cy="5821491"/>
          </a:xfrm>
          <a:prstGeom prst="rect">
            <a:avLst/>
          </a:prstGeom>
        </p:spPr>
      </p:pic>
      <p:pic>
        <p:nvPicPr>
          <p:cNvPr id="3" name="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07783" y="33675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851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660A7B74-9ED4-4FAA-ADBD-1CD1A15D4B81}"/>
  <p:tag name="ISPRING_PROJECT_VERSION" val="9"/>
  <p:tag name="ISPRING_PROJECT_FOLDER_UPDATED" val="1"/>
  <p:tag name="ISPRING_CURRENT_PLAYER_ID" val="universal"/>
  <p:tag name="ISPRING_FIRST_PUBLISH" val="1"/>
  <p:tag name="ISPRING_LMS_API_VERSION" val="SCORM 1.2"/>
  <p:tag name="ISPRING_ULTRA_SCORM_COURSE_ID" val="C7884093-A339-4B8B-8887-903BD31EB27E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PLAYERS_CUSTOMIZATION_2" val="UEsDBBQAAgAIAIW2SFUyG7oi+QMAAOAOAAAYAAAAbm9uZS9jb21tb25fbWVzc2FnZXMubG5nrVffb6s2FH6/0v0fLKT7tvVub3toUwFxMysEc8Fp2r0gF5zUuoAzMOmyv37HhnTJ3SpCWilCsZHPj+/7zjnm+vavskA7UTdSVTfOr1e/OEhUmcpltblxluzu598c1Ghe5bxQlbhxKuWg28nnT9cFrzYt3wj4//kTQtelaBpYNhOz+neNZH7jRF7q+j5OEuIFOHVj4qaB6+Eg9Vx/njKaenhGQmcyU0jD71mgJ7GRVQVBILW2G00hc3H9tbc6zglljC7SyA1x4Ew8pbUqkcfry6yF7j2ZuYzQMPWWYDhMnEnId3LDNUCInlowXzWX2U4wYyScgUU3y+CAfJKF1HuUCK0Bi0utBmSKnUlyOYKMRgf4mNqOxW45JRRgi+MONWsSMmxzqVDF69oCN8JgFLiPOE4TH4NRY5qyNFlGEY0ZnkKERi2ybIuOENmgSmnUtNutqrXIkaysoPgJwqUahU0yJ2EK7m1+/TYJCHtMF9Rgzdq6QuD8w5yENF64wYn19fp95u9BFf/Dyz2o5DJeVi7DEGU87yL3Ywwb03RF2O/OxK8FN+i/SP2MZLKtTW2LHS/ajqa+BQ25OzQMN4r68jvE7fHs+9Bpn4YspkGn5TTEDwxqF57jzkUxvncm5jl4bhnHOGRdBaYksVL16SIKsJXqo2rRM98J0/V2UrxYYYpKy7pveOZFpmCjagepndKFC7DHOGEx8Q2lUPOqrvc/dXpv9bOqwV2DctnwpwLIMD4ND+b9thYNuO7YUKZGoHJyVXJZXQ25hhyhICM3SVY0hrxwpUWNONrypnlRdX6S37GjIcMk9ClA6LMj46a+Xw1DjBLGVV2LTA8bgyhdi0zPyIqEU7pKmRWCIaNsGw2Al9tCaGGjlSYVnnW9XawVMFMIaPcWNfBuaRoEaAE14s4wjKIH0ACIjo45QefOhM7HnHjEMEPgMXTmaJiBOg/SOUgz40YJxb7vM4a5nVRtAzuGTRCQzb65Gucmwd+WoBjiBm9UQGf10Kg3cicgjjoX9aAjKEofT2GEpt+W5I/0ziWB7UA/0sz3dijwfMerzNw2Mt42Au3hXS5z+85IzPr/s5V/I677gvzS13I4xQ9fxsZzUv5vqI9rLcqtHnJtAOvDvyQKU05vhnBO6pf5f53ZH8LM0ZR/Nz8nt4kxHA0G8U6kzmfrQyOxSjm7S1qhXN4ej2bWSRtjhAX45HoNJgtZSrhJnGFzucAG0QSaTdd8TjJZqbbIrbAK+d02IBhMbSn+Ow3XNXwwmN2CNwdguwZ4+54ouuTizmk0Yiq+auNsfo6kcTlLydKzMScpvbuDibReD51gBHL/kAsJ74qtVCVs/RDp66qx36LXX48+Tf8BUEsDBBQAAgAIAIW2SFU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IW2SFU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CFtkhV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IW2SFX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CFtkhVjnP2+moAAADlAAAAGgAAAG5vbmUvaHRtbF9za2luX3NldHRpbmdzLmpzq+ZSAAKlHCUFK4VqMBvMTyotKcnP00vOzytJzSvRy8svyk0Eq1FSdgMDJR2civPLUosIKE1LTE5FMdTUyMLJBadKhIkmTuYuzpbI6goS01P1khKTs9OL8kvzUiDKnF1dDF2MlcCqarlqAVBLAwQUAAIACACFtkhVvH0190oAAABJAAAAFwAAAG5vbmUvbG9jYWxfc2V0dGluZ3MueG1ss7GvyM1RKEstKs7Mz7NVMtQzUFJIzUvOT8nMS7dVCg1x07VQUiguScxLSczJz0u1VcrLV1Kwt+OyyclPTswJTi0pASos1rfjAgBQSwMEFAACAAgAmlVvU8PEmHZHAwAA4QkAABQAAAB1bml2ZXJzYWwvcGxheWVyLnhtbK1WW2/TMBR+7qT9h8jvi1sKbKuSIUCqeAA0qdzeKjc5TUwTO9jOsu7Xc+LcQ1qYRKVWyfH5Pp/L5+N6bx7TxHkApbkUPlm4c+KACGTIReSTr1/WVzfkzd3lhZcl7AjK4aFPcsFLAEuIE4IOFM8Mgu+ZiX3SM7jITJxMcam4OfpkOUfudqflglxezNBFaJ/ExmQrSouicLlGhIi0TPKSRLuBTGmmQIMwoGgVBnEa7Mr8HY3fVApqjhnoHjIzz9+4Jmk5HjUfkBRLV6qIvpjPF/THp4+bIIaUXXGhDRMBEAcrObOl3LHg8EmGeQK6tM28KsgNGFMGYW0zz6z44kY4WgU+qRy2KWjNItBuIiJCW7+GsyGoMI11y0S4FeyBR6zMbatrL9uijkTHUpkgNzX6AMedZCrctvaev0cnIvb2CdNxzacHuVj+A6+TsX7b8n0yFptRvku4jnGpD+ms00nQ4a5eamtsZfu1ke26ZCKOgl85VxDa12/tCZgvSLVhK3Mbp6uLABfwac0CI9XxPcJQurVs3FYpbqUU14JaDrfdfdNRkCbbPTCTK2hKNfMeeAjyM1PK9uvOqBw8OjLWWDoEe7RKuW5S1xAvNmny6h96U/qNWvNTn+uMBfyPxnxAorYmXITwuOboYyDFmhrAYpc212SJW+7ZxaTzXdo7TANTdxKwKZiIY5iKAM9+yAyjnZ2egoJiGl2CXI2wvYWT4JhHcYJfM8kwXj1JkzJ1mGToLZwEJzI4TEBb80ngTskCM9R5luEA+LN4f663HaHjlox02YrRoxPj0AtybWTKn6zSB3PSrKykz5zeywvn1KcBvc14C7men0OMJsEgrmYu7M8R4Fx44FBsBjxXtdXNcIhPzPryaTTgS9N9OWOa6VwatlllGc9xMHlWeTXnOM9GPiHsWZ6Y9/2EhpeHhY4Snr43pri+41mVxYY/gVPwsPxrsFhiqZ0YSr375PXNsseAWsTJONjemk7tuJeiqYPrUvtW/dp2NDdUrZVKZqck5dW9qDDVPHiHcoyUzEU4EoBtWE2vE5zHbxUwJ4E9ZrR4gcdDZj55iQ91zrevbruUrxe3DdbGdV9tXMXyjOuoDriTH60PUpuIV881fPwNUEsDBBQAAgAIAIe2SFVa4rAoggYAADUZAAAdAAAAdW5pdmVyc2FsL2NvbW1vbl9tZXNzYWdlcy5sbmetWd1u2zYUvh/QdyAEBNiALm0HtBiGxAUlM7YQWVIlOm42DAJj0TZRSfT04yS72qvsZg/Rmz1L9yQ7pGTH7g8kOQGSIJJxvnN4+J3vHNJnb+/SBG14XgiZnRuvTl8aiGdzGYtseW5M6cWPPxuoKFkWs0Rm/NzIpIHeDp59d5awbFmxJYf/n32H0FnKiwIei4F6enhGIj43fDPClkXC0DYdEuHAxpGDTeJEJrYuI+pFJhnZrjEYSVTCz4qjG74UWQZBILnQL4pExPzsRYPaz4lHqTeJfOwSxxiYsixlikyWH4fm4it7hKntuZE5BWA3NAYu24glKyGF6KYC+Kw4DjsklNruCBDxfA4G4kYkorxHIS9LyMWxqI49JMYgPD6D1PO36aNy3Td306HtQdqCoM6ahoQVVrGQKGN5rhPXA9B38DUJotAiAKqgPRqFU9/3AkqGEKFii0irpN4QUaBMlqio1muZlzxGItOEYgcZTmWv3ISXthuBe72+5rXt2PQ6mngq17TKMwTOn8yJ6wUT7BygLxZPAO8HJCQuhXT6Y496xsDPecGzkudovZKl7IOnaBa5kXcRWd7UpQ3j0Mm7KQn1zrvTiUmCE1XSJ9SjsJ7tR+FJD0dX4OcrhLoCZ8cRaoYhARMcXNY5sQICL4bRzKZjY2DlnCna3IpyhUS4zpUo8Q1LqppfjXa2udsqHfb9Rje2cZts/qHN2vImUH/XkeONQCztEYQl0zXL7pEjl/L7n968uXv1+s0PvWBCIJRzCIQ00uuXHYBcGnhOLQqRS97DblPx6eO/a1Vbsp+5N6WO7QKvm3/6WQODr4zBu4rdo+TTx79Fq/U0CIDxDV3tUMuHSoxDtHxcywqt2IarTrQR/FaLBVSEyJsmpD6YS3iRVa3lNvQmGBgFRUYD21JshaqQeX7/vNagqlzJHNwVKBYFu0mAZ8qnopj6fF0XY000qXQL1CyWKRPZabvrmet4eKgZNwGq45GSjt2iAOkAXvN7o2roObi4zRLJYrTIOQB6IWLrdSLmjaI2ReAn7L41igDPoKMB8z0nBDEbbt8YA5LFaJgztdieKAEOSQAAOSt4foRtpImvzRFOkn4IY3s0duCXqhDGYrlK4LfsG4dPgAk+b5WNRptxGM68YKiSpqSZoTUriluZxwcs3d/PNmDbtTwoBIvugavOuQMGfggYBPOcz8t2MIgSa343dQVLBQJGVCuDKqm0Kkoom3Sd8JLraIVaCpvXUxNfSKivhMMgpbkP3nWxtdLcwVPXGkcm3empw6psvupoB8X51frYr4YKaLLP+daYGjQYPN+DusB46PWx8C5BCS/7WFwTmBjhT5vN3ugKurcVpa3ozZnSmOS+mSoUmzZCVgW8USkBadI7Upz2cxMSaPIutbHzDW2tUbdj2VJsOMSRxzxvdQTSb5GhKqp3U/vX6ALbjm7bn1MPWoMaAVm8YdlcnS3mTO3pPXwWi1h/pmiv/f9RiT8RKxupP2m6hDsk70/6xnPQWL5REawsebou21yrhDXhHxOFKvFvhtBl6cf5303oT7IzezP9o/fn4OzQZ49ag3hkprrv1lNH0hwDCAwsqjnCjJF0txort6btqY7Yfgh5sLPdi4Mzh50tZHdr12sAXImOxQjHkGMdeQijTgpdqLutPojsh6+PIN3tZ8QMbQpdZ8ZvClG2etb13Lm/6nI+vrHuzawHzYba1CEHVx4AmYgU4o87YE4nZJuBukUcrGQmqyTW5Z+ID7pNQG6rlH85DS9ymeq3CSu29K/b1NvHRFEvLqid+j3mqV0Fd96fvQI+fpdCggMYYyzsWmr2sVS1Jx2NoHxUKhwabkcnqKOUlfMVtOOFrLK4I1B9EBuSCwxgzZpDzvL2KawB+CyM+i1q3v7SC0RNdCCiZAf2mytLXvzeG0QtY4dR32SU/K5sB5qamkVh5F1cwCS3WLRZUGwehqwfulg1B+atXcfzM7WB/U9yJGV1U0xlCq9O2/1SdXunyYIpxdZ4AvUX6nKTVQ5DZx+ELd0sbxrAka6pXAuAYICgokw4IndM1VsfVHULBMqsD2nGYMLyDyDrVMqkV2x6A1U5lf3W9HATUpWJyHpF/rimqhZMbT/Cw6G+HYJMwnn/Qz1DxHDgnDfXRIlcdgazxtiFrvEZHo9F2RcwIGR37aMuNfQFgiOZ+priv7/+abOvbwwbTQbZq58fRG/zZd/ePRX6C46zF3vfd/wPUEsDBBQAAgAIAIe2SFU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h7ZIVXPHiY1jBQAAJx4AACcAAAB1bml2ZXJzYWwvZmxhc2hfcHVibGlzaGluZ19zZXR0aW5ncy54bWzlWcty2zYU3fsrMOxkGcuK7Tw8kjKKRI050asi3cTT6XggEhJRgwALgHKUVX+lm35ENv2W9Et6QVqUZPkBJVEmTRYemeA9Bxe4uC+w9vJdwtCMSEUFrzvV/QMHER6KiPJp3TkLOo+fO0hpzCPMBCd1hwsHvWzs1dJszKiKfaI1iCoENFydpLruxFqnJ5XK1dXVPlWpNG8FyzTwq/1QJJVUEkW4JrKSMjyHHz1PiXKuGSwI4C8R/BrW2NtDqFYw9USUMYJoBJpzahaFWYdhFTuVQmyMw8upFBmPWoIJieR0XHd+arntavtwIVNQtWlCuNkT1YBBM6xPcBRRowVmPn1PUEzoNAZ1qwdHDrqikY7rzuHBE8MD8pVNnpy9WDw2PC0Bu8D19QQJ0TjCGhePxYySTIgEcxDV0DIjQLo2tiKpyTtdDhRD0ZzjhIYBvEFmr+pOO7gYuR135PZb7sXZqFuoao0IvKDrWmH8rtd2L/qDwPUvToNed2tQ4L4NtgBtq5k1/XDk+m4/cEcXr7zBlgh7pZYYt9f0ulti3rivfC/YdqZ+s7ctZHg66NthTs+H7qjr9V9fBINBN/CGS1R+hldOa62yfvBr4CAik6vHW8dZMuaYMgg2N864IhrCFcNySgLRoeCNE8wUcdDvKZn+nGFG9dx4KES1S0LSpkpJqEfG++qO8ShnSVcQgmLgkqVvH78oXfvZ87WlV4rZl8u6VctaGeyGsdDiK2tfPTgu1X9xdL/6dyham9GIiD6WMg9Zmwt4UIUny+hYPXz69H4t7pithrXGYQyhVC8i4erIQooa/XGo6QziNLmh6yRjzM/SVEi9DKarg6USd9DUJoKvnT/zjMaCRaXdSDImUR8nZCUB+ZeUd0Cy6qAJeAoDiw5SwpGPOSQ9qsHKYUmgsrHSVOfJrnMt3ZQUMwR8kJUJ6vkbVg9jLNWaa5T2MYkmbPzaF5qo34rtLobuFPUZmAAZB7WSd3mE2hJfQZK2ER8SbiN2CoeHmQNEpJUSEqstJFGTMSvhBLzZRvANGSuqiZWoyFiE5iJDjF7CPgsEfpcl8F9M0GpxgCZSJPkoFDAaqdwsM0quSPTSZqJzmCLJAAnVUsqILmb4I6Pv0ZhMhARegmdgNhinquDf34o4xUotSfFCx0dFivX6bfftI7NAHM0wlCvbkYN7kyTVO+HHc8SFXuBgO0KcwakwRololL+zWdv+p5uhjDBg5y9kjTV+RZOM4S9JX27ICvUOTb6bWbYx/IMaWE8b41nu6MZ5c2pwcQomKTjhRQjZgfKM2BKGmCPB2RzhEMokZcLGjIpMwUgRIApq9ekaFng4pvnTFDIZzCgjIq0oD6pPDo+Onz57/uJkv/Lvn38/vhd0XUAOGTbTFRVk6962wxp5o8V5AHdHK2GHutFQPAC6s62wxm2r5j0thjXylkbDGnuz3bAGbjQdDyDvaT02sB0hExN1og173t6FWsA9o3SzFXi/eMH5LQS5K2wWbLWKKSZvry3zSv9bLS19tzlqnSIw11k38E9swkNfQCTWYQwBZmKuYiwxeWtgIzs4C8D+rhWtMbONIDRjc8Q+fviL2kgH9OOHf1ITO60UPrfToT+wWv1rG6lRUXQOVwpOKxWgiJgWSRHKCEYTqHqjr5YSPidAWzn0F47tO4t5/4+49dk9cRH4dhS3CJZhvLOj+2Nkll0a6Dve9m/7suh7vtEZLe6WbYR7WF4SiQIhmJX8cHGDijw+sUr8PiEoge7cbgMj8lXD1frB992e92rQbf8AqeEb3cHiqfxqsvaZpLy+X/+uaN4klNMEttV09OXHyMbx0UGtcvurvT1gW/+429j7D1BLAwQUAAIACACHtkhVWcfXyYUDAADeDAAAIQAAAHVuaXZlcnNhbC9mbGFzaF9za2luX3NldHRpbmdzLnhtbJVXXU8iMRR991cQ9l0QXVmTkQQBE7OsmtX1vcNcoLHTTtoOLvvr9/aL6cCMoBMTe+857f04vY2Jeqe8swGpqOC33UF3dNbpJItSSuD6FfKCEQ2dlCh4yG6793/m827PQQQT8gW0pnyljCXYOhSBaam14OcLwTXuc86FzAnrjr7d25+kZ5HHWALDOpWzJAuIjrm+HPbHp1DCGf3+Xb/fRliIvCB8OxcrcZ6SxftKipJnhnZpvjbaeluAZJS/I/L74MfdtDUJRpV+0JDXYppdzAazwWmUQoJSYEK6mY4H4+ujLEZSYOGkq+HVj6vxiZzqqM8bs0fbUEW1pQ0Hw8vhVRutICuoF3kym15ML9vxHHevd+XTuBxBw199NHMU/xbklzYXRVl8RSOFFCtT0D3O0HxHOUyQDK8fEqY35jtKMAmZg44KUjGaYRuEzJwU++ZrA7fV0v8ZD4nE3G0p2LNpwt70MApJGYy0LCHphZXzqbX4eCo1XiYYLQlTCIhNFegZM3wmpQrb1G0V7jd8UJ5FIG+oEG+ClTlMXLwRsG6v8JPJnZ0rcXw7WxSghI03RhFWxgr5iGU9QEbGCvliuvXE2fYAvu9xnKCHO+Kb+Xn10Quc4DLUK6yC15w0N7dcRUd7Q8DkIoORldUrzcF0LelZmwupdxBTwsmGrojGd+mXwaVbm4xKensOr7RmXSWaagZNcluIUioMBt1vPlvfuQaPo7iHQ431HJbap1q3VT0xj0UsBbs+LnS/3a5sbt3R+JTcdnMi30G+CsFUt+N5eP1wG/coHzLMsManFOQDX4oTOVxoiPe3SbSBhbuBp8KJ1mSxzjGktgx2FXV9bW5f4o9t6isv8xTkDOVAIeixbnO4NV2tGf7qNwofkNUJLU7H1GvcjhO6k3tk8AIAIhfrcBncwnnykmnKYANhpEQGm3BbZolC8Tfla8Tl1RfJ7St69BOoEkqMqzsaCG8Yl6jPsthxXPKapMomVpsnYbRXG9eGfZiRRqvxeLRrL6TaxuhvKiC2qlZNUmrxookM17ta+9TJBsac5nb8oCM6vsHjOEyIwlfFOkN5D+xVCObJ2m2mAqHB00YxQ3Y0aKJYz/6EfcXbOVpKgHi6WuNZNP9/wjYVRGaPO0jtQWhwOzbmiE+mHdY45vNCJ73I5JoT9ySnnJr/Syal0iKn/+xeM//o+Fp8ijnDDdE3+g9QSwMEFAACAAgAh7ZIVaGT+GNeBQAAsR0AACYAAAB1bml2ZXJzYWwvaHRtbF9wdWJsaXNoaW5nX3NldHRpbmdzLnhtbN1Zy3LbNhTd+ysw7GQZy488HI/kjCzRY070qkg38XQ6HoiERNQgwAKgHGXVX+mmH5FNvyX9kl6QFiVZsgylljPJIuMQuufgAvdNVt9+TBgaE6mo4DVnf3fPQYSHIqJ8VHMugrPnRw5SGvMIM8FJzeHCQW9PdqppNmBUxT7RGkQVAhqujlNdc2Kt0+NK5ebmZpeqVJpfBcs08KvdUCSVVBJFuCaykjI8gT96khLl3DJYEMC/RPBb2MnODkLVgqktoowRRCPQnFNzKMzOdcKcSiE1wOH1SIqMRw3BhERyNKg5PzXc5n7zcCpTMDVpQri5EnUCi2ZZH+MookYJzHz6iaCY0FEM2u7vvXDQDY10XHMO9w4MD8hXlnly9uLs2PA0BFwC17cbJETjCGtcPBY7SjIkEqxB1ImWGQHShbU5SU0+6nKhWIomHCc0DOAXZK6q5jSDq7575vbdTsO9uui3ClWtEYEXtFwrjN/ymu5Vpxu4/tV50G5tDArcD8EGoE01s6bv9V3f7QRu/+rU626IsFdqhnHbda+1Iea9e+p7waY7dertTSG9827HDnN+2XP7La/z7irodluB15uhch+e89ZqZdHxqxAgIpPz7q3jLBlwTBnkmjs+roiGbMWwHJFAnFGIxiFmijjo95SMfs4wo3piIhSS2jUhaV2lJNR9E301x0SUM6MrCEExCMkytl++KUP79dHC0SvF7rNjrdSyWua6Xiy0eGLt9/deluq/ebFe/XsUrY5pREQHS5mnrOUDPKjCwSw77h++erVei3t2q2KtcRhDKtXTTDi/MpWiRn8cajqGPE3u6DrMGPOzNBVSz5Lp/GKpxD001aHgC/5nntFAsKi0G0kGJOrgBKKgd8YdNITQYGDCbko48jGHIkc1mDUsESobKE11XtzObqXrkmKGoIBBFSao7S+ZOYyxVAuxUBrEVJbw5NeO0ET9VtxvsXSvqM/gzpGJSCt5l0eoKfENFGUb8R7hNmLn4C3MeAyRVkpIrDaQRHXGrIQTCF8bwfdkoKgmVqIiYxGaiAwxeg33LBAEWpbA/2KC5rsBNJQiyVcZVhqp3CxjSm5I9NZmo0vYIskACd1Ryogudvgjo5/QgAyFBF6Cx2A2WKeq4N/diDjFSs1I8VTHZ0VN9TpN98Mzc0AcjTH0J5uRQzyTJNVb4ccTxIWe4uA6QpyBVxijRDTKf7M52+7Xm6FMKWDnR7LGAr+iScbwY9KXFzJHvUWTb2eXTQz/oAbW28Z4nAe6Cd6cGkKcgkkKTvghhMJBeUZsCUPMkeBsgnAIfZEyaWNMRaZgpUgQBbX6eg0LPLhp/jSC0Ql2lBGRVpR7+weHL16+en305ni38u+ffz9fC7rtGHsMm+2KlrGxds6wRt6ZaR7A3TM72KHuTBAPgO6dI6xxm6q5ZqawRq6YLKyxd+cLa+DSlPEAcs2ssYQ9EzIxWSdasufqsdMC7hml643A+8ULLlcQ5KGw3LBVK6Z7XN1M5q39nV5y8O2aSd+t9xvnCAx00Qr8Y5uE0BGQe3UYQ0oZmrctlpi8+7eR7V4EYHHXitYY1kYQ5q0JYl8+/0VtpAP65fM/qcmWVgpf2unQ6Vqd/p2NVL9oM3tzLaaVCtA2jIoyCI0Down0udGTFYH/k5KtQviRs/nWstz3kalWjr10baoqktuWMhXBMoy35qzfcfX4djb5gW96pferVZUa+SShBvREJftHfknTn74fthFuY3lNJAqEYFbyvelbUOTxoVVl9wlBCQzcdhcYkSfNTotO77tt77Tbam7V+6md+38XKedxr694Kj97LHznKN+/L34Y3IH1xc+sJzv/AVBLAwQUAAIACACHtkhV+aLmCMABAACKBgAAHwAAAHVuaXZlcnNhbC9odG1sX3NraW5fc2V0dGluZ3MuanONlFFPwjAQx9/9FGS+GjIGOvUNHCYkPJjom/GhG8dY6HpNW6ZI+O6uG2q33ZT1hf757X+96+4OF4Py8RJvcD84VL+r/VNzX2lgNaN2cNXUeY+eW93TPFvBS5YDzwR4LaT4fvVHPv4SlLEnKtN4/2xttePnof1nzbh2cUlYKELThFYQ2juhfVCBPxuZnbKqM3LKHO+MQTFMUBgQZihQ5axivMvH6nETbMFYgPoHXbMEmqY349Cf9pGOo+/PfN/lEswlE/slpjiMWbJNFe7E6kSP7XLpzV6CKi98WwPXwe0sahyQZ9osDOTtwPPRPJgH/aRUoDWc4t5F02B6Q8KcxcAd30k4uZ1M/0Abxt2Ctugi05n5psMgHIcTl5YshU6VHubRKBo3MVF6darZCV5zBj5MXzKSsz2oc6xQ7uQZFygVprYiXTS0i0Q5slUm0pqL7uwiOXtYa9v3bVQTYxijWv18Fb5dLtMpRqPN8lZH1rPB6bsN0cZ537Q5Y1QYstt1K+qSGhScEqm4SGiSerkgD2Pao8fuX8u0mdqCekHk5TS1twS6nC6gFmKNVmDGsGSTl1qZzps7OajxnJydYuuUF8cvUEsDBBQAAgAIAIe2SFWUE7MiaQAAAG4AAAAcAAAAdW5pdmVyc2FsL2xvY2FsX3NldHRpbmdzLnhtbA3MMQ6DMAxA0Z1TWN4p7daBwMZWltIDWMRFkRwbkYDg9mT7w9Nv+zMKHLylYOrw9XgisM7mgy4Of9NQvxFSJvUkpuxQDaHvqlZsJvlyzgUmWIUu3iaOJTKPFIscdhGo4VNe/8Aem666AVBLAwQUAAIACAAEfEhVB8XSO54yAABRTgAAFwAAAHVuaXZlcnNhbC91bml2ZXJzYWwucG5n7bwJWJLpGzdq0390JsumaSEr9zZLsSQ1IzXNrDS1tDILsUnNcsMwIUGgcpz23CVyoVUrTXODCJFsMhdSLE3UV6BUNBdERUEE5GBNZf8z/3N96/m+75zxurxeeJb7uZfnvu/f/b7vw6W9HjvnzVk2R0NDY97uXc5eGhr/Amlo/JDwk6a6xdrXeJX6MivKa6eTRkHDij71l38FO7o7amgUJWgrfvtR/f3nyF2+URoaOn9O/8+qRjwI1NBw79nt7Lj/DFzIDS0MA/z0J/BZno1TPzyOPbdEBFiE+bqu3/z7g1UL3yb9snnfvZpi6IMgkye/zpozEW8+y8jy0mBjtce/9hn0nt+950+jocxbL1+gmjo771qHgwGkwd3W3s4/bavzpCWtqvrWqIRn16xagvInlfd25oXwQg4+vhnKORNyUKjq+UHN2/s5qdrqy/O0tWqZNM6u3wdWXzR87sCmLwXOtOkLrHYvbViIIByJ2JB/VypP+XOWhkYLyovWuHxRTX08/bEUmtI1W0Mj3432ZO9TAMOE2NqrKT67DgZh4mbRZJE243gfJEZN3coUtEQb7S1Cr8rV0tA4lJKww2zREIUn2nN9vobGE7DghdOHiAFlQ/eEhoZN7zUb3tMz4+98LOAxgrQrCLw4wxjZU8s/r3Cv4f+xry4+/lemnM5Ey1LovWh8L5rOtLEFazyvr2HSLRhjXuizRsa9WYrwpbjwAtihtbdhT+mp2j7aGpGQzMeGxvJk5gKTdHMQXiStOD1yDRF7FyoCB/Xg/0D+dp0DxwpHS8kcf4LyTWqeNxhmrqb6cd5qZ+f2q08lyA+5hMlg8NQHT0UgGp4TjEfwbpdLcQRRpw1BLObGmNTiAzOAq0P+q4AbZeSNXuDyic4rIIKimhA7UlaIE3Z6TnV7grXeoavyK5WmWo76CYWxgvXEhB2uf/i61MVjeIJDE63VqrYqC0UncxCM1pmlEeECPfvLgr6gl2VEbd3NDHGh4h0LPQz00bL7SHwPB2uIlhAoFwpFHz0Mav3WgrzM7u19gB4gqKQEVaeA6I/fJJUEEiyfk40AW9SRmK0u82/gplfCB5JHIdUvo+0KRRiNsxlFes4XL4ZBOtVdvDbt6BanI+DYySam4oys/Arg4ambhI4ugWseE96yE+MnLjhMTHRpqT6UkBkwh9pnZVlhNqxATHphHzBWF4/K2C253SNAQgv1VlDkJEGxg+9qADre9eupNOTt7rl/rBwFT2UgKmJsN6j6fZgY28cFPu0l2sVZe+SFqnGm/UgBoe7y4QqcJQUo7MZQSMo63X/JfAf2f0jsti4OC8T3BB2W4LCvtj9e6AtmUeX7g1wlDlTZBcLEBSJ1edtBc2JpwjvTAi9w8zhG5924H1uwtTcUQ5+q6D2JzV9lq/9obEAvYHdBMNQW3o/qX9rPdUmvLc33AeytpzfPwMoFSTjdUyYCJ02DmJ2UrKkh5jjVQstYeHbN7OS515Nfs8f3sI+u4kAYmput1rK25dpBjB1KwjTdSP5U74FmjFzTHkDejjCJK8rPUJ6U0rkRko2sg6caefAcDq7GOiIPVnPWIe7jA8fAHh/fxGQjVuBhTTHJvwnyhD229UPI8+xxy0Ps0tcswTNG/pGBleFF++Jkyca3uR7peTIZKYZW347K4x7s4bTp0jLJNHj8S8nICYO4wxTXa96v14IsnxT++hsnyrZ6h1/BgO9Uo/i0vDwCQUdfVassNyI3u9B0Wb81EoheToKzgsklj/c4TAv9oDLuYk3B1adJyNv4llumDpDIWsN7eorSWsU9cPCGpgY2Rre8+X1eDud9TgEVeBgdwisI0/pNd1sQXVgqkg0QupDDxG4k1ILVctaCSlLWvrcC7Mr2nlh4V+A0r9l7WZhW+4FfnbP2NU6OEpmxMghQM3mExNNpAc5NoeS+BRQ+GGRq2T4ABGGpfu3hQYxFCx6H5UqKGJnHVgZbliIJxRa5y8xBoysa2M9g7KRpe/JLYO6Fg9jsntHbyN+wV+8/OFG4JmawGA59TMkAeBFdqerwcdcm8ZcFJyGdr+ri517sR+KPJ75N19bVEGSxYZ6Wax953dI8QIM9DGov+VcIBnrI7VFsjQD1hLIecGwtANiUdvnek0QEAlLlMhQAfQ9ddeod0iiuR2Lyo3AbFGkr2J5DvVSeQZ6F1+wSbnMQQ24giIVrAsEIKvnkmyU/JLHGN15y5Tag2h6j8NjlqzihDu0sRtB8bgtYrRLXc1t3jpafIJNJ1AFaZrSlBTt3kJAj/Esa+hBKtpLVeyNUalpbvuKCKQjp4OKqqfH+eJjWAmNj4OrTIqRR7a2VcSlzLyLtiKH4nrJgw9K4LN7zNQNBT7L7hOHNY6g2FHxejiQI+qAOH67lptt637DmeYQcjEznZtMaGwqj2+XYPcdeVRsfBmJo5TgOc82qHYwucnhp8JpSDMAubdXpjIrhtP18QVMhVEisXekGQsEic0CegXtaCwH1y5J6t8th7VJYQSB3BTQGPDTN+S7aE7um1SwEWcTolpGTb9sgfNQh5c3yXRcvluqeUkutaa/7pPms6ey0m2SylSH77OrZKcsGxzTthc/XxmXdJM86mAbarXnQalsIp40oNDSLe9Phgu/BUNp0Mi0Lh7yFWHOAd9zdrTgBkJ9ee4orcLq36YHIv6ZtTjTNrsuoqb/r15jRd0RHl5536CVhVDKLtMR0NtJlR60kCiiLKOCEw31ov4z76SQBDfal0vFDkIqo23Y6KDvietJBNjXMRBrKF5e6XjxcWFcBE+kFyG5sF9neDKcAD1nR9N054Ql3t6uj8CvUL0bGxfUXQy1A7WgvyESrTnoIXu0gKZUH0mufr6stlyBXDZTNzsz3icuY24BkeLHKBgbdWto8WEKOpJgsRCFpPauE9HphOIXVbd+iMdL6chctEd2ZZ9jaX88anzspPrM62toxO9DK/CT5dEwuM8sH6IhwIIZidWsQ1DRHPD3rZjZZKAwvEwPAWiF+TPKQUe8X/NsKSy9wGDlFd5BavUukNmhFGb/kiSjmZm+QWhJSOEfB25jeG2xOblbkN3kUBjxlCFGygNkaHVcx3JXGxetNChiwxJhLSchzGepsVUPW0niqyzj3+8VdGQumc2xdPN2NFln2zaOc1EneiRaJNgUVLFHvyzHNX42Nw13Wgpa4rgUNqVP4ux/UpHnbnJzv1f/0XUKfMf8LSJjOqyun8+pe8DcgEAnBzP55QZK1Saq29ldw8V9PcvND2EXerW0FDvm3pfRpyBLhgTA0Mn57/GWtQA18nhR8Iaj+kpn03/7lYkpdvAVBxjKe/kNWIy9/aWapod/7ob3gizWDavnUgOhFqraxJdRkGm892SA4f/F1wydCZntohsYlaiHUSEvb+z8Nf6F8Hac1H5wte7nGgifOlsJ7oHyZHwiBlUOH9hd7lhHaOINRoooajO5tNXQ7G28KGvK33KWaMjiDRm8jEFNwBzd0JHwlLLVwmAxw4OmVFyYOYkX2tYdnzBrq3Gl43V3CQJN1BG3BDu+ywNSUBXVqYQ7dQH6Yum9zwt+UIS+1MF3i0pIywPoiQqSqWC+/MJ2Ha09bt8TDz7PA5hvnbtC9iBRV0gdZL1lUEJUiewGqOEOzYOD2YAbG3i7Rzs1fwyHPWEEvktpnjs3oEwa8PYLKCC+KHMQgITMYpMQNuSLagD0IgxRecTim6sXGgdr6oN+RalS6JAf2lNA3r1zdQSXx7FczgtbTL8ffo5Z3eLhMA9yjv9XFy4m859CvC1i3+ZitZER3oyy/GKCDOabJ2/11gQvT87P/w/xiv6Ebx4zaCtZQiTNVNOyBYfGOY+Q3SlkrjpitFGKQ9Bn8Y2aL7lEHw3OoCbvrHe4f2tUezhIe/1v2SeiQosQwqsV/oH51kfZukfV/YL0wmRdeIwz8O7rwVQwgEaj9Zrq3y8+sYQQhIAxcuSuGavS9vb8sdyZtLGJ7xJoZZkW8zxpLZ9SPSUbW9XH/+A8qGr3rIOni9l14S59Hy5qxARnn0G+PSKybgOqVYpc5fwglAsnfm+AmIaSyMeJIhM3frbzxJNH2/tETnBSg/u/E2UNh6R3ZEKbuZv1tN4al771hrCXl75Wh7l59Yc4fvC1I6N+bD9FWV3H+9v/D7qLUF6j78/9jPyoDXtl4xGOmVlmoRr+YnoXkQTBheYykzTNaurHPnM+iHP1obvKdYfQiC29Mu5u6p574nQA6zT57RPZCt8VzGTHfsV6h0uIpm8/i0gL5WGnfXq8NYzmsmVtE9nEnoQAa6W/UJuXhkstm2GPrmeH3nX58MYNbKffzkNjKeXTP4oPfpCLNfctXnTPo1+kUHSsuvBwv/8qpo/Px4C8r/JLU9pUb50DUl+k/LiBl/R873NeObS9/eGU+YcKEO1PbEfZsB5WiCuBNXWeVD2ArpJ12ohhRldxheDvIf+IFiM7ip73mMVN/oKkYMdPRGE/Smq8Ps/ewKB92QtO67xooaazqJzaeMzZHfW5dPKzhrB3HGxzbC2WGigwnKSnKAXcD98VajLfG1HESW1EnEGy1B2ThqdpoixkTzUHrrBob6DJaNtl02SgkrnfZ0WBasP1ILeukcMzVnBwYyUtf7EvpCVKXUHR4ev02ZvpJBMQAWjP1rvwwgj/VjVwl7q8oq237GUjYFMgEjO8yGPcoPsBrdjitEVzCKNwt3zwucStI/7pDe1LOiSiwXZbmYqRtnGBuLMR89jAGrZIT3nOJBqtqyufWAQmLA7mvCx2jvAaCnsOBujEzjs6jKOxuiu9AC2nR7paBNG25JDcnCNqG4lKtAWOjtiU6woC08EBZe4IZURZOi/xYcTzrJrE5wE8s6J+heYYarXNRiVmzEPOGQg9r1sgmnP08kQzNhjYX3n1Er4/lR4QDPpEVviARYE1G2z28Y0zEymNPEIojWmqPMv2OZ3SwD68OXhqYhfIHgHoJ0GlUi6cIXlTIb1ZDgFB24AMgzCCUdvjr9s/wnNcMBEZ26FzEinKCD7sXlrKC9pLPYfCUuN5nDBRjZVN7eDDtGbwpBGAgPzRONY+jsuBeIfuLknAIt4R7DC6MNxSMhV4YCqWHZaCY38tybtJad1CiKbf6KaIJTIRoWO5lazA0WXTNDismhUtnHM6hsi9Icguo6mSK33QHfdwJS6eVc9kdLhIT4nwuR5EfBJRKDxRkf7NM0/IHiJTKIdQvWW+PQod5aZm0xPNGwEfcoqMZPGHZ7CGevUE7GbWXsHb8zUXhTsdkCSoqRr7xCmXD5tP+Uced7V2KsiqUcM2ZGmCfoCUO6MZSDcgnSrKyzxHmDZUwJj86WlSnawufqxqnMr3Agf6Q56J5CqB6XbB1KV+8d5VrmnatWqeCqOVC+17kUHXF6A6Pb3Fa/PAcBgG/b9PqOVqAa6lXrCSG0mCF51DJjqfn3RCXZPGXJyIQFk3tSEN13W21mU91yE3VboO3CHFGQTkcgRkRV4NjCQXBl3+HFQTpcDnrFlo+7uEok2y/KrfFTfOF7vM1QrrQNu9WDkeD6Z7+OMYkru8wQV4U7yeP8jspqkb5Y1iDzwovUIy6/j8Xuv4Z/m141uQyZZoPvE9ntbNzsuLa0m+t12x4H3XWzmy9Vu5CENfbWMDxMsHQcyfnBogsI5E57+7naFv45hx926fEKV6m91T7/93GJ284HxHlI6+q8gorMCN16wthPRl8Rc6mmL77RH0H65hMOEE5vjOh4ymC0OUJhqt8DJhnhHF89MhjNFPYmUatEHSmiSa0peto/mkcsqymKoMQODcG/Jl2EuejrplUs7nYwXSFi9sfqXOkRXs237gglZXNZ4je3H2Oy/miNLu4Lt5z3+ueDZObd/AqRTrl7LWEyQTV1N2dcXLXTyxDx60mWRbMDr0NrJMxamUa2N2R+2UXNeqGkQO8iiMJpp8Ml1vhIpqXKhjrpi/VqUWbZQp2Gkleojd0+H8JZRLkx64FsrXbEGdxDbVEX6SD6V8BCXCrWBpF9lGN+g/qPGHbxux5Sv6SDIXHiTZTrMJoLc4oCGywfMjgS8Sht437e/eMqXjPD8du6qzw+gurUjN4ICgcnxQQvNeckL3VpcPi0+qt0URtsux1Iexzdg9HEKq7prPyQCfJM3b0kuBTldaAnZL10pscJt+Q6eW8iOAMoSUQfoAiLoG754XvD4GbZ5DLwjKEmNxugD8lubtTyr46JU3hY6SAfviHvoQDzeVConOF5LbUzmovW1WTKAgl4Qy2PwDayvaEm1CBunCYYPDqDJbStaexhcH8CqYa6uF8F3UHu7MUhyWtSCMOILz34MHJabDCCgqRmwicKNL3lXHVrKH1oH4UAOjXkqf6yPaY06rXVJ6Uy501frtU4FT6o2MhbFfRXi+dleP+dhTVvJ4Bdmz3iMKLA7FgNZfn+4uTJRQTACdG2xNiZOtUy19JKortPyl0cAsrfp0GT40KMccw81ohzJygszydTmoTNViz2dBBDPTtzpFSykLxQs/L8QrFGwP5yCdmQkh5PdO3rcc+TrW9L7e5Yb/a6n0BZEF7uN0BcPm4OZFjsmq7OXH/vr1VjhnFWfCBsTlxW0Jv1/3RPUp4cWY//GrO5V+GtD5z8KwuHgQ/82HEsNxuu1EtaZaVBSuo3W8tyF7xIWFrto88dqHAycvg2sd5HxPcF/8kq9m2eO74m7hw2l7/y2di/nAqucYK4ku5RDFmx842D74PuDlccDV+sBo1daIdYnGI/CmIoPwEL247nqnPc5SrKY9Cgs27keFof1rjcU64XsbkiZd5osnrQ9smb+w/l3huaqGg8gh/dD+tEZpxlJ7V2rAe6DsALtVHyD8IOTuNjAXVApJ2RnjmzbA4+fa/wPdWX3B3/uXJM849ovUgJJAmbNPN7blPhD97u9M4mQKrGV82nLvr6UOkkdSImCL0XUqDe2Gu4qnOGc/8WnI/OaSfD60Rb3bHfvIJAp72E+B0K4e/X52tZWQzpJ2KVVWBvE2xWc+fzHV4o7fNICOcllhi6JpVu1fwoith3ek513DiOhRm3mionJ5cMq+fgHmgLHcN8ff9Kr6Tl+pHgURbb4A+z1JtZNKeULffJWbnFcR0KztaA9LoocXdfHnkQsELN1WnQbRWY/XxI+CV0ZRtl88/qCTIk86vqWgceYyIgS0am3J7XZxVUQhrxcd0VUBMXLz4FpXtn2PPgBnI66fmbVvjxhbNEhJ2tC3RlBWuCMWku4UcJZ+/zY1A7qElAo/CV42/ib/JLISdcPsd1YbC0IV5Cp/UBDGW+U5vq0EGnJboiINORGiphNWLij28Vjm39OEsnNo8CpG3lYeck2No9WEWDinPrt0kvGsm/ZLv/skEdLUMtUfLG+wfdGPmtQClqiPbV/24XSSfG5JIPqdE8VDL057VC8fVxJuJUAqrRRhR4ofeZKHyVOHQGrg9zwQv/iw10GvN9m2UG4BGBVcYx4xMgT5affbrAe4rgb11MAS2Sqheze3zakPq1aqXW64t7MYgaCv5lY1g4EiPfe/99XjRi11eKwPPwvvMo96VUk+lqRYE+PSH/dRy/5OVuc40wzXdlw2ubeaMNVw/av4lRA4JBCJsKFrDnJ4CMTmU8aXYw8b0+SvC1M3yFNHlo35fRkf0pKk+MIU6t4LQsZuOhX9rFsxXsLmzSgevJ7j8pRd1XVhfPjbAbNbbxpoanLTYSJN/CbHc+vWqLgJH3TFULqkUYcf2BFl95afnPmFy4TSpWrUrfCTVhXyZpdcgUh4kaJhjxa8K7eUf2+pcv94rg1kVlo/Wfc5qr5Yjtk66ndry7ebZ6Fs3C79YOcDHj3E6N33L86uDN/4PuPX2P3z4caK2v7Lfx8JeJWP7xw5Fkelnhmi9zt3ZK6tPXxeu6GIEMP+6mxGGog0rxGz/CHGov7y9KrSQsdpYutI2Jyqsd6lITx7+F74pYcWX/9m2/MbFGuWu6yO8Iv7xbwDH+9Oj3Ow7/3UfbcmxygF/5kS8/0T8FQNFpUFs5nz8cByIOebGbParAE1zN7xI8KKpdttAamV6zRxZnU8FcoQz1e5Pn3Aj9FlEi9FTDfy+Auq1aU7O1PmtA9lPjSQ4bGyV1ZIVtSz0YSwLHjwaMVSomixE917Kv7Fip+l8JEywOTQhL1XHFnv7Og3FgE/r9Ln3kCttmMbGDSEjUxyVCJUE4WCPo1MHo9eIhiQ5V/JvrhtCpWmFyxIDiqh7dkyre6ugIFVbV9F99RyvfKWo4DipDoV3vbSH/Xwtq6V6WT9S05PEx3fcppB+NYl3yREEa/r62gOPhO+2GK/vQUzVM2N8b5YFm4V5/8i/XQL6ykOiI0FzG13TwVTf8qOn7hMc2kpsGVlXHmbCUr5mK14Lyhdp6ZoJSkX3WvKCxBBx3ukadj45ps2lR4Dhptdcrt1YUliet6Ik8y+NmIL6Swfn9gOdhrtnNeqcQdLsLZMgS5AM10ups3UN36FX31tRMy4ZjAtzCHIWXf190ZzwmCSILhJHz6xxtc3ZtOu6r8dXWXfPOb+sg8qn7lVXrc/JxYacvKW7jN7gZcfSaycPWJcGb9xffE1Y6qp5kOTPKWEEaAYZo21tddq77hBX7PQ9zina9+m5vyfNTeB0v8GsZtvaWsHc4ZTUuUKNk9CjjxJ8Bm+SA28d4Bc9cU9HsE/UCPWWhV3qGO+OyexFHcksq93o9ePLgoC7n7cPEsSKXxmXmTpX3rBCXeZfbD8pJGkxZLspjKz0wL3vlizcXZH7gTLFmZNEejhqWL3ryNN3YntxshnVvLt9ej+fze2IVxfwGZKwc6mzbY8YESGMhmMPZGVh8y6HwF3Pmh3xb7gxwCjRKfa4fEE4ZsbEBdsAA+briw8jM++Z5f36m79k8dzpGPDeFH0bVgN9KHy+Ok4laR6cOwGxYwXB07R2azqS0smk7KBHsTUYYXHanjxhECPTknfEHqhFynlVi33Nx1c9SMPwcnflBWxoO7DhG1e7SYmQf6GyVu0Vt0NWJM/FWzLMTa7vppSIJM4N5rZ/tJ83ImKr074a2Llb4v3jnwXHjD6rd586CJj+d30k+YE/BYyO44i9xsaha6pRM/3dmg6bmH6kPtLGxktGue4LaP61RVkB5ehB6l9lTj0Y5Oz8v0vN5beTNjxeSFB2OhCGbCzwfXxVXZUFvt/fX6FwUP24wHeT7R9RZr03Goq40J4ZAuhvneivqs6W9YIMlK0qdUA0s6VEXZVeV1p/DsFP2gQvgvHjtKFbzs5DO5Hf95wvWeI8hP63RifEBmNj6fpvcXc6cufmfFMbdz9tmKkoNEjEZvNEfkPBmGp8xmfZWt3TtS0qJu50NG2VD5Zw+fQO9thX0upk8Poi8kP5W6gE+JoqLE3q4sWuolbE18xQc3UtqOH71SF3YJsL/yH0D6H/RYQy3WjDI8FTVVVMRTOzrwHo8SdM8tG5bFeJibwpA83t+wY+6n4kJb1BfkhhDjP9Y2VSJnLsrFI1ySTIOxOmJioX1o4pVui+7pVgm9CrqPuobfChVZgmaRDdQWhNEbuIxFe/565mFy3x3IhK2smxqBgZjokaNIzhnMWM+SkWLWf00d8umXOh4dhF3hiubcgT608Vf8rNWbdhibq6pqAprmoklOjgqbtSdNg6eFPzNgciZFjVgcB/GDm7VYy0ezhOkLpZwGIHyjhgKik65Egab4vMV+DUQx1QthMmEhKIbMGDmDKHNJ7uQobyoRoQCDDuLLakaCKBOUI2QDClS+v3fK8nmAAKosR149rKwqB2xAHMnLNzn0X94VywhpYtQNqyyoCHK0o8sLYCx8vnFq0mVZiDvJD3NjwIH4+gcuH3uS5Y29pi3zXEkvoOl4I1bcQkiO119+8X6Aichh341UKoouwarKDEOHnuWImHX2GgzIyelf2JeJw8M6YRvFxGKllEoXqL28ckuX4FjMzAtmds04Woevr1f9OwHzTqN/qerEuJaOmAyc++q1kUVpltqQeWZn9978Dqfax31XrtpawWJNBXdk0oWMk6nnWTEwF9mHAJtvNb3FPH9OPdBUTttD3sbQ6zRbCGYoagffBwLiPz2G9yxrx9rPGG8605VIdpEvcY5FNZBnGtMwKqKSjQ5Xi6tq2boYHbCeLDMKLQnQ9OcUTPKxeXTKEvB8pPna+riC5W7kFYBJNL9jwmx+zjQAobVtZIMMGL1QJyXZp1F+3GOoiTrmae3CcOmYy+/z3xAi9wt54K9YS7PNCHwpLkIIhqRPNyvRBt0o3MCWdvaS3zyOEUq8Xji/eyEOzAmuLoI7USyTpAWSu4SRy91cIeN0sR9iDnXEHJhRhO0kxQnahLc6UZDvzbiqnavWnfj9oHzvT5XmPOtEj4966zQPAi5h9C/xD635UQN5BmKLUxmEhi8pUMlnJG+MtQQ9FBEoGnd/Xfy85pGPq60J6jl/g3PWeG3+c1wH+h5f7fkWmySrqeEDkyyJSdRkeq0e3q6XKYt/FLOhvcosaUtqL/7hL9ScY60JSQqaQi2U1yBivmL95QKYIXVywq1ko3se3lYVIpuJc0U0+G3+nofOl3in77nZJ3Zfwz8X/uxO5MVvz00/LYD9r+gw0DglQBmTAlGxqjZ88Y04w0mj04/VweJIphYy3EU/MVjVXaFuWNfhR3TaDMIzl8LJ1e22w/3jP+Fkw4waUylHrcPrTdd2BkePr1lQR+FVuwaC4jaL2pQYU4ix898ulB+y1FW7BDtKyEOujes07w4nbJ0lRt6LQ47yP2TWOD8YAF1XMbS17TK3qxdHFyqo6B8iPbb3XVdndP05HXa+xjbO1+dFn8KwnOWmNlV6u7QHeCKo5i9HAk6+gSuypHc28AIQrtoQb7BzJDZbAIVrxwakVUTnV40IxEFKKGS2O3ISDLpw0kbd1WRG9Q4pTSYXiIJQwczmZZ3WBv2xrs0o3xWuWoObE75/6NGgoQI9xCywyEF3AkofBCWA2ewnqH70Wa8+EFck426U26dkysl3MzBUON8bGcgXTuq2vpYd21wY0dGfzVs4fn9kB+8jy5N2jb4lllMAadzPKl5Ph4uYSxz9dYP9KomQpM9Be3/2oYp5irwIrbA0mp2kCfcFQo6EAtXpq2DtS/sb+efmWGuV1Y8XNvQiYQV84FJI9b/lJYidXk0TLJaes0MHHDcKPGJb+SOEPedEVFDNDcpm26sj9g7jQ5iWR9mcgXnOCdHt4ExhJnMHw1Vdt2wHC2SGJ21jt5PHQ46xwKm+OYYeYdvHm/ZSM/+0BiworSYPDgul8o1HcNQNo6LeQrZ3os1rbqhYTAPDGtbZ5gBkjOTdc+YBa4gXwualUTZFi0WIeUXRnjx7Ycf/MHLIJZYsQ6cDsRsoIS/K+VNOW6n4vDKAeCQYHPycqHQVE017PC8CCAgTQC8nEPhBzlYJo2TSi5u4zEyY5OiolWlTAkRU9DZ2jDwxxkuY19C5OBCWZK7X4Goi2fI7RaTde1y4Tbtv643Z2NsrQTAwKgZAFS05EuhEWw19UIUAyhrlYtSj6OmyOkUIB6SohMSJrrS2EYMIDy9TPB0Wj8daTKcmbdcO+7miHxu3rBsX1mrfDjSch/2cSaq8gPfxpM1VSBKoarhsoT8GO94KaMNd9eS/nmYJ4wgqTN0698+IV2goWDSiFO6DUFtdR9o4xU73PIomnfG3c+uVfgNJotLZcWx9aUw/jp2qT0UaOHTk5DHjMqkiTkh09P5M4bNnmt3e87PO0TVz697zIwX3/rmTuwmnE0ji21BxsgfSsjqTP3TayZscAJy6iLVyNXc9Aod+70U76t2cQBK88hlxlLZJiBLC2CrbuDkyGgVG30+hliuRO1hVtp2O+3dyzByU/Nrex89U2O+kJKcGr+tzF18VLC+wv6hHIjDoA08u+5kQANPFyhKFKXDbsCua/dRpkem1M+RMzwf3XV0z31Tw75/89EG19wjbI+im3HUc6ALt5qBJTp+c+LHf8M/2f4P8P/Gf7P8P85w08h1eX19B96jUXFROddn4Hqvq/HbdQAqqXl85GvT2Qhb//bv6gXGhYiFLVV5KkuJuHz22nvmAqQBVx2nRnZm6J8PXWcWaLSiCzgKbLY/tMvGchLCNX8cT0uwUag0/0YQVPorSp0ECftZDI2xgjF7Rd40jNYLpAS5MWsVnjs9OdIPp9cytwPLpft9K9QVBdIL0SQtnaoOuZrbLZBKPpLlITlgoY1Oxovpu5mMVEp3NqB9gvMLu/xrxO7s64PGVCqkuWzNHpfGUYJr2ZWDj+W4tDoI0hCMn/k4V8HmTzWgYbqryRfkM7WaKhdrhJwJlWr6yxrHw7n9ofvHPL3ePeXzIdpjbIASojG+8yJXS8ndWUnnBFQpAr56Oupo8iu44SNgx+JlPb5DZcgoBbP6wPe4xQTqUVu/5dzVBo2/e3Mpdb+EdEvPw27hvxNuRYU6PNlEbWWI5rdYzcObvRvD3HYbFMXP34Xluhne+Dz4ajfkb/dmS6sFcMJscOdbv6YD29S/8R3rsGPIhktwQ5yAjyiFyeSY4myKn8FMaFnA9DroJJVJ0TjKcwr/lMCgnQCPdzkIE5A6QfK06Go5UcYvTtalBPVqrYuYRn7illGdAh8yId9W4Bc3sYelEbTWtB96+cjun6RV9L2gfMNBOcH6x6OihgXayrU0uxJdmynq1r4FRMDBCVicEVr+P3fa7Yc0d2Uc7TGwgrAAAD/lNdvlSOj8rqArGrbBHXNmOR4RglOWTSfMUtaIbjOfdVSoGag3joE67uauqBNtGg+KVueAgjbqDBKmjCY7tvzbOx69UCNESO6wOTCWAvt+tkvGiv7fCLaibZht2ZIkciv63H59tjXvj/nhqV0CdDplacHsgiCQrj+HoDvDn3PNizX5MvTARsE2Y99JR9I3+O7mnWcUMJ/3FGI8chJrRH3NiJlpCAkP1VbjKwxHYAJTBbdgh1ykBbBanB1qvNvMtZU9+6XSeHOgf5qX1wNvf/Tg3ODRjFomt5+y52IX/yYTJ5oY3CiMx50wHXwSAS/HIeys6AMUOQk8mNJxf2zu05FnqC9zbD2Fp3p6Dkikg+xVNYWcbffzBr/LNwKesMBZsas40TtNjitsGqHZoXM38fDbqoY/jYDnZbvBR4sVyFwrIViuLxRDpaOPCLwMbUic9KIwzDMyuZUfuYjvW0XL45Zdh5kxT8O6K2vie6btxY7GoHMOs/05GXxKugNKxiOp6GH+FP62Krn09p3CeWLj5XC1laDOZ/4yu/m5tkQemurzSx0sCz9OjVjOkGcikGAZ1SdD5lcWnqOFHdz2SKXKXpT0ixYNqct1xqSPQBJUV7y1qen3l1FxLKu9lBY8dOvpnozS6xNf5ZwVRIRVh/YmnDcwSXtrbltxGZb+3bVks1SOrXjwDffeRHImBXkid0yCY6pjoEuDczmGT7Ty0cQEmz2gQex8A458sNjzyniJRrM4iAgGL1jJgbnimSWL7djBgZf/wnUVgweRnDGuhMDWmgryv1GSn+riXoq7dhsFQOmuGheAH4tSothREeYTB8cT/a1JykLZOFE7XF0JHErnD6kGlD1dxGZwFZC/6mskVMXw2woTSy/taBkyulLulJG/cOvJx5TxjVTj4zvIMi79QZjX+HHQKzfdF8i2HNse6Cgw58cStAoPjYGBdUVsbgHaY0VJ+q12TzL3fbgN3XaLN6V0u0UlsgVfoMi2lwm7scoBwWJuIHmKz019oPrvXV+RF4dz16em2OuidwqSW8jLjv0SgDlzE8oume3/I754qhYf51fMnoJmo9JqDEN4Ydn0VCg6wRnLPAebJckXLyu1trzHdBwoh+d1Cw2JOSGHE77OVqZKldNSDtI1PU0RjGjHjkW1a35dkpuRXeGHoAvvHhxkDWt++pUbau1Hfcvx4flvtVZR1oTJ8SEQWoK0BKI+Wzllif9BN+LqRoyvaoKgaR+wHasvEZBmfuwd1cgZrFuG1OCXV5cSFoiT19P3QcONNw36lRG3RNEDDc6tYs+aC0PI4YSJMiaguiQyHf21kQLFy2t9Rvuwk5cOffmRV7dM/jGffGH6YUHtlJms3m3mFzq6BkDg5wIqt0qu9ns1mh/j4qsnaxUby3WhWRh1iNqlu5Dvpt+grD8LU91uKJ7Yygb81Am+7hjffCjd5bhxcLJLEq/NYuSGEEgEoGYp/MBYRgxJoSsP2VeUc7PtVdl9P42pk9/k7lOJbnyl/C6K/TX/WBZk18J99R8CgwuP20JZl6Y+1S8tDcYaxj0nodVQBh2s49ykEUIXsvt3h33lj4QHqhUx6owZk8ZuxJW6PQbH7kKCKfaHVF7EIhAtDCWlh8Csg/eBJ2MOdWSjTliG0iPzcCF4EXBFuoQdpJf5m6pUYdzd+HHxwnP9jWHaVGEz0daS4GPuMw7Wf5NIY1tPPi8YUCeKhQgdvesEkIHSP5VO+TXT7kDB0Kud3h4uejfxZ00IAeMUyAm49jagCdZPv1THF9Tq7WF1VaEpn4EPtyiP+CU1S/8Kfc9aqUod4RTp+zWlj1GyROo0mEKxMHLMFApVD764RG3oSsatRUhCZJDM8dX2B6Yp+/sjJq+g/F0n/x6dfnTgfrCUouVd/VWhkXtQmTV2VsxpSVEtdeNJYOe3q1y+kF3kXrLVudovnkDHXh/o3R2Hu/Wo2kZnnDA/nFNOOlJ+p55v97VLLU6w7V6vpyWdW+wfehEe3XvUt1/ST9x/9DxTIaXlKnZJSy2etyw8qGwLCHAHbC6iDBQW3n0Zbg9RodTugWSb26bfUMyjFHSm4Y4KJJ3U7Z7kYhf5D0z/d6V6CUwQA/DLR1Ey3qC+8yJK94eyS32rBdN+xlvS3UO+tWrgm3Qzct2y7N+0t2fNarIK42r5D2n2xzKn3WcHqucd+bYc2mkCslItxBaWj19/f6J5kW55vu7VG+MdGTdtMZL5Zug0SosgerGVeFClDwJJoGQwRPf92qHBFKo+wD+fapHsQg1f1W1e9rhfYK6A1H/xt+FBtiDUjJBWO+p0/fYuy23R4qXINWaDUhGN4G1zmSU6KKyuBp0zRO53XWipxXj5gktQ/Nd856f0FJYPQ3V6gccgxf/mMScT+PhqmVvJFEO/RVjkruWGOh9bq/uSa2y6v7wYJd+6VuswpWrSq5ex6I+DMIALMEJA8Ba2FWU5dPOr5RYh8hjKgSj1ozoZBwVuxbSoNEv2P/1VLmJstJAUVm1xn7k0hXy5EMyxpiUHvP8FKY6gHEGkOocy8CcoiAiP28HQNBOZqjV3Lu3HUQJr0wk0z2a4v1ml6aMtuQRjPzm9VuQ6cK2+cJevoGOk4GF6qNou+ao1eMpzWZcHf7lwvsv7wIxnXiHdTZIINpBknVuH2A3jnKFPslKkrQ6HERAIV5MIi/qVrOykB8qh3bkUDhyrmjZ76Ll3UQJ+gm3d90ViRLwDkLJ5XbHGfB+2UIiIc8AtyjA5Rug2mxY5ej6+3zcx+0g5shy5qmR+xa4vktbpR1RINV7A0UcKyh1buShadcNeYO93b4692k6LjdFX711iJKqo6V/hWn19rmHez1qbMUJfdJ8RL+98s2Bt/pxRQNhJL+Hv5qNQuRpzRqnoR8fQWaHtK3hyXCnyf1XfzdLCaDY0U9imaHYoiyqu54ql+exD6xoUxZWF+lTMYPZa0/qh1tYMhjZTEQZLGMr0TUb5JubnRDkT2tMDzLdEMLvR3JfdQXpF5Cbx6sBW2NhhYv81DXdGXAwwQceIyjevOvcE8/0vGQj4jmu2k5es6+0jp83t3jVv8MPP4Tl9KrZpyeDcqPpDBk9Z406CNlah1c29ptrf3Jfk5NaH4nBv2RN6IQ1LDnhdj75pNXm/DDWVcXjByejyRRyAFtQbXCutUOEOlsR2ni4ln9n819GQvET1CnnaveUi0gUfVJEsEt/DKclvr2NuwpAdDFt9gn91m70+Qxcg/ixFBZGXg70Hh2cRD/KuFC9E7v8wlDTrm9mau0iK1IISFnRhQClgq1SVLGnBtnw8sn+PGOpZSFD0n43WP6UN3KjVKSzA35RUHXkvocd+AJv3PYetYG3NfZUq45++zRQYUR77NbPeMxDPhmQQVPnpt902jD7xRBSK/mc/9vsrCfmoOS5/aFtWTte/dlX9roiYUsgntvSEC5kJVGj9B7iHHYgoNQ0ifSp0o46W7UGz6+3pHux9OmxFp5hAdXiOz3S7Lvyt9kfkL4Prm4V6XR/8RrqYXDHcZ3anfrI1S8e4rt34rs7qfgB6rPZkCR5Yl6/XkJa+a1BRlxz3dn3o1X+wUrrT1h22nFaw7RJb48syUnXLhFHPjlQPRU9rwJZ3o3YKeIOeHsDu6/LsJvW0x6rC4koEKRLimyYYfwLmUWJokOtkx+D4eUTz9dMTVjSysfJU02EZxOt1fYteqmXOi7ADojOxBrP11psW/8U57MJaSeaWiH3+PAFUNuupl+O/2g+H/0MdubG1lzIkz06WaRNycvKXw37aick48xpHUd6ttz5vga5IGWqlCB1iRkYM7zeX9FTBVV9UImdLR+nReOHtQhPoGsX0ubTHvFGzuhNmye6W73/OAueDgheRK8h32Y/t3IIjs00mq3UBWxXSWmwB3y2e/bPSPIMOKgjwomwBn6TUcCx28XjaNUQX6hT5zy0vaB/iwcav+6visRWivxg321P1EaWZT76+mMTcUjHe+S8LWPCQUgysPklPjIiVXtgJ82QPpM+I2FHN3QJpeqFBAuKNXMawhb0P6vIF57Sj8DKcfPsJHFRd9Xgv+7HtrQvBeVaEKqGsL1N7lQ9X5VRaAdegoxZ7//xI/NuqjxTd/TxMGeE1h4mblRZvyk2yFwoeDFZuxH3iIfqnpoRWvUqJqos4LEftxtgTgvP+K4Z+OG5351/WyfzIBjW+5BuQ7og7VpqOicbO0TbydFhFZvE/0sDRmUlvB+bck8NshxVmtooHQ7X1K9R17yM0br13Er1ItM/nKWuZyM6r1RHGFdPdWWKPGvQFrGTTWT8pvsW8/HpfTjP2RodizVvhvaOE8ZHdjJru7hETkQx1OR+03JE+Ru9vRcvrpQt39h5D/mhnXlmcDWyk5hx36xGarHSf/ItUd9dGTU+cum1j5lGJJExkseWqMJToWQfdWWfgL+SSwMVcgPRHrF+AObvTuCpOet8VjFNNM3ChkWETjV7KpsFhH1tq5sw/oqfNND75mgGb8hPK4cop+8u3OW/7zuIF66mR6VxyjQ4H7qnb3Vo3Lr/3Y+fXfrU+PTX6WdRGpGrpu+MaLx3/S/41bTKqirV/NHty6w7P3iLp1t27/BwLnA6ev7/AlBLAwQUAAIACACItkhV9rEOQqMFAAClFQAAIAAAAHZpZGVvbGVjdHVyZS9jb21tb25fbWVzc2FnZXMubG5nrVjfb6M4EH5faf8HC6nSnbTX3dO97EObihCnRSWYA5O094JccFJrAef4kTb319/YQJrc7QrIVqqiYjTfjL/5Zjzm6uY1S9GOF6WQ+bXx++UXA/E8lonIN9dGSOe/fTVQWbE8YanM+bWRSwPdTD5+uEpZvqnZhsP/Hz8gdJXxsoTHcqKe3p6RSK4NbxqZloWDwJ46ODJ924wcc4qdaGpa9xEl0RTf2q4xuZWogr9njp74RuQ5BIHkWi+UqUj41ecWdZwTQilZRJ7pYseYTGVVyQxNWXEemmsu7VuT2sSNpiEAu4ExcdlObFgFFKKnGuDz8jzsAFNqu7eAaMYxGIgnkYpqjwJeVcDFuaiOPcPGJDifQUq8jj4qt2O5C2c2Adp8v2FNQ8IO60RIlLOi0MSNAPQc8xH7UWBhAFXQhEZB6HnEp3gGESq1iKxOm4SIEuWyQmW93cqi4gkSuRYUO2E4k6O4Ce5tNwL3en/tsu3Y9DFaEMU1rYscgfN3c+ISf2E6J+jr9TvAez4OsEuBTu+OUGJMvIKXPK94gbbPspJj8JTMIjci88gioUtbxaGLP0Mc6My74WKK/QtV0heUUNhP9yq4GOFoCX6+I6glODtPUCsTCFiY/n3DieVjWJhFK5veGROr4EzJ5kVUz0gE20I1Jb5jad3oq+2dfe66Tmd6Xts3urinLP7WZ22RBdTfY+SQWxIFoASws2S2ZfkeOXIj0S9/fP3y+vXLr/1ALvWJ01Rz5OIHSJP6HWcHqlmCVOC31y70fdBXKw470MWqduNgXayPskbPbMdV398J/qJLE/QnirblqxexhIW87hX3jCxMyB9Imvq2pbQBGpRFsf/UVHxdPcsC3JUoESV7SiGryqdKqHq/baTfpFWqLgG9I5EZE/llv+uV6xBzpvO7AGGZt6pQD5sCpBN4raadUuwncPGSp5IlaF1wACQBYtttKuK2f7WS81K274uirWQzCFbEB3axLmSGtqwsX2SRnLB8HE8fsO1aBBJp0SNw1WcPwLA/AWNDUfC46geDKE2dn1YXK9sFAiOq5agkkdVlBWnPtimvuI5WqK2wuDlj+VqCPlIOx67OHXjXYulNk2OGrnUXTemh+hxW5/HzQDsQ13fze5zNuuQnOeuNqUWDMeUBqgPKkYyxIPfGhNyPsXjEMF/AT5/N0aADddsVVVe0MVM1ku7bM0ipaSdkXcKKogRKS2ekHOclwHAiuNQ2nR+0hga0O8M3YschjCLhRS/NJKSO7eKI2tSB1LWPfVbQ4yw8g5kMjir7r2hu2o4+Gf6rV7bXUwZLdiyP1fgaMyWEPbxLRKLfqVrRUf9di38Qq9r+dtG2RneGHy4uR8Zz0k1/UEasqni2rfpcK5rb8M+JQvWFH4YwZOvn+T8Mge+SmaOx8afzczKejslRbxA/ydTwbL13JO2kieGUhvrGcLCmw61cAk7nqj9K9Dak2vlaDsdoa/+wMNxyhaeBTcF2xZ9KUfWOIrouBh9uuizOP9UgShL6MM6ekAQcybqIdbfsJ+kNoyXpsDDAshu3Ts6ZFufobgwbSkUG7CUDMMMF7vhvjocTHleyThNdxKn4po8I2G6d8f8PcusCbvtqNWVlJ+LmhLr5mShakhqn3ohR6lCHg9VxVIbnayQIpzrmAO5nczj+1us+C2rD3t9llmZNY8tkBku9kVJCHGp7kWWpOQ281k+VqNL+UeJgeGe6oEF1V4JbEgzS35Q+eCKgz2pm1a0phVvTUMB56DgB3Aqx20Q0r9O0jGFYz89AAPobFPwKAa0PUIOu7x2eurK1AtJYLn+thn0i6xC6cUibk7pKRT7Y1jPDoLX01GE62M4xH1uzAZeZg9WhCTemXe8fYb885sprJ9VxfL31Rw3id811qP2SOKqXaOOlTKFrnFoenkr9QfXq89H31X8BUEsDBBQAAgAIAIi2SFUVHmAbowAAAH8BAAAxAAAAdmlkZW9sZWN0dXJ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iLZIVaeK7jYMBQAA5RkAACoAAAB2aWRlb2xlY3R1cmUvZmxhc2hfcHVibGlzaGluZ19zZXR0aW5ncy54bWztWV9v4jgQf++nsHLaxy3077UVULE0aKOlwJG03T5VJjHgq2NnbYeWfbpPcx/sPsmNEwhQCjXVtrenu0qoij2/n8fjmfFMUjl/jBkaE6mo4FVnb7fsIMJDEVE+rDpXQfPjiYOUxjzCTHBSdbhw0Hltp5KkfUbVyCdag6hCQMPVWaKrzkjr5KxUenh42KUqkWZWsFQDv9oNRVxKJFGEayJLCcMT+KcnCVHOlMGCAH6x4FNYbWcHoUrOdCmilBFEo6pzTSMiWiTUqSRNhtXIKeWSfRzeD6VIedQQTEgkh/2q88tB9jeTydkuaEy4MYuqwaAZ1mc4iqhRBDOffidoROhwBBqD0R5opEdV56BcNiwgXVplybjz3WPD0hBgBq6n9DHROMIa54/5epIMiITzIKqmZUqAdGlsQVKTR10M5EPRhOOYhgHMIGOsqnMR3PXcpttz2w337qrXylW1RgRe0HKtMH7Lu9hGvttzfbcduL27T15nS8RrVnEv615rS8yN+8n3gm1Xatcvt4V0P3faW2Hqgddpb2GHRueyW2/fbrWjz7ddt9fy2l/ugk6nFXjdOSrzygX/q5SWXbkCLi9SueiwepTGfY4pg/zxxGsV0ZCBGJZDEogmhegaYKaIg35PyPC3FDOqJ5CoIM7QPSFJXSUQ5T0TT1XHxIgzp8sJQTEIsiJWT/eLYN3bP13aeylffr6vZ9WsFAmsOxJavLP6e+WjQv/Tw83qr1G0Agk0wXzSEsN31/7oeJ4qT8qb1X9OzcrYJPY2ljLLoKvqv2i+/cP5+R8cH29WYc1qFaw1DkeQ2fUsMS+OzKSosT0ONR3DpUGe6DpIGfPTJBFSz3P74mChxBqaykDwpeAxz6gvWFScGon7JGrjmEwvRJZfiP495U0Q3nPQACKdwZF2EsKRjzncw1TDMYcFh0r7SlOd3b/NqXRdUszQFadQKBB06a8cezjCUi2FdnFE5uoLa124HHNz589r5XCqiI1g22QrxWCXVrSSjKlIlT3iGkqQ2Eqyk2pGuZVob5YYLXXOo9lG2I0ha9kI3pC+otrOxAIVOiCPD4QNqAkerUJJCLdS+5FqNCggKBZ2p3MjUhahiUgRo/cEaYFAUTgvpEcELZZcaCBFnI1CUTh1GDSm5IFE5zYL3cIScQpIk5wY0fkK31L6HfXJQEjgJXgMJSuM06l77b6euAh90PwH8SdYqbnSeGaDD3nJ5rUv3K8fjAFxNMZQZG5HDlmQxIl+E348QVzoGQ7MEZrckB16RKNszmZv1guO8DjzJOMdGSn4EIUDyDlhIoQUSnlKbAlDzJHgbIJwCCGvjF9mSQhGcg/MqdWrFczh4DTZ05COIYKEjIi02nN5b//g8Oj415PTs93SX3/8+XEjaFokQh43y+VVYmNjs2CNfNKYvIBb02q8gFrbcFjjXr/iSvNhjXymYLfGPm1ErIEr7Ygdck1T8gJ4Q2vyAnJDg7KCbQoZm1QVLeA9s9l6I/CuveD2LnC/BssEWTSs1jWVkim7nq/Csor4Jy7COlcBGMy1qlRcv3PVa7i+VaUy8x2rTGbH2e5Y1V5fLMsuUxt0F+oCKxXg4h3mVQRcvYzGUDdF75ZZ3yGS3yksfkRzkofW24TFq47r35NS/qum++l74jcynu9eep86rYv/g/cfNGL+VLwgXXojWryoW/4oYGZiymmMmW8K++JLQu3osFwpPT+1swNsy59majt/A1BLAwQUAAIACACItkhV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Ii2SFV8n4QKAgUAAF0ZAAApAAAAdmlkZW9sZWN0dXJlL2h0bWxfcHVibGlzaGluZ19zZXR0aW5ncy54bWztWd1u4jgUvu9TWFnN5RT6u20FVJQGTTT8LaTt9KoyiQFvHTtjO7TM1T7NPtg+yR4nEKAUarpbRittpaqKc77Px8fnfD5OS5fPEUNjIhUVvOwc7BcdRHggQsqHZefGr38+c5DSmIeYCU7KDhcOuqzsleKkz6ga9YjWYKoQ0HB1EeuyM9I6vigUnp6e9qmKpXkrWKKBX+0HIirEkijCNZGFmOEJ/NGTmChnymBBAL+R4FNYZW8PoVLG1BRhwgiiYdm5pSERDRLoRJIvOmJOITPs4+BxKEXCw5pgQiI57JedX47Sn5lNRnZNI8JNVFQFBs2wvsBhSI0fmPXoD4JGhA5H4DDE7ImGelR2jopFwwLWhVWWlDtbPDYsNQFR4HpKHxGNQ6xx9pjNJ8mASNgOoipaJgRIl8YWLDV51vlANhROOI5o4MMbZGJVdq79h65bd7tuq+Y+3HQbmavWCN/zG64Vptfwrrex73Tdntvy3e7DldfeEvGeWdxm1Wtsiblzr3qev+1MrWpzW0jnS7u1Fabqe+3WFnGotZudaut+qxV9ue+43YbX+vrgt9sN3+vMUWlWLuRfqbCcyiVIeZHIxYTVoyTqc0wZyMeLrFVEgwAxLIfEF3UK1TXATBEH/R6T4W8JZlRPQKegztAjIXFVxVDkXVNPZcfUiDOnywjBMSiyvFbPD/NiPTg8X1p7IZt+vq5X3Szl+tUZCS127P5B8ST3//x4s/trHC2BfsaYTxpiuHPvT07nUnlW3Oz+a26WxkbXW1jKVEFX3X8zfIfH8/0/Oj3d7MKa2UpYaxyMQNn1TJgXR2ZW1MQeB5qO4dAgL3wdJIz1kjgWUs+1fXEwd2INTWkg+FLxmGfUFyzMd41EfRK2cAQl3KlzBw2grhlsYDsmHPUwh0OXatjUIEeopK801elhW59aVyXFDN1wCl0BQc3eyiYHIyzVUiHnG2IOuqDSgaMwC272vNYOJ4rYGLaMNikGu2NFK8mYikTZI26h34isLNuJZpRbmXZnMmjpc1a7NsZuBBplY3hH+opquxALlPuAPD4QNqA65K8KJCHcyu1nqtEgh6BI2O3OnUhYiCYiQYw+EqQFAkdhv5AeEbTYYKGBFFE6yrCaJgwaU/JEwkubie5hiigBpJEiRnQ2w/eE/kB9MhASeAkeQ38K43SaXvvvJ84LHTz/l/hjrNTcaTyLwaesQfNa1+63TyaAOBxjaCm3IwfNI1GsP4QfTxAXeoaDcARGG9JND2mYvrNZm/WEIzxOM8lkR0oKOURhAzJOeBGAulKeEFvCAHMkOJsgHEDJK5OXqQjBSJaBGbV6t4MZHJImfRrSMVSQkCGRVmsuHhweHZ+c/np2frFf+OuPPz9vBE1bQtBxM13WE9Y2Xg2skS+uIW/g1lws3kCtvV5Y494/48pVwxr5SntujX157bAGrlw+7JBrriBvgDdcRN5AbriOrGDrQkZGqsIFvGcWW6353q3n3z/47jd/mSCthtW+plQwTdbrPVfa/75oufo/r+dq3/gQH9eqMXF77Ztuze1ZNSazVLESLjvOVtuq1fpq2WWZVqCz0AZYuQDn7DBrGuCkZTSCNincmZDuoHB3VAWv3jzoxjLICudjquBdu/MzBeP/UFlnlXpNXVGPRNSAdiSzHxS1ntv0rtqN6w8NH7WL338w6f5p+LKn/Hvm0gfM/Lva8jf8PRhf/pdIZe9vUEsDBBQAAgAIAIi2SFWTaEB+hwEAANkEAAAiAAAAdmlkZW9sZWN0dXJlL2h0bWxfc2tpbl9zZXR0aW5ncy5qc5WUzY6CMBDH7z6FYa8edi1i2FtZIG6yHyb6AkVGbSy0KcVojO++FFEpluxue6Ezv2nnP3R6Ggyr4ayc4evwVH/X67VeK1nC6G7bWmzcYhMWm7TYDtq2JqyA2nYeNamITi57dg02ONbBUlqQhEEalErxXDudpwn20BQ7bRF8D7KNxPFbNHEN5ChAMprvGsALAnfcBnIuM8Lam4Qo9EK/zehjFoym8EELFTHIIFcXdux7ODD2E2QDwebiRfUwvIwcE7JqsolC7L+EXX8lqYl/edbT8HNRijnJgd3OmCJsKrozMyApzRswxnq2wQIYrBSk3/+Qd435M19hCZFzndNM1/FdQRZUFdhIXuZp82fHE8/rDdMRSzior/pP9YqxRGhh14uhx2/8ohHXVNZDGPXGXFmbnsdbVuhyFZ9E7kAWfSmpKoU+eWpbZklOKOu/W4pmUN106GbjIhebTaE4Z4qKLmjZ8gIub4lFUz1NRAS8ap6qCPJhQx/FbuwYna46nc4sj8nefCMG5x9QSwMEFAACAAgAiLZIVbx9NfdKAAAASQAAAB8AAAB2aWRlb2xlY3R1cmUvbG9jYWxfc2V0dGluZ3MueG1ss7GvyM1RKEstKs7Mz7NVMtQzUFJIzUvOT8nMS7dVCg1x07VQUiguScxLSczJz0u1VcrLV1Kwt+OyyclPTswJTi0pASos1rfjAgBQSwECAAAUAAIACACFtkhVMhu6IvkDAADgDgAAGAAAAAAAAAABAAAAAAAAAAAAbm9uZS9jb21tb25fbWVzc2FnZXMubG5nUEsBAgAAFAACAAgAhbZIVRUeYBujAAAAfwEAACkAAAAAAAAAAQAAAAAALwQAAG5vbmUvcGxheWJhY2tfYW5kX25hdmlnYXRpb25fc2V0dGluZ3MueG1sUEsBAgAAFAACAAgAhbZIVR9UimowAwAAxw4AACIAAAAAAAAAAQAAAAAAGQUAAG5vbmUvZmxhc2hfcHVibGlzaGluZ19zZXR0aW5ncy54bWxQSwECAAAUAAIACACFtkhVcVeUnRUBAADRAgAAHAAAAAAAAAABAAAAAACJCAAAbm9uZS9mbGFzaF9za2luX3NldHRpbmdzLnhtbFBLAQIAABQAAgAIAIW2SFXXm3CWKwMAAG8OAAAhAAAAAAAAAAEAAAAAANgJAABub25lL2h0bWxfcHVibGlzaGluZ19zZXR0aW5ncy54bWxQSwECAAAUAAIACACFtkhVjnP2+moAAADlAAAAGgAAAAAAAAABAAAAAABCDQAAbm9uZS9odG1sX3NraW5fc2V0dGluZ3MuanNQSwECAAAUAAIACACFtkhVvH0190oAAABJAAAAFwAAAAAAAAABAAAAAADkDQAAbm9uZS9sb2NhbF9zZXR0aW5ncy54bWxQSwECAAAUAAIACACaVW9Tw8SYdkcDAADhCQAAFAAAAAAAAAABAAAAAABjDgAAdW5pdmVyc2FsL3BsYXllci54bWxQSwECAAAUAAIACACHtkhVWuKwKIIGAAA1GQAAHQAAAAAAAAABAAAAAADcEQAAdW5pdmVyc2FsL2NvbW1vbl9tZXNzYWdlcy5sbmdQSwECAAAUAAIACACHtkhVFR5gG6MAAAB/AQAALgAAAAAAAAABAAAAAACZGAAAdW5pdmVyc2FsL3BsYXliYWNrX2FuZF9uYXZpZ2F0aW9uX3NldHRpbmdzLnhtbFBLAQIAABQAAgAIAIe2SFVzx4mNYwUAACceAAAnAAAAAAAAAAEAAAAAAIgZAAB1bml2ZXJzYWwvZmxhc2hfcHVibGlzaGluZ19zZXR0aW5ncy54bWxQSwECAAAUAAIACACHtkhVWcfXyYUDAADeDAAAIQAAAAAAAAABAAAAAAAwHwAAdW5pdmVyc2FsL2ZsYXNoX3NraW5fc2V0dGluZ3MueG1sUEsBAgAAFAACAAgAh7ZIVaGT+GNeBQAAsR0AACYAAAAAAAAAAQAAAAAA9CIAAHVuaXZlcnNhbC9odG1sX3B1Ymxpc2hpbmdfc2V0dGluZ3MueG1sUEsBAgAAFAACAAgAh7ZIVfmi5gjAAQAAigYAAB8AAAAAAAAAAQAAAAAAligAAHVuaXZlcnNhbC9odG1sX3NraW5fc2V0dGluZ3MuanNQSwECAAAUAAIACACHtkhVlBOzImkAAABuAAAAHAAAAAAAAAABAAAAAACTKgAAdW5pdmVyc2FsL2xvY2FsX3NldHRpbmdzLnhtbFBLAQIAABQAAgAIAAR8SFUHxdI7njIAAFFOAAAXAAAAAAAAAAAAAAAAADYrAAB1bml2ZXJzYWwvdW5pdmVyc2FsLnBuZ1BLAQIAABQAAgAIAIi2SFX2sQ5CowUAAKUVAAAgAAAAAAAAAAEAAAAAAAleAAB2aWRlb2xlY3R1cmUvY29tbW9uX21lc3NhZ2VzLmxuZ1BLAQIAABQAAgAIAIi2SFUVHmAbowAAAH8BAAAxAAAAAAAAAAEAAAAAAOpjAAB2aWRlb2xlY3R1cmUvcGxheWJhY2tfYW5kX25hdmlnYXRpb25fc2V0dGluZ3MueG1sUEsBAgAAFAACAAgAiLZIVaeK7jYMBQAA5RkAACoAAAAAAAAAAQAAAAAA3GQAAHZpZGVvbGVjdHVyZS9mbGFzaF9wdWJsaXNoaW5nX3NldHRpbmdzLnhtbFBLAQIAABQAAgAIAIi2SFWPdlX+bwIAAIcIAAAkAAAAAAAAAAEAAAAAADBqAAB2aWRlb2xlY3R1cmUvZmxhc2hfc2tpbl9zZXR0aW5ncy54bWxQSwECAAAUAAIACACItkhVfJ+ECgIFAABdGQAAKQAAAAAAAAABAAAAAADhbAAAdmlkZW9sZWN0dXJlL2h0bWxfcHVibGlzaGluZ19zZXR0aW5ncy54bWxQSwECAAAUAAIACACItkhVk2hAfocBAADZBAAAIgAAAAAAAAABAAAAAAAqcgAAdmlkZW9sZWN0dXJlL2h0bWxfc2tpbl9zZXR0aW5ncy5qc1BLAQIAABQAAgAIAIi2SFW8fTX3SgAAAEkAAAAfAAAAAAAAAAEAAAAAAPFzAAB2aWRlb2xlY3R1cmUvbG9jYWxfc2V0dGluZ3MueG1sUEsFBgAAAAAXABcAGwcAAHh0AAAAAA=="/>
  <p:tag name="ISPRING_PRESENTATION_COURSE_TITLE" val="GhepHinh"/>
  <p:tag name="ISPRING_RESOURCE_FOLDER" val="D:\7TROCHOI\VinhQuang\Bóng Hình\BongHinh"/>
  <p:tag name="ISPRING_PRESENTATION_PATH" val="D:\7TROCHOI\VinhQuang\Bóng Hình\BongHinh.pptx"/>
  <p:tag name="ISPRING_SCREEN_RECS_UPDATED" val="D:\7TROCHOI\VinhQuang\Bóng Hình\BongHinh"/>
  <p:tag name="ISPRING_OUTPUT_FOLDER" val="[[&quot;\uFFFDSs,{65D5C0AA-D7CC-42AA-9E7F-D27EBC05C10C}&quot;,&quot;D:\\7TROCHOI\\VinhQuang\\Bóng Hình&quot;],[&quot;D\uFFFD\uFFFD\\{5A76CE3B-4581-46B5-A4F4-8D85DF9957A8}&quot;,&quot;D:\\4T42022_2023\\HANH\\GAME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ULTRA_SCORM_COURCE_TITLE" val="Trò chơi tìm hình với bóng MNVQ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Trò chơi tìm hình với bóng MNV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0"/>
  <p:tag name="GENSWF_SLIDE_TITLE" val="Giới thiệu"/>
  <p:tag name="GENSWF_SLIDE_UID" val="{22EB2EF9-92B7-4FC3-B8A7-63A2B4CC8583}:260"/>
  <p:tag name="GENSWF_ADVANCE_TIME" val="16.0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GENSWF_ADVANCE_TIME" val="40.00"/>
  <p:tag name="ISPRING_SLIDE_INDENT_LEVEL" val="0"/>
  <p:tag name="ISPRING_CUSTOM_TIMING_USED" val="0"/>
  <p:tag name="GENSWF_SLIDE_TITLE" val="PTGT đường bộ"/>
  <p:tag name="GENSWF_SLIDE_UID" val="{5E7BF0B8-7B6A-42FC-9EB4-DF3DCFF44979}:256"/>
  <p:tag name="ISPRING_QUIZ_RELATIVE_PATH" val="BongHinh\quiz\quiz1.quiz"/>
  <p:tag name="ISPRING_QUIZ_FULL_PATH" val="D:\7TROCHOI\VinhQuang\Bóng Hình\BongHinh\quiz\quiz1.quiz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GENSWF_ADVANCE_TIME" val="40.00"/>
  <p:tag name="ISPRING_SLIDE_INDENT_LEVEL" val="0"/>
  <p:tag name="ISPRING_CUSTOM_TIMING_USED" val="0"/>
  <p:tag name="GENSWF_SLIDE_TITLE" val="PTGT đường thủy"/>
  <p:tag name="GENSWF_SLIDE_UID" val="{3DACD163-D2A6-4C45-B567-78827FAA1C24}:258"/>
  <p:tag name="ISPRING_QUIZ_RELATIVE_PATH" val="BongHinh\quiz\quiz2.quiz"/>
  <p:tag name="ISPRING_QUIZ_FULL_PATH" val="D:\7TROCHOI\VinhQuang\Bóng Hình\BongHinh\quiz\quiz2.qui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SLIDE_INDENT_LEVEL" val="0"/>
  <p:tag name="ISPRING_CUSTOM_TIMING_USED" val="0"/>
  <p:tag name="GENSWF_SLIDE_TITLE" val="PTGT đường sắt&amp;đường hàng không"/>
  <p:tag name="GENSWF_SLIDE_UID" val="{1238576C-8F1F-49CA-99EF-0783A4D6FDB6}:259"/>
  <p:tag name="ISPRING_QUIZ_RELATIVE_PATH" val="BongHinh\quiz\quiz3.quiz"/>
  <p:tag name="ISPRING_QUIZ_FULL_PATH" val="D:\7TROCHOI\VinhQuang\Bóng Hình\BongHinh\quiz\quiz3.quiz"/>
  <p:tag name="GENSWF_ADVANCE_TIME" val="40.0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SLIDE_INDENT_LEVEL" val="0"/>
  <p:tag name="ISPRING_CUSTOM_TIMING_USED" val="0"/>
  <p:tag name="GENSWF_SLIDE_TITLE" val="PTGT đường sắt&amp;đường hàng không"/>
  <p:tag name="ISPRING_RESOURCE_QUIZ" val="quiz4.quiz"/>
  <p:tag name="ISPRING_QUIZ_FULL_PATH" val="D:\7TROCHOI\VinhQuang\Bóng Hình\BongHinh\quiz\quiz4.quiz"/>
  <p:tag name="ISPRING_QUIZ_RELATIVE_PATH" val="BongHinh\quiz\quiz4.quiz"/>
  <p:tag name="GENSWF_ADVANCE_TIME" val="40.000"/>
  <p:tag name="GENSWF_SLIDE_UID" val="{782C5F9F-6799-4054-B37D-C8286ACF2F93}:2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0"/>
  <p:tag name="GENSWF_SLIDE_TITLE" val="Kết thúc"/>
  <p:tag name="GENSWF_SLIDE_UID" val="{64751D8E-A19F-4C24-BE9A-63CF7E30E16B}:261"/>
  <p:tag name="GENSWF_ADVANCE_TIME" val="10.00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60</Words>
  <Application>Microsoft Office PowerPoint</Application>
  <PresentationFormat>Widescreen</PresentationFormat>
  <Paragraphs>17</Paragraphs>
  <Slides>6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Segoe UI</vt:lpstr>
      <vt:lpstr>Segoe UI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Trò chơi tìm hình với bóng MNVQ</dc:title>
  <dc:creator>Administrator</dc:creator>
  <cp:lastModifiedBy>Admin</cp:lastModifiedBy>
  <cp:revision>67</cp:revision>
  <dcterms:created xsi:type="dcterms:W3CDTF">2022-10-08T04:36:11Z</dcterms:created>
  <dcterms:modified xsi:type="dcterms:W3CDTF">2022-10-25T14:21:22Z</dcterms:modified>
</cp:coreProperties>
</file>