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mf" ContentType="image/x-wmf"/>
  <Default Extension="png" ContentType="image/png"/>
  <Default Extension="wdp" ContentType="image/vnd.ms-photo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4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11692" r:id="rId4"/>
    <p:sldId id="309" r:id="rId5"/>
    <p:sldId id="11696" r:id="rId7"/>
    <p:sldId id="11699" r:id="rId8"/>
    <p:sldId id="315" r:id="rId9"/>
    <p:sldId id="11713" r:id="rId10"/>
    <p:sldId id="11715" r:id="rId11"/>
    <p:sldId id="320" r:id="rId12"/>
    <p:sldId id="321" r:id="rId13"/>
    <p:sldId id="11676" r:id="rId14"/>
    <p:sldId id="328" r:id="rId15"/>
    <p:sldId id="11687" r:id="rId16"/>
    <p:sldId id="11688" r:id="rId17"/>
    <p:sldId id="11690" r:id="rId18"/>
    <p:sldId id="11689" r:id="rId19"/>
    <p:sldId id="1170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3140157-ECE1-4FC2-97AC-F8D410F6F7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99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99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wmf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pn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POINSET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88" y="4906963"/>
            <a:ext cx="21875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5538" y="546100"/>
            <a:ext cx="75184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</a:t>
            </a:r>
            <a:r>
              <a:rPr lang="vi-VN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AN HÒA</a:t>
            </a:r>
            <a:endParaRPr lang="en-US" altLang="en-US" sz="262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75" y="3257550"/>
            <a:ext cx="10112375" cy="281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995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endParaRPr lang="en-US" sz="29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en-US" sz="4045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TRỊNH NHƯ QUỲNH</a:t>
            </a:r>
            <a:endParaRPr lang="en-US" sz="24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375" y="1546225"/>
            <a:ext cx="8593138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449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CHUYÊN ĐỀ </a:t>
            </a:r>
            <a:endParaRPr lang="en-US" sz="449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0726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5083175"/>
            <a:ext cx="42068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3886200" y="973455"/>
            <a:ext cx="44831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28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9228138" y="5062538"/>
            <a:ext cx="8715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33550" y="5154613"/>
            <a:ext cx="8001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5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6138" y="-77787"/>
            <a:ext cx="10350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0730" y="280670"/>
            <a:ext cx="9727565" cy="120904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câu, mỗi câu chứa 1 – 2 danh từ</a:t>
            </a:r>
            <a:r>
              <a:rPr lang="en-US" alt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được ở bài tập 3. </a:t>
            </a:r>
            <a:endParaRPr lang="vi-VN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55410" y="2504937"/>
            <a:ext cx="5846558" cy="645160"/>
            <a:chOff x="2202016" y="3372494"/>
            <a:chExt cx="3483258" cy="64516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02016" y="3372494"/>
              <a:ext cx="33564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 bảng này rất đẹp.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 VIỆC CÁ NHÂN</a:t>
              </a:r>
              <a:endPara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3815" y="169339"/>
            <a:ext cx="1432409" cy="143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  <a:endParaRPr lang="en-US" altLang="en-US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  <a:endParaRPr lang="en-US" altLang="en-US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  <a:endParaRPr lang="en-US" altLang="en-US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  <a:endParaRPr lang="en-US" altLang="en-US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/>
          <p:cNvGrpSpPr/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9" descr="6282A33D3F464C77A9A4C1352497B7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/>
          <p:cNvGrpSpPr/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b="1" i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/>
          <p:cNvGrpSpPr/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  <a:endParaRPr lang="en-US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9" descr="6282A33D3F464C77A9A4C1352497B7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/>
          <p:cNvGrpSpPr/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/>
          <p:cNvGrpSpPr/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en-US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9" descr="6282A33D3F464C77A9A4C1352497B7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/>
          <p:cNvGrpSpPr/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  <a:endParaRPr lang="en-US" altLang="en-US" b="1" i="1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  <a:endParaRPr lang="en-US" altLang="en-US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  <a:endParaRPr lang="en-US" altLang="en-US" b="1" i="1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endParaRPr lang="en-US" altLang="en-US" b="1" i="1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altLang="en-US" b="1" i="1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1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4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5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>
            <a:fillRect/>
          </a:stretch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09904" y="479983"/>
            <a:ext cx="11193518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phấn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mực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cờ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38703" y="10948960"/>
            <a:ext cx="436236" cy="768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409904" y="1158203"/>
            <a:ext cx="2017986" cy="1549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67" y="1712201"/>
            <a:ext cx="8087501" cy="4907547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632842" y="1142708"/>
            <a:ext cx="7457089" cy="1549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44519" y="1712201"/>
            <a:ext cx="10046360" cy="5053067"/>
            <a:chOff x="219617" y="1463623"/>
            <a:chExt cx="10046360" cy="505306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17" y="1467471"/>
              <a:ext cx="3205083" cy="2568500"/>
            </a:xfrm>
            <a:prstGeom prst="rect">
              <a:avLst/>
            </a:prstGeom>
          </p:spPr>
        </p:pic>
        <p:pic>
          <p:nvPicPr>
            <p:cNvPr id="23" name="Picture 2" descr="bảng đen trống rỗng với phấn đầy màu sắc, được sắp xếp như lá cờ cầu vồng - Trả phí Bản quyền M��ột lần Biểu tượng - Đồ thủ công Bức ảnh sẵn có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76" t="11851" b="50107"/>
            <a:stretch>
              <a:fillRect/>
            </a:stretch>
          </p:blipFill>
          <p:spPr bwMode="auto">
            <a:xfrm>
              <a:off x="3581518" y="1467470"/>
              <a:ext cx="3300426" cy="256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Bút Inkwell &amp; Pen - Trả phí Bản quyền Một lần Bình mực - Dụng cụ viết Bức ảnh sẵn có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18" y="3804624"/>
              <a:ext cx="2650339" cy="271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Thành phố và bộ sưu tập chim rừng hoang dã trong các tư thế khác nhau. - Trả phí Bản quyền Một lần Chim vectơ sẵn có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554" y="4274279"/>
              <a:ext cx="3187919" cy="1858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Kết cấu cờ Việt Nam - Trả phí Bản quyền Một lần Biểu ngữ - Ký hiệu Bức ảnh sẵn có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211" y="1463623"/>
              <a:ext cx="3143766" cy="257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32060" y="4184975"/>
              <a:ext cx="1248622" cy="2021916"/>
            </a:xfrm>
            <a:prstGeom prst="rect">
              <a:avLst/>
            </a:prstGeom>
          </p:spPr>
        </p:pic>
      </p:grpSp>
      <p:cxnSp>
        <p:nvCxnSpPr>
          <p:cNvPr id="30" name="Straight Connector 29"/>
          <p:cNvCxnSpPr/>
          <p:nvPr/>
        </p:nvCxnSpPr>
        <p:spPr>
          <a:xfrm flipV="1">
            <a:off x="10359462" y="1036241"/>
            <a:ext cx="653843" cy="3737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Đàn Bà, Bầu Trời, Ánh Sáng Mặt Trờ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31" y="1350937"/>
            <a:ext cx="7900604" cy="51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451" y="1209675"/>
            <a:ext cx="109156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như cũng biết n</a:t>
            </a:r>
            <a:r>
              <a:rPr lang="en-US" alt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đùa, cứ qu</a:t>
            </a:r>
            <a:r>
              <a:rPr lang="en-US" alt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mới. 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88084" y="928915"/>
          <a:ext cx="11114785" cy="5732808"/>
        </p:xfrm>
        <a:graphic>
          <a:graphicData uri="http://schemas.openxmlformats.org/drawingml/2006/table">
            <a:tbl>
              <a:tblPr firstRow="1" bandRow="1">
                <a:tableStyleId>{03140157-ECE1-4FC2-97AC-F8D410F6F7BB}</a:tableStyleId>
              </a:tblPr>
              <a:tblGrid>
                <a:gridCol w="2468880"/>
                <a:gridCol w="2468880"/>
                <a:gridCol w="3342385"/>
                <a:gridCol w="2834640"/>
              </a:tblGrid>
              <a:tr h="1508633"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4175"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4139" y="196277"/>
            <a:ext cx="11033559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Xếp các từ in đậm và nhóm thích hợp.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97865" y="1451610"/>
            <a:ext cx="1983740" cy="1151890"/>
          </a:xfrm>
          <a:prstGeom prst="round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người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491035" y="1451429"/>
            <a:ext cx="1683657" cy="1151822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633720" y="1402080"/>
            <a:ext cx="3134995" cy="126238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hiện tượng tự nhiên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227185" y="1403350"/>
            <a:ext cx="2414270" cy="1285875"/>
          </a:xfrm>
          <a:prstGeom prst="roundRect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thời gian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697715" y="3100447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697715" y="3646020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97715" y="4191593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97715" y="4737166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97715" y="5282739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7715" y="5828312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3120599" y="3100447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3120599" y="3646020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3120599" y="4191593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5943627" y="3099903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5943627" y="3645476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9075703" y="3093765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9075703" y="3639338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9075703" y="4184911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9075703" y="4730484"/>
            <a:ext cx="2284225" cy="464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7" grpId="1" animBg="1"/>
      <p:bldP spid="8" grpId="1" animBg="1"/>
      <p:bldP spid="9" grpId="1" animBg="1"/>
      <p:bldP spid="10" grpId="1" animBg="1"/>
      <p:bldP spid="16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564139" y="196277"/>
            <a:ext cx="11033559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Trò chơi: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Đường đua kì thú.</a:t>
            </a:r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13399" y="1028905"/>
            <a:ext cx="10535038" cy="2052320"/>
            <a:chOff x="1063128" y="1108075"/>
            <a:chExt cx="10535038" cy="2052320"/>
          </a:xfrm>
        </p:grpSpPr>
        <p:sp>
          <p:nvSpPr>
            <p:cNvPr id="3" name="Rectangle 2"/>
            <p:cNvSpPr/>
            <p:nvPr/>
          </p:nvSpPr>
          <p:spPr>
            <a:xfrm>
              <a:off x="1063128" y="1117600"/>
              <a:ext cx="10535038" cy="1901371"/>
            </a:xfrm>
            <a:custGeom>
              <a:avLst/>
              <a:gdLst>
                <a:gd name="connsiteX0" fmla="*/ 0 w 10509127"/>
                <a:gd name="connsiteY0" fmla="*/ 0 h 2311400"/>
                <a:gd name="connsiteX1" fmla="*/ 10509127 w 10509127"/>
                <a:gd name="connsiteY1" fmla="*/ 0 h 2311400"/>
                <a:gd name="connsiteX2" fmla="*/ 10509127 w 10509127"/>
                <a:gd name="connsiteY2" fmla="*/ 2311400 h 2311400"/>
                <a:gd name="connsiteX3" fmla="*/ 0 w 10509127"/>
                <a:gd name="connsiteY3" fmla="*/ 2311400 h 2311400"/>
                <a:gd name="connsiteX4" fmla="*/ 0 w 10509127"/>
                <a:gd name="connsiteY4" fmla="*/ 0 h 2311400"/>
                <a:gd name="connsiteX0-1" fmla="*/ 122 w 10509249"/>
                <a:gd name="connsiteY0-2" fmla="*/ 0 h 2311400"/>
                <a:gd name="connsiteX1-3" fmla="*/ 10509249 w 10509249"/>
                <a:gd name="connsiteY1-4" fmla="*/ 0 h 2311400"/>
                <a:gd name="connsiteX2-5" fmla="*/ 10509249 w 10509249"/>
                <a:gd name="connsiteY2-6" fmla="*/ 2311400 h 2311400"/>
                <a:gd name="connsiteX3-7" fmla="*/ 122 w 10509249"/>
                <a:gd name="connsiteY3-8" fmla="*/ 2311400 h 2311400"/>
                <a:gd name="connsiteX4-9" fmla="*/ 130751 w 10509249"/>
                <a:gd name="connsiteY4-10" fmla="*/ 464457 h 2311400"/>
                <a:gd name="connsiteX5" fmla="*/ 122 w 10509249"/>
                <a:gd name="connsiteY5" fmla="*/ 0 h 2311400"/>
                <a:gd name="connsiteX0-11" fmla="*/ 13237 w 10522364"/>
                <a:gd name="connsiteY0-12" fmla="*/ 0 h 2311400"/>
                <a:gd name="connsiteX1-13" fmla="*/ 10522364 w 10522364"/>
                <a:gd name="connsiteY1-14" fmla="*/ 0 h 2311400"/>
                <a:gd name="connsiteX2-15" fmla="*/ 10522364 w 10522364"/>
                <a:gd name="connsiteY2-16" fmla="*/ 2311400 h 2311400"/>
                <a:gd name="connsiteX3-17" fmla="*/ 13237 w 10522364"/>
                <a:gd name="connsiteY3-18" fmla="*/ 2311400 h 2311400"/>
                <a:gd name="connsiteX4-19" fmla="*/ 143866 w 10522364"/>
                <a:gd name="connsiteY4-20" fmla="*/ 464457 h 2311400"/>
                <a:gd name="connsiteX5-21" fmla="*/ 13237 w 10522364"/>
                <a:gd name="connsiteY5-22" fmla="*/ 0 h 2311400"/>
                <a:gd name="connsiteX0-23" fmla="*/ 13237 w 10522364"/>
                <a:gd name="connsiteY0-24" fmla="*/ 0 h 2311400"/>
                <a:gd name="connsiteX1-25" fmla="*/ 10522364 w 10522364"/>
                <a:gd name="connsiteY1-26" fmla="*/ 0 h 2311400"/>
                <a:gd name="connsiteX2-27" fmla="*/ 10522364 w 10522364"/>
                <a:gd name="connsiteY2-28" fmla="*/ 2311400 h 2311400"/>
                <a:gd name="connsiteX3-29" fmla="*/ 13237 w 10522364"/>
                <a:gd name="connsiteY3-30" fmla="*/ 2311400 h 2311400"/>
                <a:gd name="connsiteX4-31" fmla="*/ 143866 w 10522364"/>
                <a:gd name="connsiteY4-32" fmla="*/ 464457 h 2311400"/>
                <a:gd name="connsiteX5-33" fmla="*/ 13237 w 10522364"/>
                <a:gd name="connsiteY5-34" fmla="*/ 0 h 2311400"/>
                <a:gd name="connsiteX0-35" fmla="*/ 25443 w 10534570"/>
                <a:gd name="connsiteY0-36" fmla="*/ 0 h 2311400"/>
                <a:gd name="connsiteX1-37" fmla="*/ 10534570 w 10534570"/>
                <a:gd name="connsiteY1-38" fmla="*/ 0 h 2311400"/>
                <a:gd name="connsiteX2-39" fmla="*/ 10534570 w 10534570"/>
                <a:gd name="connsiteY2-40" fmla="*/ 2311400 h 2311400"/>
                <a:gd name="connsiteX3-41" fmla="*/ 25443 w 10534570"/>
                <a:gd name="connsiteY3-42" fmla="*/ 2311400 h 2311400"/>
                <a:gd name="connsiteX4-43" fmla="*/ 127043 w 10534570"/>
                <a:gd name="connsiteY4-44" fmla="*/ 638628 h 2311400"/>
                <a:gd name="connsiteX5-45" fmla="*/ 25443 w 10534570"/>
                <a:gd name="connsiteY5-46" fmla="*/ 0 h 2311400"/>
                <a:gd name="connsiteX0-47" fmla="*/ 25443 w 10534570"/>
                <a:gd name="connsiteY0-48" fmla="*/ 0 h 2311400"/>
                <a:gd name="connsiteX1-49" fmla="*/ 10534570 w 10534570"/>
                <a:gd name="connsiteY1-50" fmla="*/ 0 h 2311400"/>
                <a:gd name="connsiteX2-51" fmla="*/ 10534570 w 10534570"/>
                <a:gd name="connsiteY2-52" fmla="*/ 2311400 h 2311400"/>
                <a:gd name="connsiteX3-53" fmla="*/ 25443 w 10534570"/>
                <a:gd name="connsiteY3-54" fmla="*/ 2311400 h 2311400"/>
                <a:gd name="connsiteX4-55" fmla="*/ 127043 w 10534570"/>
                <a:gd name="connsiteY4-56" fmla="*/ 638628 h 2311400"/>
                <a:gd name="connsiteX5-57" fmla="*/ 25443 w 10534570"/>
                <a:gd name="connsiteY5-58" fmla="*/ 0 h 2311400"/>
                <a:gd name="connsiteX0-59" fmla="*/ 25443 w 10535038"/>
                <a:gd name="connsiteY0-60" fmla="*/ 0 h 2311400"/>
                <a:gd name="connsiteX1-61" fmla="*/ 10534570 w 10535038"/>
                <a:gd name="connsiteY1-62" fmla="*/ 0 h 2311400"/>
                <a:gd name="connsiteX2-63" fmla="*/ 10417672 w 10535038"/>
                <a:gd name="connsiteY2-64" fmla="*/ 1335314 h 2311400"/>
                <a:gd name="connsiteX3-65" fmla="*/ 10534570 w 10535038"/>
                <a:gd name="connsiteY3-66" fmla="*/ 2311400 h 2311400"/>
                <a:gd name="connsiteX4-67" fmla="*/ 25443 w 10535038"/>
                <a:gd name="connsiteY4-68" fmla="*/ 2311400 h 2311400"/>
                <a:gd name="connsiteX5-69" fmla="*/ 127043 w 10535038"/>
                <a:gd name="connsiteY5-70" fmla="*/ 638628 h 2311400"/>
                <a:gd name="connsiteX6" fmla="*/ 25443 w 10535038"/>
                <a:gd name="connsiteY6" fmla="*/ 0 h 2311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" y="connsiteY6"/>
                </a:cxn>
              </a:cxnLst>
              <a:rect l="l" t="t" r="r" b="b"/>
              <a:pathLst>
                <a:path w="10535038" h="2311400">
                  <a:moveTo>
                    <a:pt x="25443" y="0"/>
                  </a:moveTo>
                  <a:lnTo>
                    <a:pt x="10534570" y="0"/>
                  </a:lnTo>
                  <a:cubicBezTo>
                    <a:pt x="10543985" y="343505"/>
                    <a:pt x="10408257" y="991809"/>
                    <a:pt x="10417672" y="1335314"/>
                  </a:cubicBezTo>
                  <a:lnTo>
                    <a:pt x="10534570" y="2311400"/>
                  </a:lnTo>
                  <a:lnTo>
                    <a:pt x="25443" y="2311400"/>
                  </a:lnTo>
                  <a:cubicBezTo>
                    <a:pt x="20605" y="1773162"/>
                    <a:pt x="-71319" y="1946123"/>
                    <a:pt x="127043" y="638628"/>
                  </a:cubicBezTo>
                  <a:cubicBezTo>
                    <a:pt x="127043" y="237066"/>
                    <a:pt x="68986" y="154819"/>
                    <a:pt x="25443" y="0"/>
                  </a:cubicBezTo>
                  <a:close/>
                </a:path>
              </a:pathLst>
            </a:custGeom>
            <a:solidFill>
              <a:srgbClr val="CAF5B5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just"/>
              <a:endParaRPr lang="en-US" sz="2400">
                <a:solidFill>
                  <a:srgbClr val="000000"/>
                </a:solidFill>
              </a:endParaRPr>
            </a:p>
            <a:p>
              <a:pPr algn="just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Rectangle 2"/>
            <p:cNvSpPr/>
            <p:nvPr/>
          </p:nvSpPr>
          <p:spPr>
            <a:xfrm>
              <a:off x="1317128" y="1108075"/>
              <a:ext cx="10003790" cy="2052320"/>
            </a:xfrm>
            <a:custGeom>
              <a:avLst/>
              <a:gdLst>
                <a:gd name="connsiteX0" fmla="*/ 0 w 10509127"/>
                <a:gd name="connsiteY0" fmla="*/ 0 h 2311400"/>
                <a:gd name="connsiteX1" fmla="*/ 10509127 w 10509127"/>
                <a:gd name="connsiteY1" fmla="*/ 0 h 2311400"/>
                <a:gd name="connsiteX2" fmla="*/ 10509127 w 10509127"/>
                <a:gd name="connsiteY2" fmla="*/ 2311400 h 2311400"/>
                <a:gd name="connsiteX3" fmla="*/ 0 w 10509127"/>
                <a:gd name="connsiteY3" fmla="*/ 2311400 h 2311400"/>
                <a:gd name="connsiteX4" fmla="*/ 0 w 10509127"/>
                <a:gd name="connsiteY4" fmla="*/ 0 h 2311400"/>
                <a:gd name="connsiteX0-1" fmla="*/ 122 w 10509249"/>
                <a:gd name="connsiteY0-2" fmla="*/ 0 h 2311400"/>
                <a:gd name="connsiteX1-3" fmla="*/ 10509249 w 10509249"/>
                <a:gd name="connsiteY1-4" fmla="*/ 0 h 2311400"/>
                <a:gd name="connsiteX2-5" fmla="*/ 10509249 w 10509249"/>
                <a:gd name="connsiteY2-6" fmla="*/ 2311400 h 2311400"/>
                <a:gd name="connsiteX3-7" fmla="*/ 122 w 10509249"/>
                <a:gd name="connsiteY3-8" fmla="*/ 2311400 h 2311400"/>
                <a:gd name="connsiteX4-9" fmla="*/ 130751 w 10509249"/>
                <a:gd name="connsiteY4-10" fmla="*/ 464457 h 2311400"/>
                <a:gd name="connsiteX5" fmla="*/ 122 w 10509249"/>
                <a:gd name="connsiteY5" fmla="*/ 0 h 2311400"/>
                <a:gd name="connsiteX0-11" fmla="*/ 13237 w 10522364"/>
                <a:gd name="connsiteY0-12" fmla="*/ 0 h 2311400"/>
                <a:gd name="connsiteX1-13" fmla="*/ 10522364 w 10522364"/>
                <a:gd name="connsiteY1-14" fmla="*/ 0 h 2311400"/>
                <a:gd name="connsiteX2-15" fmla="*/ 10522364 w 10522364"/>
                <a:gd name="connsiteY2-16" fmla="*/ 2311400 h 2311400"/>
                <a:gd name="connsiteX3-17" fmla="*/ 13237 w 10522364"/>
                <a:gd name="connsiteY3-18" fmla="*/ 2311400 h 2311400"/>
                <a:gd name="connsiteX4-19" fmla="*/ 143866 w 10522364"/>
                <a:gd name="connsiteY4-20" fmla="*/ 464457 h 2311400"/>
                <a:gd name="connsiteX5-21" fmla="*/ 13237 w 10522364"/>
                <a:gd name="connsiteY5-22" fmla="*/ 0 h 2311400"/>
                <a:gd name="connsiteX0-23" fmla="*/ 13237 w 10522364"/>
                <a:gd name="connsiteY0-24" fmla="*/ 0 h 2311400"/>
                <a:gd name="connsiteX1-25" fmla="*/ 10522364 w 10522364"/>
                <a:gd name="connsiteY1-26" fmla="*/ 0 h 2311400"/>
                <a:gd name="connsiteX2-27" fmla="*/ 10522364 w 10522364"/>
                <a:gd name="connsiteY2-28" fmla="*/ 2311400 h 2311400"/>
                <a:gd name="connsiteX3-29" fmla="*/ 13237 w 10522364"/>
                <a:gd name="connsiteY3-30" fmla="*/ 2311400 h 2311400"/>
                <a:gd name="connsiteX4-31" fmla="*/ 143866 w 10522364"/>
                <a:gd name="connsiteY4-32" fmla="*/ 464457 h 2311400"/>
                <a:gd name="connsiteX5-33" fmla="*/ 13237 w 10522364"/>
                <a:gd name="connsiteY5-34" fmla="*/ 0 h 2311400"/>
                <a:gd name="connsiteX0-35" fmla="*/ 25443 w 10534570"/>
                <a:gd name="connsiteY0-36" fmla="*/ 0 h 2311400"/>
                <a:gd name="connsiteX1-37" fmla="*/ 10534570 w 10534570"/>
                <a:gd name="connsiteY1-38" fmla="*/ 0 h 2311400"/>
                <a:gd name="connsiteX2-39" fmla="*/ 10534570 w 10534570"/>
                <a:gd name="connsiteY2-40" fmla="*/ 2311400 h 2311400"/>
                <a:gd name="connsiteX3-41" fmla="*/ 25443 w 10534570"/>
                <a:gd name="connsiteY3-42" fmla="*/ 2311400 h 2311400"/>
                <a:gd name="connsiteX4-43" fmla="*/ 127043 w 10534570"/>
                <a:gd name="connsiteY4-44" fmla="*/ 638628 h 2311400"/>
                <a:gd name="connsiteX5-45" fmla="*/ 25443 w 10534570"/>
                <a:gd name="connsiteY5-46" fmla="*/ 0 h 2311400"/>
                <a:gd name="connsiteX0-47" fmla="*/ 25443 w 10534570"/>
                <a:gd name="connsiteY0-48" fmla="*/ 0 h 2311400"/>
                <a:gd name="connsiteX1-49" fmla="*/ 10534570 w 10534570"/>
                <a:gd name="connsiteY1-50" fmla="*/ 0 h 2311400"/>
                <a:gd name="connsiteX2-51" fmla="*/ 10534570 w 10534570"/>
                <a:gd name="connsiteY2-52" fmla="*/ 2311400 h 2311400"/>
                <a:gd name="connsiteX3-53" fmla="*/ 25443 w 10534570"/>
                <a:gd name="connsiteY3-54" fmla="*/ 2311400 h 2311400"/>
                <a:gd name="connsiteX4-55" fmla="*/ 127043 w 10534570"/>
                <a:gd name="connsiteY4-56" fmla="*/ 638628 h 2311400"/>
                <a:gd name="connsiteX5-57" fmla="*/ 25443 w 10534570"/>
                <a:gd name="connsiteY5-58" fmla="*/ 0 h 2311400"/>
                <a:gd name="connsiteX0-59" fmla="*/ 25443 w 10535038"/>
                <a:gd name="connsiteY0-60" fmla="*/ 0 h 2311400"/>
                <a:gd name="connsiteX1-61" fmla="*/ 10534570 w 10535038"/>
                <a:gd name="connsiteY1-62" fmla="*/ 0 h 2311400"/>
                <a:gd name="connsiteX2-63" fmla="*/ 10417672 w 10535038"/>
                <a:gd name="connsiteY2-64" fmla="*/ 1335314 h 2311400"/>
                <a:gd name="connsiteX3-65" fmla="*/ 10534570 w 10535038"/>
                <a:gd name="connsiteY3-66" fmla="*/ 2311400 h 2311400"/>
                <a:gd name="connsiteX4-67" fmla="*/ 25443 w 10535038"/>
                <a:gd name="connsiteY4-68" fmla="*/ 2311400 h 2311400"/>
                <a:gd name="connsiteX5-69" fmla="*/ 127043 w 10535038"/>
                <a:gd name="connsiteY5-70" fmla="*/ 638628 h 2311400"/>
                <a:gd name="connsiteX6" fmla="*/ 25443 w 10535038"/>
                <a:gd name="connsiteY6" fmla="*/ 0 h 2311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" y="connsiteY6"/>
                </a:cxn>
              </a:cxnLst>
              <a:rect l="l" t="t" r="r" b="b"/>
              <a:pathLst>
                <a:path w="10535038" h="2311400">
                  <a:moveTo>
                    <a:pt x="25443" y="0"/>
                  </a:moveTo>
                  <a:lnTo>
                    <a:pt x="10534570" y="0"/>
                  </a:lnTo>
                  <a:cubicBezTo>
                    <a:pt x="10543985" y="343505"/>
                    <a:pt x="10408257" y="991809"/>
                    <a:pt x="10417672" y="1335314"/>
                  </a:cubicBezTo>
                  <a:lnTo>
                    <a:pt x="10534570" y="2311400"/>
                  </a:lnTo>
                  <a:lnTo>
                    <a:pt x="25443" y="2311400"/>
                  </a:lnTo>
                  <a:cubicBezTo>
                    <a:pt x="20605" y="1773162"/>
                    <a:pt x="-71319" y="1946123"/>
                    <a:pt x="127043" y="638628"/>
                  </a:cubicBezTo>
                  <a:cubicBezTo>
                    <a:pt x="127043" y="237066"/>
                    <a:pt x="68986" y="154819"/>
                    <a:pt x="25443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just"/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chơi:</a:t>
              </a: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–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Tung xúc xắc để biết được đi mấy ô.</a:t>
              </a: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–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Đến ô nào phải nói được 2 từ thuộc ô đó (không trùng với các từ đã nêu). Nếu không nói được, phải lùi lại một ô.</a:t>
              </a: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–</a:t>
              </a: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đến đích trước, người đó chiến thắng.</a:t>
              </a: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841" y="3251608"/>
            <a:ext cx="11652154" cy="341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/>
          <p:cNvSpPr/>
          <p:nvPr/>
        </p:nvSpPr>
        <p:spPr>
          <a:xfrm>
            <a:off x="1419860" y="3997325"/>
            <a:ext cx="9769475" cy="2603500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Danh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3330" y="117475"/>
            <a:ext cx="3157855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70426" y="2047011"/>
              <a:ext cx="5084571" cy="3006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i="1" dirty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sz="4000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4000" b="0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ìm các danh từ chỉ người, đồ vật trong lớp học của em.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 </a:t>
              </a:r>
              <a:endParaRPr lang="en-US" sz="3800" b="1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1626</Words>
  <Application>WPS Presentation</Application>
  <PresentationFormat>Widescreen</PresentationFormat>
  <Paragraphs>159</Paragraphs>
  <Slides>16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SVN-Ready</vt:lpstr>
      <vt:lpstr>等线</vt:lpstr>
      <vt:lpstr>等线</vt:lpstr>
      <vt:lpstr>Calibri</vt:lpstr>
      <vt:lpstr>AvantGarde</vt:lpstr>
      <vt:lpstr>OpenSans</vt:lpstr>
      <vt:lpstr>Arial-Rounded</vt:lpstr>
      <vt:lpstr>Microsoft YaHei</vt:lpstr>
      <vt:lpstr>Arial Unicode MS</vt:lpstr>
      <vt:lpstr>等线 Light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</cp:lastModifiedBy>
  <cp:revision>101</cp:revision>
  <dcterms:created xsi:type="dcterms:W3CDTF">2023-04-05T10:18:00Z</dcterms:created>
  <dcterms:modified xsi:type="dcterms:W3CDTF">2023-08-16T23:58:56Z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FE0E5498D0034948A010EDBAD2223308_12</vt:lpwstr>
  </property>
  <property fmtid="{D5CDD505-2E9C-101B-9397-08002B2CF9AE}" pid="3" name="KSOProductBuildVer">
    <vt:lpwstr>1033-12.2.0.13110</vt:lpwstr>
  </property>
</Properties>
</file>