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14"/>
  </p:notesMasterIdLst>
  <p:sldIdLst>
    <p:sldId id="327" r:id="rId3"/>
    <p:sldId id="407" r:id="rId4"/>
    <p:sldId id="442" r:id="rId5"/>
    <p:sldId id="320" r:id="rId6"/>
    <p:sldId id="444" r:id="rId7"/>
    <p:sldId id="450" r:id="rId8"/>
    <p:sldId id="451" r:id="rId9"/>
    <p:sldId id="330" r:id="rId10"/>
    <p:sldId id="452" r:id="rId11"/>
    <p:sldId id="454" r:id="rId12"/>
    <p:sldId id="449" r:id="rId13"/>
  </p:sldIdLst>
  <p:sldSz cx="16256000"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3"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CC"/>
    <a:srgbClr val="0000FF"/>
    <a:srgbClr val="FF0066"/>
    <a:srgbClr val="FF7C80"/>
    <a:srgbClr val="FF6600"/>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54" autoAdjust="0"/>
    <p:restoredTop sz="94660"/>
  </p:normalViewPr>
  <p:slideViewPr>
    <p:cSldViewPr>
      <p:cViewPr varScale="1">
        <p:scale>
          <a:sx n="42" d="100"/>
          <a:sy n="42" d="100"/>
        </p:scale>
        <p:origin x="490" y="38"/>
      </p:cViewPr>
      <p:guideLst>
        <p:guide orient="horz" pos="2880"/>
        <p:guide pos="512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5057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84744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3492726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9"/>
            <a:ext cx="13817600" cy="1960033"/>
          </a:xfrm>
        </p:spPr>
        <p:txBody>
          <a:bodyPr/>
          <a:lstStyle/>
          <a:p>
            <a:r>
              <a:rPr lang="en-US"/>
              <a:t>Click to edit Master title style</a:t>
            </a:r>
            <a:endParaRPr lang="vi-VN"/>
          </a:p>
        </p:txBody>
      </p:sp>
      <p:sp>
        <p:nvSpPr>
          <p:cNvPr id="3" name="Subtitle 2"/>
          <p:cNvSpPr>
            <a:spLocks noGrp="1"/>
          </p:cNvSpPr>
          <p:nvPr>
            <p:ph type="subTitle" idx="1"/>
          </p:nvPr>
        </p:nvSpPr>
        <p:spPr>
          <a:xfrm>
            <a:off x="2438401" y="5181600"/>
            <a:ext cx="11379200" cy="2336800"/>
          </a:xfrm>
        </p:spPr>
        <p:txBody>
          <a:bodyPr/>
          <a:lstStyle>
            <a:lvl1pPr marL="0" indent="0" algn="ctr">
              <a:buNone/>
              <a:defRPr/>
            </a:lvl1pPr>
            <a:lvl2pPr marL="717510" indent="0" algn="ctr">
              <a:buNone/>
              <a:defRPr/>
            </a:lvl2pPr>
            <a:lvl3pPr marL="1435020" indent="0" algn="ctr">
              <a:buNone/>
              <a:defRPr/>
            </a:lvl3pPr>
            <a:lvl4pPr marL="2152530" indent="0" algn="ctr">
              <a:buNone/>
              <a:defRPr/>
            </a:lvl4pPr>
            <a:lvl5pPr marL="2870040" indent="0" algn="ctr">
              <a:buNone/>
              <a:defRPr/>
            </a:lvl5pPr>
            <a:lvl6pPr marL="3587550" indent="0" algn="ctr">
              <a:buNone/>
              <a:defRPr/>
            </a:lvl6pPr>
            <a:lvl7pPr marL="4305060" indent="0" algn="ctr">
              <a:buNone/>
              <a:defRPr/>
            </a:lvl7pPr>
            <a:lvl8pPr marL="5022571" indent="0" algn="ctr">
              <a:buNone/>
              <a:defRPr/>
            </a:lvl8pPr>
            <a:lvl9pPr marL="5740081"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7"/>
            <a:ext cx="3657600"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2801" y="366187"/>
            <a:ext cx="10701866"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1298113" y="8330408"/>
            <a:ext cx="421230" cy="425791"/>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61925" tIns="161925" rIns="161925" bIns="161925" anchor="ctr" anchorCtr="0">
            <a:noAutofit/>
          </a:bodyPr>
          <a:lstStyle/>
          <a:p>
            <a:pPr marL="0" lvl="0" indent="0" algn="l" rtl="0">
              <a:spcBef>
                <a:spcPts val="0"/>
              </a:spcBef>
              <a:spcAft>
                <a:spcPts val="0"/>
              </a:spcAft>
              <a:buNone/>
            </a:pPr>
            <a:endParaRPr sz="3301"/>
          </a:p>
        </p:txBody>
      </p:sp>
      <p:sp>
        <p:nvSpPr>
          <p:cNvPr id="3601" name="Google Shape;3601;p14"/>
          <p:cNvSpPr txBox="1">
            <a:spLocks noGrp="1"/>
          </p:cNvSpPr>
          <p:nvPr>
            <p:ph type="title"/>
          </p:nvPr>
        </p:nvSpPr>
        <p:spPr>
          <a:xfrm>
            <a:off x="1649734" y="927334"/>
            <a:ext cx="10174933" cy="996267"/>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218609" y="1043496"/>
            <a:ext cx="287846" cy="259407"/>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sp>
        <p:nvSpPr>
          <p:cNvPr id="3606" name="Google Shape;3606;p14"/>
          <p:cNvSpPr/>
          <p:nvPr/>
        </p:nvSpPr>
        <p:spPr>
          <a:xfrm flipH="1">
            <a:off x="-451633" y="8328046"/>
            <a:ext cx="7512142" cy="84623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61925" tIns="161925" rIns="161925" bIns="161925" anchor="ctr" anchorCtr="0">
            <a:noAutofit/>
          </a:bodyPr>
          <a:lstStyle/>
          <a:p>
            <a:pPr marL="0" lvl="0" indent="0" algn="l" rtl="0">
              <a:spcBef>
                <a:spcPts val="0"/>
              </a:spcBef>
              <a:spcAft>
                <a:spcPts val="0"/>
              </a:spcAft>
              <a:buNone/>
            </a:pPr>
            <a:endParaRPr sz="3301"/>
          </a:p>
        </p:txBody>
      </p:sp>
      <p:sp>
        <p:nvSpPr>
          <p:cNvPr id="3607" name="Google Shape;3607;p14"/>
          <p:cNvSpPr/>
          <p:nvPr/>
        </p:nvSpPr>
        <p:spPr>
          <a:xfrm>
            <a:off x="12214063" y="-55111"/>
            <a:ext cx="4504712" cy="70341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1925" tIns="161925" rIns="161925" bIns="161925" anchor="ctr" anchorCtr="0">
            <a:noAutofit/>
          </a:bodyPr>
          <a:lstStyle/>
          <a:p>
            <a:pPr marL="0" lvl="0" indent="0" algn="l" rtl="0">
              <a:spcBef>
                <a:spcPts val="0"/>
              </a:spcBef>
              <a:spcAft>
                <a:spcPts val="0"/>
              </a:spcAft>
              <a:buNone/>
            </a:pPr>
            <a:endParaRPr sz="3301"/>
          </a:p>
        </p:txBody>
      </p:sp>
      <p:grpSp>
        <p:nvGrpSpPr>
          <p:cNvPr id="3608" name="Google Shape;3608;p14"/>
          <p:cNvGrpSpPr/>
          <p:nvPr/>
        </p:nvGrpSpPr>
        <p:grpSpPr>
          <a:xfrm rot="-3170136">
            <a:off x="322858" y="-946489"/>
            <a:ext cx="770055" cy="1996333"/>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17" name="Google Shape;3617;p14"/>
          <p:cNvGrpSpPr/>
          <p:nvPr/>
        </p:nvGrpSpPr>
        <p:grpSpPr>
          <a:xfrm rot="-3170136">
            <a:off x="331853" y="-551363"/>
            <a:ext cx="779500" cy="2109732"/>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45" name="Google Shape;3645;p14"/>
          <p:cNvGrpSpPr/>
          <p:nvPr/>
        </p:nvGrpSpPr>
        <p:grpSpPr>
          <a:xfrm rot="-2429099" flipH="1">
            <a:off x="-772444" y="7262619"/>
            <a:ext cx="2057664" cy="1316620"/>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54" name="Google Shape;3654;p14"/>
          <p:cNvGrpSpPr/>
          <p:nvPr/>
        </p:nvGrpSpPr>
        <p:grpSpPr>
          <a:xfrm rot="5400000">
            <a:off x="766026" y="7925853"/>
            <a:ext cx="640711" cy="1735500"/>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79" name="Google Shape;3679;p14"/>
          <p:cNvGrpSpPr/>
          <p:nvPr/>
        </p:nvGrpSpPr>
        <p:grpSpPr>
          <a:xfrm rot="-5400000" flipH="1">
            <a:off x="-366711" y="8078462"/>
            <a:ext cx="1659505" cy="97291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87" name="Google Shape;3687;p14"/>
          <p:cNvGrpSpPr/>
          <p:nvPr/>
        </p:nvGrpSpPr>
        <p:grpSpPr>
          <a:xfrm>
            <a:off x="14852547" y="801451"/>
            <a:ext cx="1556002" cy="1179420"/>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708" name="Google Shape;3708;p14"/>
          <p:cNvGrpSpPr/>
          <p:nvPr/>
        </p:nvGrpSpPr>
        <p:grpSpPr>
          <a:xfrm flipH="1">
            <a:off x="14772696" y="7618886"/>
            <a:ext cx="1510798" cy="1470700"/>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723" name="Google Shape;3723;p14"/>
          <p:cNvGrpSpPr/>
          <p:nvPr/>
        </p:nvGrpSpPr>
        <p:grpSpPr>
          <a:xfrm>
            <a:off x="14512353" y="-55095"/>
            <a:ext cx="1508457" cy="15469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785" name="Google Shape;3785;p14"/>
          <p:cNvGrpSpPr/>
          <p:nvPr/>
        </p:nvGrpSpPr>
        <p:grpSpPr>
          <a:xfrm rot="-5400000" flipH="1">
            <a:off x="15034591" y="7991349"/>
            <a:ext cx="592353" cy="1604513"/>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810" name="Google Shape;3810;p14"/>
          <p:cNvGrpSpPr/>
          <p:nvPr/>
        </p:nvGrpSpPr>
        <p:grpSpPr>
          <a:xfrm rot="-5400000">
            <a:off x="14238734" y="567283"/>
            <a:ext cx="287845" cy="25940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814" name="Google Shape;3814;p14"/>
          <p:cNvGrpSpPr/>
          <p:nvPr/>
        </p:nvGrpSpPr>
        <p:grpSpPr>
          <a:xfrm>
            <a:off x="15486609" y="7870608"/>
            <a:ext cx="287846" cy="259407"/>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818" name="Google Shape;3818;p14"/>
          <p:cNvGrpSpPr/>
          <p:nvPr/>
        </p:nvGrpSpPr>
        <p:grpSpPr>
          <a:xfrm>
            <a:off x="14484876" y="7994518"/>
            <a:ext cx="287846" cy="259407"/>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spTree>
    <p:extLst>
      <p:ext uri="{BB962C8B-B14F-4D97-AF65-F5344CB8AC3E}">
        <p14:creationId xmlns:p14="http://schemas.microsoft.com/office/powerpoint/2010/main" val="1127929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834081" y="-292030"/>
            <a:ext cx="454105" cy="1177244"/>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758" name="Google Shape;758;p4"/>
          <p:cNvGrpSpPr/>
          <p:nvPr/>
        </p:nvGrpSpPr>
        <p:grpSpPr>
          <a:xfrm>
            <a:off x="359126" y="-312889"/>
            <a:ext cx="839072" cy="1172844"/>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781" name="Google Shape;781;p4"/>
          <p:cNvSpPr txBox="1">
            <a:spLocks noGrp="1"/>
          </p:cNvSpPr>
          <p:nvPr>
            <p:ph type="title"/>
          </p:nvPr>
        </p:nvSpPr>
        <p:spPr>
          <a:xfrm>
            <a:off x="1649734" y="927333"/>
            <a:ext cx="10174933"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69600" y="2031689"/>
            <a:ext cx="13254933" cy="6465600"/>
          </a:xfrm>
          <a:prstGeom prst="rect">
            <a:avLst/>
          </a:prstGeom>
        </p:spPr>
        <p:txBody>
          <a:bodyPr spcFirstLastPara="1" wrap="square" lIns="91425" tIns="91425" rIns="91425" bIns="91425" anchor="t" anchorCtr="0">
            <a:noAutofit/>
          </a:bodyPr>
          <a:lstStyle>
            <a:lvl1pPr marL="810748" lvl="0" indent="-540498"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95" lvl="1" indent="-540498" rtl="0">
              <a:spcBef>
                <a:spcPts val="0"/>
              </a:spcBef>
              <a:spcAft>
                <a:spcPts val="0"/>
              </a:spcAft>
              <a:buClr>
                <a:srgbClr val="091179"/>
              </a:buClr>
              <a:buSzPts val="1200"/>
              <a:buFont typeface="Nunito"/>
              <a:buAutoNum type="alphaLcPeriod"/>
              <a:defRPr/>
            </a:lvl2pPr>
            <a:lvl3pPr marL="2432243" lvl="2" indent="-540498" rtl="0">
              <a:spcBef>
                <a:spcPts val="0"/>
              </a:spcBef>
              <a:spcAft>
                <a:spcPts val="0"/>
              </a:spcAft>
              <a:buClr>
                <a:srgbClr val="091179"/>
              </a:buClr>
              <a:buSzPts val="1200"/>
              <a:buFont typeface="Nunito"/>
              <a:buAutoNum type="romanLcPeriod"/>
              <a:defRPr/>
            </a:lvl3pPr>
            <a:lvl4pPr marL="3242991" lvl="3" indent="-540498" rtl="0">
              <a:spcBef>
                <a:spcPts val="0"/>
              </a:spcBef>
              <a:spcAft>
                <a:spcPts val="0"/>
              </a:spcAft>
              <a:buClr>
                <a:srgbClr val="091179"/>
              </a:buClr>
              <a:buSzPts val="1200"/>
              <a:buFont typeface="Nunito"/>
              <a:buAutoNum type="arabicPeriod"/>
              <a:defRPr/>
            </a:lvl4pPr>
            <a:lvl5pPr marL="4053739" lvl="4" indent="-540498" rtl="0">
              <a:spcBef>
                <a:spcPts val="0"/>
              </a:spcBef>
              <a:spcAft>
                <a:spcPts val="0"/>
              </a:spcAft>
              <a:buClr>
                <a:srgbClr val="091179"/>
              </a:buClr>
              <a:buSzPts val="1200"/>
              <a:buFont typeface="Nunito"/>
              <a:buAutoNum type="alphaLcPeriod"/>
              <a:defRPr/>
            </a:lvl5pPr>
            <a:lvl6pPr marL="4864486" lvl="5" indent="-540498" rtl="0">
              <a:spcBef>
                <a:spcPts val="0"/>
              </a:spcBef>
              <a:spcAft>
                <a:spcPts val="0"/>
              </a:spcAft>
              <a:buClr>
                <a:srgbClr val="091179"/>
              </a:buClr>
              <a:buSzPts val="1200"/>
              <a:buFont typeface="Nunito"/>
              <a:buAutoNum type="romanLcPeriod"/>
              <a:defRPr/>
            </a:lvl6pPr>
            <a:lvl7pPr marL="5675234" lvl="6" indent="-540498" rtl="0">
              <a:spcBef>
                <a:spcPts val="0"/>
              </a:spcBef>
              <a:spcAft>
                <a:spcPts val="0"/>
              </a:spcAft>
              <a:buClr>
                <a:srgbClr val="091179"/>
              </a:buClr>
              <a:buSzPts val="1200"/>
              <a:buFont typeface="Nunito"/>
              <a:buAutoNum type="arabicPeriod"/>
              <a:defRPr/>
            </a:lvl7pPr>
            <a:lvl8pPr marL="6485982" lvl="7" indent="-540498" rtl="0">
              <a:spcBef>
                <a:spcPts val="0"/>
              </a:spcBef>
              <a:spcAft>
                <a:spcPts val="0"/>
              </a:spcAft>
              <a:buClr>
                <a:srgbClr val="674EA7"/>
              </a:buClr>
              <a:buSzPts val="1200"/>
              <a:buFont typeface="Inconsolata"/>
              <a:buAutoNum type="alphaLcPeriod"/>
              <a:defRPr/>
            </a:lvl8pPr>
            <a:lvl9pPr marL="7296730" lvl="8" indent="-540498"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832450" y="1119518"/>
            <a:ext cx="219856" cy="19951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787" name="Google Shape;787;p4"/>
          <p:cNvSpPr/>
          <p:nvPr/>
        </p:nvSpPr>
        <p:spPr>
          <a:xfrm>
            <a:off x="8782043" y="-83911"/>
            <a:ext cx="7623929" cy="119060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grpSp>
        <p:nvGrpSpPr>
          <p:cNvPr id="788" name="Google Shape;788;p4"/>
          <p:cNvGrpSpPr/>
          <p:nvPr/>
        </p:nvGrpSpPr>
        <p:grpSpPr>
          <a:xfrm>
            <a:off x="5" y="-357504"/>
            <a:ext cx="595386" cy="1611424"/>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816" name="Google Shape;816;p4"/>
          <p:cNvGrpSpPr/>
          <p:nvPr/>
        </p:nvGrpSpPr>
        <p:grpSpPr>
          <a:xfrm>
            <a:off x="15234207" y="7552442"/>
            <a:ext cx="676297" cy="1831893"/>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841" name="Google Shape;841;p4"/>
          <p:cNvGrpSpPr/>
          <p:nvPr/>
        </p:nvGrpSpPr>
        <p:grpSpPr>
          <a:xfrm flipH="1">
            <a:off x="166332" y="7915746"/>
            <a:ext cx="1193578" cy="1307349"/>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892" name="Google Shape;892;p4"/>
          <p:cNvGrpSpPr/>
          <p:nvPr/>
        </p:nvGrpSpPr>
        <p:grpSpPr>
          <a:xfrm>
            <a:off x="10576110" y="202377"/>
            <a:ext cx="702827" cy="916255"/>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915" name="Google Shape;915;p4"/>
          <p:cNvGrpSpPr/>
          <p:nvPr/>
        </p:nvGrpSpPr>
        <p:grpSpPr>
          <a:xfrm>
            <a:off x="14270666" y="-506606"/>
            <a:ext cx="1985333" cy="203602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977" name="Google Shape;977;p4"/>
          <p:cNvGrpSpPr/>
          <p:nvPr/>
        </p:nvGrpSpPr>
        <p:grpSpPr>
          <a:xfrm rot="-5400000">
            <a:off x="12380252" y="166897"/>
            <a:ext cx="287845" cy="25940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Tree>
    <p:extLst>
      <p:ext uri="{BB962C8B-B14F-4D97-AF65-F5344CB8AC3E}">
        <p14:creationId xmlns:p14="http://schemas.microsoft.com/office/powerpoint/2010/main" val="3666271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30481" y="6522718"/>
            <a:ext cx="15869868" cy="262128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4348533" y="0"/>
            <a:ext cx="12029388" cy="9144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74319" y="-243840"/>
            <a:ext cx="4022888" cy="851916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74319" y="2529840"/>
            <a:ext cx="4317948" cy="57912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3841" y="0"/>
            <a:ext cx="3423868" cy="9144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090453" y="4572000"/>
            <a:ext cx="4317948" cy="4572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188719" y="6522720"/>
            <a:ext cx="2854908" cy="2621280"/>
          </a:xfrm>
          <a:prstGeom prst="rect">
            <a:avLst/>
          </a:prstGeom>
        </p:spPr>
      </p:pic>
    </p:spTree>
    <p:extLst>
      <p:ext uri="{BB962C8B-B14F-4D97-AF65-F5344CB8AC3E}">
        <p14:creationId xmlns:p14="http://schemas.microsoft.com/office/powerpoint/2010/main" val="1079805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73"/>
            <a:ext cx="138176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1" y="5181600"/>
            <a:ext cx="11379200" cy="2336800"/>
          </a:xfrm>
        </p:spPr>
        <p:txBody>
          <a:bodyPr/>
          <a:lstStyle>
            <a:lvl1pPr marL="0" indent="0" algn="ctr">
              <a:buNone/>
              <a:defRPr>
                <a:solidFill>
                  <a:schemeClr val="tx1">
                    <a:tint val="75000"/>
                  </a:schemeClr>
                </a:solidFill>
              </a:defRPr>
            </a:lvl1pPr>
            <a:lvl2pPr marL="608793" indent="0" algn="ctr">
              <a:buNone/>
              <a:defRPr>
                <a:solidFill>
                  <a:schemeClr val="tx1">
                    <a:tint val="75000"/>
                  </a:schemeClr>
                </a:solidFill>
              </a:defRPr>
            </a:lvl2pPr>
            <a:lvl3pPr marL="1217585" indent="0" algn="ctr">
              <a:buNone/>
              <a:defRPr>
                <a:solidFill>
                  <a:schemeClr val="tx1">
                    <a:tint val="75000"/>
                  </a:schemeClr>
                </a:solidFill>
              </a:defRPr>
            </a:lvl3pPr>
            <a:lvl4pPr marL="1826377" indent="0" algn="ctr">
              <a:buNone/>
              <a:defRPr>
                <a:solidFill>
                  <a:schemeClr val="tx1">
                    <a:tint val="75000"/>
                  </a:schemeClr>
                </a:solidFill>
              </a:defRPr>
            </a:lvl4pPr>
            <a:lvl5pPr marL="2435169" indent="0" algn="ctr">
              <a:buNone/>
              <a:defRPr>
                <a:solidFill>
                  <a:schemeClr val="tx1">
                    <a:tint val="75000"/>
                  </a:schemeClr>
                </a:solidFill>
              </a:defRPr>
            </a:lvl5pPr>
            <a:lvl6pPr marL="3043962" indent="0" algn="ctr">
              <a:buNone/>
              <a:defRPr>
                <a:solidFill>
                  <a:schemeClr val="tx1">
                    <a:tint val="75000"/>
                  </a:schemeClr>
                </a:solidFill>
              </a:defRPr>
            </a:lvl6pPr>
            <a:lvl7pPr marL="3652754" indent="0" algn="ctr">
              <a:buNone/>
              <a:defRPr>
                <a:solidFill>
                  <a:schemeClr val="tx1">
                    <a:tint val="75000"/>
                  </a:schemeClr>
                </a:solidFill>
              </a:defRPr>
            </a:lvl7pPr>
            <a:lvl8pPr marL="4261546" indent="0" algn="ctr">
              <a:buNone/>
              <a:defRPr>
                <a:solidFill>
                  <a:schemeClr val="tx1">
                    <a:tint val="75000"/>
                  </a:schemeClr>
                </a:solidFill>
              </a:defRPr>
            </a:lvl8pPr>
            <a:lvl9pPr marL="487033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718162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4274334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3" y="5875871"/>
            <a:ext cx="13817600" cy="1816100"/>
          </a:xfrm>
        </p:spPr>
        <p:txBody>
          <a:bodyPr anchor="t"/>
          <a:lstStyle>
            <a:lvl1pPr algn="l">
              <a:defRPr sz="5326" b="1" cap="all"/>
            </a:lvl1pPr>
          </a:lstStyle>
          <a:p>
            <a:r>
              <a:rPr lang="en-US" smtClean="0"/>
              <a:t>Click to edit Master title style</a:t>
            </a:r>
            <a:endParaRPr lang="en-US"/>
          </a:p>
        </p:txBody>
      </p:sp>
      <p:sp>
        <p:nvSpPr>
          <p:cNvPr id="3" name="Text Placeholder 2"/>
          <p:cNvSpPr>
            <a:spLocks noGrp="1"/>
          </p:cNvSpPr>
          <p:nvPr>
            <p:ph type="body" idx="1"/>
          </p:nvPr>
        </p:nvSpPr>
        <p:spPr>
          <a:xfrm>
            <a:off x="1284113" y="3875621"/>
            <a:ext cx="13817600" cy="2000249"/>
          </a:xfrm>
        </p:spPr>
        <p:txBody>
          <a:bodyPr anchor="b"/>
          <a:lstStyle>
            <a:lvl1pPr marL="0" indent="0">
              <a:buNone/>
              <a:defRPr sz="2664">
                <a:solidFill>
                  <a:schemeClr val="tx1">
                    <a:tint val="75000"/>
                  </a:schemeClr>
                </a:solidFill>
              </a:defRPr>
            </a:lvl1pPr>
            <a:lvl2pPr marL="608793" indent="0">
              <a:buNone/>
              <a:defRPr sz="2397">
                <a:solidFill>
                  <a:schemeClr val="tx1">
                    <a:tint val="75000"/>
                  </a:schemeClr>
                </a:solidFill>
              </a:defRPr>
            </a:lvl2pPr>
            <a:lvl3pPr marL="1217585" indent="0">
              <a:buNone/>
              <a:defRPr sz="2130">
                <a:solidFill>
                  <a:schemeClr val="tx1">
                    <a:tint val="75000"/>
                  </a:schemeClr>
                </a:solidFill>
              </a:defRPr>
            </a:lvl3pPr>
            <a:lvl4pPr marL="1826377" indent="0">
              <a:buNone/>
              <a:defRPr sz="1865">
                <a:solidFill>
                  <a:schemeClr val="tx1">
                    <a:tint val="75000"/>
                  </a:schemeClr>
                </a:solidFill>
              </a:defRPr>
            </a:lvl4pPr>
            <a:lvl5pPr marL="2435169" indent="0">
              <a:buNone/>
              <a:defRPr sz="1865">
                <a:solidFill>
                  <a:schemeClr val="tx1">
                    <a:tint val="75000"/>
                  </a:schemeClr>
                </a:solidFill>
              </a:defRPr>
            </a:lvl5pPr>
            <a:lvl6pPr marL="3043962" indent="0">
              <a:buNone/>
              <a:defRPr sz="1865">
                <a:solidFill>
                  <a:schemeClr val="tx1">
                    <a:tint val="75000"/>
                  </a:schemeClr>
                </a:solidFill>
              </a:defRPr>
            </a:lvl6pPr>
            <a:lvl7pPr marL="3652754" indent="0">
              <a:buNone/>
              <a:defRPr sz="1865">
                <a:solidFill>
                  <a:schemeClr val="tx1">
                    <a:tint val="75000"/>
                  </a:schemeClr>
                </a:solidFill>
              </a:defRPr>
            </a:lvl7pPr>
            <a:lvl8pPr marL="4261546" indent="0">
              <a:buNone/>
              <a:defRPr sz="1865">
                <a:solidFill>
                  <a:schemeClr val="tx1">
                    <a:tint val="75000"/>
                  </a:schemeClr>
                </a:solidFill>
              </a:defRPr>
            </a:lvl8pPr>
            <a:lvl9pPr marL="4870338" indent="0">
              <a:buNone/>
              <a:defRPr sz="186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33967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2" y="2133606"/>
            <a:ext cx="7179733" cy="6034617"/>
          </a:xfrm>
        </p:spPr>
        <p:txBody>
          <a:bodyPr/>
          <a:lstStyle>
            <a:lvl1pPr>
              <a:defRPr sz="3728"/>
            </a:lvl1pPr>
            <a:lvl2pPr>
              <a:defRPr sz="3196"/>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2133606"/>
            <a:ext cx="7179733" cy="6034617"/>
          </a:xfrm>
        </p:spPr>
        <p:txBody>
          <a:bodyPr/>
          <a:lstStyle>
            <a:lvl1pPr>
              <a:defRPr sz="3728"/>
            </a:lvl1pPr>
            <a:lvl2pPr>
              <a:defRPr sz="3196"/>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116435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2" y="2046817"/>
            <a:ext cx="7182556" cy="853016"/>
          </a:xfrm>
        </p:spPr>
        <p:txBody>
          <a:bodyPr anchor="b"/>
          <a:lstStyle>
            <a:lvl1pPr marL="0" indent="0">
              <a:buNone/>
              <a:defRPr sz="3196" b="1"/>
            </a:lvl1pPr>
            <a:lvl2pPr marL="608793" indent="0">
              <a:buNone/>
              <a:defRPr sz="2664" b="1"/>
            </a:lvl2pPr>
            <a:lvl3pPr marL="1217585" indent="0">
              <a:buNone/>
              <a:defRPr sz="2397" b="1"/>
            </a:lvl3pPr>
            <a:lvl4pPr marL="1826377" indent="0">
              <a:buNone/>
              <a:defRPr sz="2130" b="1"/>
            </a:lvl4pPr>
            <a:lvl5pPr marL="2435169" indent="0">
              <a:buNone/>
              <a:defRPr sz="2130" b="1"/>
            </a:lvl5pPr>
            <a:lvl6pPr marL="3043962" indent="0">
              <a:buNone/>
              <a:defRPr sz="2130" b="1"/>
            </a:lvl6pPr>
            <a:lvl7pPr marL="3652754" indent="0">
              <a:buNone/>
              <a:defRPr sz="2130" b="1"/>
            </a:lvl7pPr>
            <a:lvl8pPr marL="4261546" indent="0">
              <a:buNone/>
              <a:defRPr sz="2130" b="1"/>
            </a:lvl8pPr>
            <a:lvl9pPr marL="4870338" indent="0">
              <a:buNone/>
              <a:defRPr sz="2130" b="1"/>
            </a:lvl9pPr>
          </a:lstStyle>
          <a:p>
            <a:pPr lvl="0"/>
            <a:r>
              <a:rPr lang="en-US" smtClean="0"/>
              <a:t>Click to edit Master text styles</a:t>
            </a:r>
          </a:p>
        </p:txBody>
      </p:sp>
      <p:sp>
        <p:nvSpPr>
          <p:cNvPr id="4" name="Content Placeholder 3"/>
          <p:cNvSpPr>
            <a:spLocks noGrp="1"/>
          </p:cNvSpPr>
          <p:nvPr>
            <p:ph sz="half" idx="2"/>
          </p:nvPr>
        </p:nvSpPr>
        <p:spPr>
          <a:xfrm>
            <a:off x="812802" y="2899833"/>
            <a:ext cx="7182556" cy="5268384"/>
          </a:xfrm>
        </p:spPr>
        <p:txBody>
          <a:bodyPr/>
          <a:lstStyle>
            <a:lvl1pPr>
              <a:defRPr sz="3196"/>
            </a:lvl1pPr>
            <a:lvl2pPr>
              <a:defRPr sz="2664"/>
            </a:lvl2pPr>
            <a:lvl3pPr>
              <a:defRPr sz="2397"/>
            </a:lvl3pPr>
            <a:lvl4pPr>
              <a:defRPr sz="2130"/>
            </a:lvl4pPr>
            <a:lvl5pPr>
              <a:defRPr sz="2130"/>
            </a:lvl5pPr>
            <a:lvl6pPr>
              <a:defRPr sz="2130"/>
            </a:lvl6pPr>
            <a:lvl7pPr>
              <a:defRPr sz="2130"/>
            </a:lvl7pPr>
            <a:lvl8pPr>
              <a:defRPr sz="2130"/>
            </a:lvl8pPr>
            <a:lvl9pPr>
              <a:defRPr sz="213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8" y="2046817"/>
            <a:ext cx="7185377" cy="853016"/>
          </a:xfrm>
        </p:spPr>
        <p:txBody>
          <a:bodyPr anchor="b"/>
          <a:lstStyle>
            <a:lvl1pPr marL="0" indent="0">
              <a:buNone/>
              <a:defRPr sz="3196" b="1"/>
            </a:lvl1pPr>
            <a:lvl2pPr marL="608793" indent="0">
              <a:buNone/>
              <a:defRPr sz="2664" b="1"/>
            </a:lvl2pPr>
            <a:lvl3pPr marL="1217585" indent="0">
              <a:buNone/>
              <a:defRPr sz="2397" b="1"/>
            </a:lvl3pPr>
            <a:lvl4pPr marL="1826377" indent="0">
              <a:buNone/>
              <a:defRPr sz="2130" b="1"/>
            </a:lvl4pPr>
            <a:lvl5pPr marL="2435169" indent="0">
              <a:buNone/>
              <a:defRPr sz="2130" b="1"/>
            </a:lvl5pPr>
            <a:lvl6pPr marL="3043962" indent="0">
              <a:buNone/>
              <a:defRPr sz="2130" b="1"/>
            </a:lvl6pPr>
            <a:lvl7pPr marL="3652754" indent="0">
              <a:buNone/>
              <a:defRPr sz="2130" b="1"/>
            </a:lvl7pPr>
            <a:lvl8pPr marL="4261546" indent="0">
              <a:buNone/>
              <a:defRPr sz="2130" b="1"/>
            </a:lvl8pPr>
            <a:lvl9pPr marL="4870338" indent="0">
              <a:buNone/>
              <a:defRPr sz="2130" b="1"/>
            </a:lvl9pPr>
          </a:lstStyle>
          <a:p>
            <a:pPr lvl="0"/>
            <a:r>
              <a:rPr lang="en-US" smtClean="0"/>
              <a:t>Click to edit Master text styles</a:t>
            </a:r>
          </a:p>
        </p:txBody>
      </p:sp>
      <p:sp>
        <p:nvSpPr>
          <p:cNvPr id="6" name="Content Placeholder 5"/>
          <p:cNvSpPr>
            <a:spLocks noGrp="1"/>
          </p:cNvSpPr>
          <p:nvPr>
            <p:ph sz="quarter" idx="4"/>
          </p:nvPr>
        </p:nvSpPr>
        <p:spPr>
          <a:xfrm>
            <a:off x="8257828" y="2899833"/>
            <a:ext cx="7185377" cy="5268384"/>
          </a:xfrm>
        </p:spPr>
        <p:txBody>
          <a:bodyPr/>
          <a:lstStyle>
            <a:lvl1pPr>
              <a:defRPr sz="3196"/>
            </a:lvl1pPr>
            <a:lvl2pPr>
              <a:defRPr sz="2664"/>
            </a:lvl2pPr>
            <a:lvl3pPr>
              <a:defRPr sz="2397"/>
            </a:lvl3pPr>
            <a:lvl4pPr>
              <a:defRPr sz="2130"/>
            </a:lvl4pPr>
            <a:lvl5pPr>
              <a:defRPr sz="2130"/>
            </a:lvl5pPr>
            <a:lvl6pPr>
              <a:defRPr sz="2130"/>
            </a:lvl6pPr>
            <a:lvl7pPr>
              <a:defRPr sz="2130"/>
            </a:lvl7pPr>
            <a:lvl8pPr>
              <a:defRPr sz="2130"/>
            </a:lvl8pPr>
            <a:lvl9pPr>
              <a:defRPr sz="213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847509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3570092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2643712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3" y="364067"/>
            <a:ext cx="5348112" cy="1549400"/>
          </a:xfrm>
        </p:spPr>
        <p:txBody>
          <a:bodyPr anchor="b"/>
          <a:lstStyle>
            <a:lvl1pPr algn="l">
              <a:defRPr sz="2664" b="1"/>
            </a:lvl1pPr>
          </a:lstStyle>
          <a:p>
            <a:r>
              <a:rPr lang="en-US" smtClean="0"/>
              <a:t>Click to edit Master title style</a:t>
            </a:r>
            <a:endParaRPr lang="en-US"/>
          </a:p>
        </p:txBody>
      </p:sp>
      <p:sp>
        <p:nvSpPr>
          <p:cNvPr id="3" name="Content Placeholder 2"/>
          <p:cNvSpPr>
            <a:spLocks noGrp="1"/>
          </p:cNvSpPr>
          <p:nvPr>
            <p:ph idx="1"/>
          </p:nvPr>
        </p:nvSpPr>
        <p:spPr>
          <a:xfrm>
            <a:off x="6355646" y="364072"/>
            <a:ext cx="9087557" cy="7804151"/>
          </a:xfrm>
        </p:spPr>
        <p:txBody>
          <a:bodyPr/>
          <a:lstStyle>
            <a:lvl1pPr>
              <a:defRPr sz="4261"/>
            </a:lvl1pPr>
            <a:lvl2pPr>
              <a:defRPr sz="3728"/>
            </a:lvl2pPr>
            <a:lvl3pPr>
              <a:defRPr sz="3196"/>
            </a:lvl3pPr>
            <a:lvl4pPr>
              <a:defRPr sz="2664"/>
            </a:lvl4pPr>
            <a:lvl5pPr>
              <a:defRPr sz="2664"/>
            </a:lvl5pPr>
            <a:lvl6pPr>
              <a:defRPr sz="2664"/>
            </a:lvl6pPr>
            <a:lvl7pPr>
              <a:defRPr sz="2664"/>
            </a:lvl7pPr>
            <a:lvl8pPr>
              <a:defRPr sz="2664"/>
            </a:lvl8pPr>
            <a:lvl9pPr>
              <a:defRPr sz="26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3" y="1913472"/>
            <a:ext cx="5348112" cy="6254751"/>
          </a:xfrm>
        </p:spPr>
        <p:txBody>
          <a:bodyPr/>
          <a:lstStyle>
            <a:lvl1pPr marL="0" indent="0">
              <a:buNone/>
              <a:defRPr sz="1865"/>
            </a:lvl1pPr>
            <a:lvl2pPr marL="608793" indent="0">
              <a:buNone/>
              <a:defRPr sz="1598"/>
            </a:lvl2pPr>
            <a:lvl3pPr marL="1217585" indent="0">
              <a:buNone/>
              <a:defRPr sz="1331"/>
            </a:lvl3pPr>
            <a:lvl4pPr marL="1826377" indent="0">
              <a:buNone/>
              <a:defRPr sz="1198"/>
            </a:lvl4pPr>
            <a:lvl5pPr marL="2435169" indent="0">
              <a:buNone/>
              <a:defRPr sz="1198"/>
            </a:lvl5pPr>
            <a:lvl6pPr marL="3043962" indent="0">
              <a:buNone/>
              <a:defRPr sz="1198"/>
            </a:lvl6pPr>
            <a:lvl7pPr marL="3652754" indent="0">
              <a:buNone/>
              <a:defRPr sz="1198"/>
            </a:lvl7pPr>
            <a:lvl8pPr marL="4261546" indent="0">
              <a:buNone/>
              <a:defRPr sz="1198"/>
            </a:lvl8pPr>
            <a:lvl9pPr marL="4870338" indent="0">
              <a:buNone/>
              <a:defRPr sz="119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494526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1"/>
            <a:ext cx="9753600" cy="755651"/>
          </a:xfrm>
        </p:spPr>
        <p:txBody>
          <a:bodyPr anchor="b"/>
          <a:lstStyle>
            <a:lvl1pPr algn="l">
              <a:defRPr sz="2664" b="1"/>
            </a:lvl1pPr>
          </a:lstStyle>
          <a:p>
            <a:r>
              <a:rPr lang="en-US" smtClean="0"/>
              <a:t>Click to edit Master title style</a:t>
            </a:r>
            <a:endParaRPr lang="en-US"/>
          </a:p>
        </p:txBody>
      </p:sp>
      <p:sp>
        <p:nvSpPr>
          <p:cNvPr id="3" name="Picture Placeholder 2"/>
          <p:cNvSpPr>
            <a:spLocks noGrp="1"/>
          </p:cNvSpPr>
          <p:nvPr>
            <p:ph type="pic" idx="1"/>
          </p:nvPr>
        </p:nvSpPr>
        <p:spPr>
          <a:xfrm>
            <a:off x="3186289" y="817033"/>
            <a:ext cx="9753600" cy="5486400"/>
          </a:xfrm>
        </p:spPr>
        <p:txBody>
          <a:bodyPr/>
          <a:lstStyle>
            <a:lvl1pPr marL="0" indent="0">
              <a:buNone/>
              <a:defRPr sz="4261"/>
            </a:lvl1pPr>
            <a:lvl2pPr marL="608793" indent="0">
              <a:buNone/>
              <a:defRPr sz="3728"/>
            </a:lvl2pPr>
            <a:lvl3pPr marL="1217585" indent="0">
              <a:buNone/>
              <a:defRPr sz="3196"/>
            </a:lvl3pPr>
            <a:lvl4pPr marL="1826377" indent="0">
              <a:buNone/>
              <a:defRPr sz="2664"/>
            </a:lvl4pPr>
            <a:lvl5pPr marL="2435169" indent="0">
              <a:buNone/>
              <a:defRPr sz="2664"/>
            </a:lvl5pPr>
            <a:lvl6pPr marL="3043962" indent="0">
              <a:buNone/>
              <a:defRPr sz="2664"/>
            </a:lvl6pPr>
            <a:lvl7pPr marL="3652754" indent="0">
              <a:buNone/>
              <a:defRPr sz="2664"/>
            </a:lvl7pPr>
            <a:lvl8pPr marL="4261546" indent="0">
              <a:buNone/>
              <a:defRPr sz="2664"/>
            </a:lvl8pPr>
            <a:lvl9pPr marL="4870338" indent="0">
              <a:buNone/>
              <a:defRPr sz="2664"/>
            </a:lvl9pPr>
          </a:lstStyle>
          <a:p>
            <a:endParaRPr lang="en-US"/>
          </a:p>
        </p:txBody>
      </p:sp>
      <p:sp>
        <p:nvSpPr>
          <p:cNvPr id="4" name="Text Placeholder 3"/>
          <p:cNvSpPr>
            <a:spLocks noGrp="1"/>
          </p:cNvSpPr>
          <p:nvPr>
            <p:ph type="body" sz="half" idx="2"/>
          </p:nvPr>
        </p:nvSpPr>
        <p:spPr>
          <a:xfrm>
            <a:off x="3186289" y="7156452"/>
            <a:ext cx="9753600" cy="1073149"/>
          </a:xfrm>
        </p:spPr>
        <p:txBody>
          <a:bodyPr/>
          <a:lstStyle>
            <a:lvl1pPr marL="0" indent="0">
              <a:buNone/>
              <a:defRPr sz="1865"/>
            </a:lvl1pPr>
            <a:lvl2pPr marL="608793" indent="0">
              <a:buNone/>
              <a:defRPr sz="1598"/>
            </a:lvl2pPr>
            <a:lvl3pPr marL="1217585" indent="0">
              <a:buNone/>
              <a:defRPr sz="1331"/>
            </a:lvl3pPr>
            <a:lvl4pPr marL="1826377" indent="0">
              <a:buNone/>
              <a:defRPr sz="1198"/>
            </a:lvl4pPr>
            <a:lvl5pPr marL="2435169" indent="0">
              <a:buNone/>
              <a:defRPr sz="1198"/>
            </a:lvl5pPr>
            <a:lvl6pPr marL="3043962" indent="0">
              <a:buNone/>
              <a:defRPr sz="1198"/>
            </a:lvl6pPr>
            <a:lvl7pPr marL="3652754" indent="0">
              <a:buNone/>
              <a:defRPr sz="1198"/>
            </a:lvl7pPr>
            <a:lvl8pPr marL="4261546" indent="0">
              <a:buNone/>
              <a:defRPr sz="1198"/>
            </a:lvl8pPr>
            <a:lvl9pPr marL="4870338" indent="0">
              <a:buNone/>
              <a:defRPr sz="119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1786941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54875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90"/>
            <a:ext cx="365760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366190"/>
            <a:ext cx="10701866"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85">
              <a:defRPr/>
            </a:pPr>
            <a:fld id="{1D8BD707-D9CF-40AE-B4C6-C98DA3205C09}" type="datetimeFigureOut">
              <a:rPr lang="en-US" smtClean="0">
                <a:solidFill>
                  <a:prstClr val="black">
                    <a:tint val="75000"/>
                  </a:prstClr>
                </a:solidFill>
              </a:rPr>
              <a:pPr defTabSz="1217585">
                <a:defRPr/>
              </a:pPr>
              <a:t>16/8/2023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85">
              <a:defRPr/>
            </a:pPr>
            <a:fld id="{B6F15528-21DE-4FAA-801E-634DDDAF4B2B}" type="slidenum">
              <a:rPr lang="en-US" smtClean="0">
                <a:solidFill>
                  <a:prstClr val="black">
                    <a:tint val="75000"/>
                  </a:prstClr>
                </a:solidFill>
              </a:rPr>
              <a:pPr defTabSz="1217585">
                <a:defRPr/>
              </a:pPr>
              <a:t>‹#›</a:t>
            </a:fld>
            <a:endParaRPr lang="en-US">
              <a:solidFill>
                <a:prstClr val="black">
                  <a:tint val="75000"/>
                </a:prstClr>
              </a:solidFill>
            </a:endParaRPr>
          </a:p>
        </p:txBody>
      </p:sp>
    </p:spTree>
    <p:extLst>
      <p:ext uri="{BB962C8B-B14F-4D97-AF65-F5344CB8AC3E}">
        <p14:creationId xmlns:p14="http://schemas.microsoft.com/office/powerpoint/2010/main" val="3507142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3" y="5875867"/>
            <a:ext cx="13817600" cy="1816100"/>
          </a:xfrm>
        </p:spPr>
        <p:txBody>
          <a:bodyPr anchor="t"/>
          <a:lstStyle>
            <a:lvl1pPr algn="l">
              <a:defRPr sz="6292" b="1" cap="all"/>
            </a:lvl1pPr>
          </a:lstStyle>
          <a:p>
            <a:r>
              <a:rPr lang="en-US"/>
              <a:t>Click to edit Master title style</a:t>
            </a:r>
            <a:endParaRPr lang="vi-VN"/>
          </a:p>
        </p:txBody>
      </p:sp>
      <p:sp>
        <p:nvSpPr>
          <p:cNvPr id="3" name="Text Placeholder 2"/>
          <p:cNvSpPr>
            <a:spLocks noGrp="1"/>
          </p:cNvSpPr>
          <p:nvPr>
            <p:ph type="body" idx="1"/>
          </p:nvPr>
        </p:nvSpPr>
        <p:spPr>
          <a:xfrm>
            <a:off x="1284113" y="3875620"/>
            <a:ext cx="13817600" cy="2000249"/>
          </a:xfrm>
        </p:spPr>
        <p:txBody>
          <a:bodyPr anchor="b"/>
          <a:lstStyle>
            <a:lvl1pPr marL="0" indent="0">
              <a:buNone/>
              <a:defRPr sz="3096"/>
            </a:lvl1pPr>
            <a:lvl2pPr marL="717510" indent="0">
              <a:buNone/>
              <a:defRPr sz="2796"/>
            </a:lvl2pPr>
            <a:lvl3pPr marL="1435020" indent="0">
              <a:buNone/>
              <a:defRPr sz="2497"/>
            </a:lvl3pPr>
            <a:lvl4pPr marL="2152530" indent="0">
              <a:buNone/>
              <a:defRPr sz="2197"/>
            </a:lvl4pPr>
            <a:lvl5pPr marL="2870040" indent="0">
              <a:buNone/>
              <a:defRPr sz="2197"/>
            </a:lvl5pPr>
            <a:lvl6pPr marL="3587550" indent="0">
              <a:buNone/>
              <a:defRPr sz="2197"/>
            </a:lvl6pPr>
            <a:lvl7pPr marL="4305060" indent="0">
              <a:buNone/>
              <a:defRPr sz="2197"/>
            </a:lvl7pPr>
            <a:lvl8pPr marL="5022571" indent="0">
              <a:buNone/>
              <a:defRPr sz="2197"/>
            </a:lvl8pPr>
            <a:lvl9pPr marL="5740081" indent="0">
              <a:buNone/>
              <a:defRPr sz="219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2800" y="2133603"/>
            <a:ext cx="7179733" cy="6034617"/>
          </a:xfrm>
        </p:spPr>
        <p:txBody>
          <a:bodyPr/>
          <a:lstStyle>
            <a:lvl1pPr>
              <a:defRPr sz="4394"/>
            </a:lvl1pPr>
            <a:lvl2pPr>
              <a:defRPr sz="3795"/>
            </a:lvl2pPr>
            <a:lvl3pPr>
              <a:defRPr sz="3096"/>
            </a:lvl3pPr>
            <a:lvl4pPr>
              <a:defRPr sz="2796"/>
            </a:lvl4pPr>
            <a:lvl5pPr>
              <a:defRPr sz="2796"/>
            </a:lvl5pPr>
            <a:lvl6pPr>
              <a:defRPr sz="2796"/>
            </a:lvl6pPr>
            <a:lvl7pPr>
              <a:defRPr sz="2796"/>
            </a:lvl7pPr>
            <a:lvl8pPr>
              <a:defRPr sz="2796"/>
            </a:lvl8pPr>
            <a:lvl9pPr>
              <a:defRPr sz="2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63467" y="2133603"/>
            <a:ext cx="7179733" cy="6034617"/>
          </a:xfrm>
        </p:spPr>
        <p:txBody>
          <a:bodyPr/>
          <a:lstStyle>
            <a:lvl1pPr>
              <a:defRPr sz="4394"/>
            </a:lvl1pPr>
            <a:lvl2pPr>
              <a:defRPr sz="3795"/>
            </a:lvl2pPr>
            <a:lvl3pPr>
              <a:defRPr sz="3096"/>
            </a:lvl3pPr>
            <a:lvl4pPr>
              <a:defRPr sz="2796"/>
            </a:lvl4pPr>
            <a:lvl5pPr>
              <a:defRPr sz="2796"/>
            </a:lvl5pPr>
            <a:lvl6pPr>
              <a:defRPr sz="2796"/>
            </a:lvl6pPr>
            <a:lvl7pPr>
              <a:defRPr sz="2796"/>
            </a:lvl7pPr>
            <a:lvl8pPr>
              <a:defRPr sz="2796"/>
            </a:lvl8pPr>
            <a:lvl9pPr>
              <a:defRPr sz="2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2801" y="2046817"/>
            <a:ext cx="7182556" cy="853016"/>
          </a:xfrm>
        </p:spPr>
        <p:txBody>
          <a:bodyPr anchor="b"/>
          <a:lstStyle>
            <a:lvl1pPr marL="0" indent="0">
              <a:buNone/>
              <a:defRPr sz="3795" b="1"/>
            </a:lvl1pPr>
            <a:lvl2pPr marL="717510" indent="0">
              <a:buNone/>
              <a:defRPr sz="3096" b="1"/>
            </a:lvl2pPr>
            <a:lvl3pPr marL="1435020" indent="0">
              <a:buNone/>
              <a:defRPr sz="2796" b="1"/>
            </a:lvl3pPr>
            <a:lvl4pPr marL="2152530" indent="0">
              <a:buNone/>
              <a:defRPr sz="2497" b="1"/>
            </a:lvl4pPr>
            <a:lvl5pPr marL="2870040" indent="0">
              <a:buNone/>
              <a:defRPr sz="2497" b="1"/>
            </a:lvl5pPr>
            <a:lvl6pPr marL="3587550" indent="0">
              <a:buNone/>
              <a:defRPr sz="2497" b="1"/>
            </a:lvl6pPr>
            <a:lvl7pPr marL="4305060" indent="0">
              <a:buNone/>
              <a:defRPr sz="2497" b="1"/>
            </a:lvl7pPr>
            <a:lvl8pPr marL="5022571" indent="0">
              <a:buNone/>
              <a:defRPr sz="2497" b="1"/>
            </a:lvl8pPr>
            <a:lvl9pPr marL="5740081" indent="0">
              <a:buNone/>
              <a:defRPr sz="2497" b="1"/>
            </a:lvl9pPr>
          </a:lstStyle>
          <a:p>
            <a:pPr lvl="0"/>
            <a:r>
              <a:rPr lang="en-US"/>
              <a:t>Click to edit Master text styles</a:t>
            </a:r>
          </a:p>
        </p:txBody>
      </p:sp>
      <p:sp>
        <p:nvSpPr>
          <p:cNvPr id="4" name="Content Placeholder 3"/>
          <p:cNvSpPr>
            <a:spLocks noGrp="1"/>
          </p:cNvSpPr>
          <p:nvPr>
            <p:ph sz="half" idx="2"/>
          </p:nvPr>
        </p:nvSpPr>
        <p:spPr>
          <a:xfrm>
            <a:off x="812801" y="2899833"/>
            <a:ext cx="7182556" cy="5268384"/>
          </a:xfrm>
        </p:spPr>
        <p:txBody>
          <a:bodyPr/>
          <a:lstStyle>
            <a:lvl1pPr>
              <a:defRPr sz="3795"/>
            </a:lvl1pPr>
            <a:lvl2pPr>
              <a:defRPr sz="3096"/>
            </a:lvl2pPr>
            <a:lvl3pPr>
              <a:defRPr sz="2796"/>
            </a:lvl3pPr>
            <a:lvl4pPr>
              <a:defRPr sz="2497"/>
            </a:lvl4pPr>
            <a:lvl5pPr>
              <a:defRPr sz="2497"/>
            </a:lvl5pPr>
            <a:lvl6pPr>
              <a:defRPr sz="2497"/>
            </a:lvl6pPr>
            <a:lvl7pPr>
              <a:defRPr sz="2497"/>
            </a:lvl7pPr>
            <a:lvl8pPr>
              <a:defRPr sz="2497"/>
            </a:lvl8pPr>
            <a:lvl9pPr>
              <a:defRPr sz="24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795" b="1"/>
            </a:lvl1pPr>
            <a:lvl2pPr marL="717510" indent="0">
              <a:buNone/>
              <a:defRPr sz="3096" b="1"/>
            </a:lvl2pPr>
            <a:lvl3pPr marL="1435020" indent="0">
              <a:buNone/>
              <a:defRPr sz="2796" b="1"/>
            </a:lvl3pPr>
            <a:lvl4pPr marL="2152530" indent="0">
              <a:buNone/>
              <a:defRPr sz="2497" b="1"/>
            </a:lvl4pPr>
            <a:lvl5pPr marL="2870040" indent="0">
              <a:buNone/>
              <a:defRPr sz="2497" b="1"/>
            </a:lvl5pPr>
            <a:lvl6pPr marL="3587550" indent="0">
              <a:buNone/>
              <a:defRPr sz="2497" b="1"/>
            </a:lvl6pPr>
            <a:lvl7pPr marL="4305060" indent="0">
              <a:buNone/>
              <a:defRPr sz="2497" b="1"/>
            </a:lvl7pPr>
            <a:lvl8pPr marL="5022571" indent="0">
              <a:buNone/>
              <a:defRPr sz="2497" b="1"/>
            </a:lvl8pPr>
            <a:lvl9pPr marL="5740081" indent="0">
              <a:buNone/>
              <a:defRPr sz="2497" b="1"/>
            </a:lvl9pPr>
          </a:lstStyle>
          <a:p>
            <a:pPr lvl="0"/>
            <a:r>
              <a:rPr lang="en-US"/>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795"/>
            </a:lvl1pPr>
            <a:lvl2pPr>
              <a:defRPr sz="3096"/>
            </a:lvl2pPr>
            <a:lvl3pPr>
              <a:defRPr sz="2796"/>
            </a:lvl3pPr>
            <a:lvl4pPr>
              <a:defRPr sz="2497"/>
            </a:lvl4pPr>
            <a:lvl5pPr>
              <a:defRPr sz="2497"/>
            </a:lvl5pPr>
            <a:lvl6pPr>
              <a:defRPr sz="2497"/>
            </a:lvl6pPr>
            <a:lvl7pPr>
              <a:defRPr sz="2497"/>
            </a:lvl7pPr>
            <a:lvl8pPr>
              <a:defRPr sz="2497"/>
            </a:lvl8pPr>
            <a:lvl9pPr>
              <a:defRPr sz="24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3096" b="1"/>
            </a:lvl1pPr>
          </a:lstStyle>
          <a:p>
            <a:r>
              <a:rPr lang="en-US"/>
              <a:t>Click to edit Master title style</a:t>
            </a:r>
            <a:endParaRPr lang="vi-VN"/>
          </a:p>
        </p:txBody>
      </p:sp>
      <p:sp>
        <p:nvSpPr>
          <p:cNvPr id="3" name="Content Placeholder 2"/>
          <p:cNvSpPr>
            <a:spLocks noGrp="1"/>
          </p:cNvSpPr>
          <p:nvPr>
            <p:ph idx="1"/>
          </p:nvPr>
        </p:nvSpPr>
        <p:spPr>
          <a:xfrm>
            <a:off x="6355645" y="364069"/>
            <a:ext cx="9087556" cy="7804151"/>
          </a:xfrm>
        </p:spPr>
        <p:txBody>
          <a:bodyPr/>
          <a:lstStyle>
            <a:lvl1pPr>
              <a:defRPr sz="4994"/>
            </a:lvl1pPr>
            <a:lvl2pPr>
              <a:defRPr sz="4394"/>
            </a:lvl2pPr>
            <a:lvl3pPr>
              <a:defRPr sz="3795"/>
            </a:lvl3pPr>
            <a:lvl4pPr>
              <a:defRPr sz="3096"/>
            </a:lvl4pPr>
            <a:lvl5pPr>
              <a:defRPr sz="3096"/>
            </a:lvl5pPr>
            <a:lvl6pPr>
              <a:defRPr sz="3096"/>
            </a:lvl6pPr>
            <a:lvl7pPr>
              <a:defRPr sz="3096"/>
            </a:lvl7pPr>
            <a:lvl8pPr>
              <a:defRPr sz="3096"/>
            </a:lvl8pPr>
            <a:lvl9pPr>
              <a:defRPr sz="30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2801" y="1913469"/>
            <a:ext cx="5348112" cy="6254751"/>
          </a:xfrm>
        </p:spPr>
        <p:txBody>
          <a:bodyPr/>
          <a:lstStyle>
            <a:lvl1pPr marL="0" indent="0">
              <a:buNone/>
              <a:defRPr sz="2197"/>
            </a:lvl1pPr>
            <a:lvl2pPr marL="717510" indent="0">
              <a:buNone/>
              <a:defRPr sz="1898"/>
            </a:lvl2pPr>
            <a:lvl3pPr marL="1435020" indent="0">
              <a:buNone/>
              <a:defRPr sz="1598"/>
            </a:lvl3pPr>
            <a:lvl4pPr marL="2152530" indent="0">
              <a:buNone/>
              <a:defRPr sz="1398"/>
            </a:lvl4pPr>
            <a:lvl5pPr marL="2870040" indent="0">
              <a:buNone/>
              <a:defRPr sz="1398"/>
            </a:lvl5pPr>
            <a:lvl6pPr marL="3587550" indent="0">
              <a:buNone/>
              <a:defRPr sz="1398"/>
            </a:lvl6pPr>
            <a:lvl7pPr marL="4305060" indent="0">
              <a:buNone/>
              <a:defRPr sz="1398"/>
            </a:lvl7pPr>
            <a:lvl8pPr marL="5022571" indent="0">
              <a:buNone/>
              <a:defRPr sz="1398"/>
            </a:lvl8pPr>
            <a:lvl9pPr marL="5740081" indent="0">
              <a:buNone/>
              <a:defRPr sz="139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2"/>
            <a:ext cx="9753600" cy="755651"/>
          </a:xfrm>
        </p:spPr>
        <p:txBody>
          <a:bodyPr anchor="b"/>
          <a:lstStyle>
            <a:lvl1pPr algn="l">
              <a:defRPr sz="3096" b="1"/>
            </a:lvl1pPr>
          </a:lstStyle>
          <a:p>
            <a:r>
              <a:rPr lang="en-US"/>
              <a:t>Click to edit Master title style</a:t>
            </a:r>
            <a:endParaRPr lang="vi-VN"/>
          </a:p>
        </p:txBody>
      </p:sp>
      <p:sp>
        <p:nvSpPr>
          <p:cNvPr id="3" name="Picture Placeholder 2"/>
          <p:cNvSpPr>
            <a:spLocks noGrp="1"/>
          </p:cNvSpPr>
          <p:nvPr>
            <p:ph type="pic" idx="1"/>
          </p:nvPr>
        </p:nvSpPr>
        <p:spPr>
          <a:xfrm>
            <a:off x="3186290" y="817033"/>
            <a:ext cx="9753600" cy="5486400"/>
          </a:xfrm>
        </p:spPr>
        <p:txBody>
          <a:bodyPr/>
          <a:lstStyle>
            <a:lvl1pPr marL="0" indent="0">
              <a:buNone/>
              <a:defRPr sz="4994"/>
            </a:lvl1pPr>
            <a:lvl2pPr marL="717510" indent="0">
              <a:buNone/>
              <a:defRPr sz="4394"/>
            </a:lvl2pPr>
            <a:lvl3pPr marL="1435020" indent="0">
              <a:buNone/>
              <a:defRPr sz="3795"/>
            </a:lvl3pPr>
            <a:lvl4pPr marL="2152530" indent="0">
              <a:buNone/>
              <a:defRPr sz="3096"/>
            </a:lvl4pPr>
            <a:lvl5pPr marL="2870040" indent="0">
              <a:buNone/>
              <a:defRPr sz="3096"/>
            </a:lvl5pPr>
            <a:lvl6pPr marL="3587550" indent="0">
              <a:buNone/>
              <a:defRPr sz="3096"/>
            </a:lvl6pPr>
            <a:lvl7pPr marL="4305060" indent="0">
              <a:buNone/>
              <a:defRPr sz="3096"/>
            </a:lvl7pPr>
            <a:lvl8pPr marL="5022571" indent="0">
              <a:buNone/>
              <a:defRPr sz="3096"/>
            </a:lvl8pPr>
            <a:lvl9pPr marL="5740081" indent="0">
              <a:buNone/>
              <a:defRPr sz="3096"/>
            </a:lvl9pPr>
          </a:lstStyle>
          <a:p>
            <a:pPr lvl="0"/>
            <a:endParaRPr lang="vi-VN" noProof="0"/>
          </a:p>
        </p:txBody>
      </p:sp>
      <p:sp>
        <p:nvSpPr>
          <p:cNvPr id="4" name="Text Placeholder 3"/>
          <p:cNvSpPr>
            <a:spLocks noGrp="1"/>
          </p:cNvSpPr>
          <p:nvPr>
            <p:ph type="body" sz="half" idx="2"/>
          </p:nvPr>
        </p:nvSpPr>
        <p:spPr>
          <a:xfrm>
            <a:off x="3186290" y="7156453"/>
            <a:ext cx="9753600" cy="1073149"/>
          </a:xfrm>
        </p:spPr>
        <p:txBody>
          <a:bodyPr/>
          <a:lstStyle>
            <a:lvl1pPr marL="0" indent="0">
              <a:buNone/>
              <a:defRPr sz="2197"/>
            </a:lvl1pPr>
            <a:lvl2pPr marL="717510" indent="0">
              <a:buNone/>
              <a:defRPr sz="1898"/>
            </a:lvl2pPr>
            <a:lvl3pPr marL="1435020" indent="0">
              <a:buNone/>
              <a:defRPr sz="1598"/>
            </a:lvl3pPr>
            <a:lvl4pPr marL="2152530" indent="0">
              <a:buNone/>
              <a:defRPr sz="1398"/>
            </a:lvl4pPr>
            <a:lvl5pPr marL="2870040" indent="0">
              <a:buNone/>
              <a:defRPr sz="1398"/>
            </a:lvl5pPr>
            <a:lvl6pPr marL="3587550" indent="0">
              <a:buNone/>
              <a:defRPr sz="1398"/>
            </a:lvl6pPr>
            <a:lvl7pPr marL="4305060" indent="0">
              <a:buNone/>
              <a:defRPr sz="1398"/>
            </a:lvl7pPr>
            <a:lvl8pPr marL="5022571" indent="0">
              <a:buNone/>
              <a:defRPr sz="1398"/>
            </a:lvl8pPr>
            <a:lvl9pPr marL="5740081" indent="0">
              <a:buNone/>
              <a:defRPr sz="139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9.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366713"/>
            <a:ext cx="14630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2800" y="2133600"/>
            <a:ext cx="14630400"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2800" y="8326438"/>
            <a:ext cx="3793066"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197">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54134" y="8326438"/>
            <a:ext cx="5147734"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197">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50134" y="8326438"/>
            <a:ext cx="3793066"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197"/>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7" r:id="rId14"/>
  </p:sldLayoutIdLst>
  <p:txStyles>
    <p:titleStyle>
      <a:lvl1pPr algn="ctr" rtl="0" eaLnBrk="0" fontAlgn="base" hangingPunct="0">
        <a:spcBef>
          <a:spcPct val="0"/>
        </a:spcBef>
        <a:spcAft>
          <a:spcPct val="0"/>
        </a:spcAft>
        <a:defRPr sz="6891">
          <a:solidFill>
            <a:schemeClr val="tx2"/>
          </a:solidFill>
          <a:latin typeface="+mj-lt"/>
          <a:ea typeface="+mj-ea"/>
          <a:cs typeface="+mj-cs"/>
        </a:defRPr>
      </a:lvl1pPr>
      <a:lvl2pPr algn="ctr" rtl="0" eaLnBrk="0" fontAlgn="base" hangingPunct="0">
        <a:spcBef>
          <a:spcPct val="0"/>
        </a:spcBef>
        <a:spcAft>
          <a:spcPct val="0"/>
        </a:spcAft>
        <a:defRPr sz="6891">
          <a:solidFill>
            <a:schemeClr val="tx2"/>
          </a:solidFill>
          <a:latin typeface="Arial" charset="0"/>
        </a:defRPr>
      </a:lvl2pPr>
      <a:lvl3pPr algn="ctr" rtl="0" eaLnBrk="0" fontAlgn="base" hangingPunct="0">
        <a:spcBef>
          <a:spcPct val="0"/>
        </a:spcBef>
        <a:spcAft>
          <a:spcPct val="0"/>
        </a:spcAft>
        <a:defRPr sz="6891">
          <a:solidFill>
            <a:schemeClr val="tx2"/>
          </a:solidFill>
          <a:latin typeface="Arial" charset="0"/>
        </a:defRPr>
      </a:lvl3pPr>
      <a:lvl4pPr algn="ctr" rtl="0" eaLnBrk="0" fontAlgn="base" hangingPunct="0">
        <a:spcBef>
          <a:spcPct val="0"/>
        </a:spcBef>
        <a:spcAft>
          <a:spcPct val="0"/>
        </a:spcAft>
        <a:defRPr sz="6891">
          <a:solidFill>
            <a:schemeClr val="tx2"/>
          </a:solidFill>
          <a:latin typeface="Arial" charset="0"/>
        </a:defRPr>
      </a:lvl4pPr>
      <a:lvl5pPr algn="ctr" rtl="0" eaLnBrk="0" fontAlgn="base" hangingPunct="0">
        <a:spcBef>
          <a:spcPct val="0"/>
        </a:spcBef>
        <a:spcAft>
          <a:spcPct val="0"/>
        </a:spcAft>
        <a:defRPr sz="6891">
          <a:solidFill>
            <a:schemeClr val="tx2"/>
          </a:solidFill>
          <a:latin typeface="Arial" charset="0"/>
        </a:defRPr>
      </a:lvl5pPr>
      <a:lvl6pPr marL="717510" algn="ctr" rtl="0" fontAlgn="base">
        <a:spcBef>
          <a:spcPct val="0"/>
        </a:spcBef>
        <a:spcAft>
          <a:spcPct val="0"/>
        </a:spcAft>
        <a:defRPr sz="6891">
          <a:solidFill>
            <a:schemeClr val="tx2"/>
          </a:solidFill>
          <a:latin typeface="Arial" charset="0"/>
        </a:defRPr>
      </a:lvl6pPr>
      <a:lvl7pPr marL="1435020" algn="ctr" rtl="0" fontAlgn="base">
        <a:spcBef>
          <a:spcPct val="0"/>
        </a:spcBef>
        <a:spcAft>
          <a:spcPct val="0"/>
        </a:spcAft>
        <a:defRPr sz="6891">
          <a:solidFill>
            <a:schemeClr val="tx2"/>
          </a:solidFill>
          <a:latin typeface="Arial" charset="0"/>
        </a:defRPr>
      </a:lvl7pPr>
      <a:lvl8pPr marL="2152530" algn="ctr" rtl="0" fontAlgn="base">
        <a:spcBef>
          <a:spcPct val="0"/>
        </a:spcBef>
        <a:spcAft>
          <a:spcPct val="0"/>
        </a:spcAft>
        <a:defRPr sz="6891">
          <a:solidFill>
            <a:schemeClr val="tx2"/>
          </a:solidFill>
          <a:latin typeface="Arial" charset="0"/>
        </a:defRPr>
      </a:lvl8pPr>
      <a:lvl9pPr marL="2870040" algn="ctr" rtl="0" fontAlgn="base">
        <a:spcBef>
          <a:spcPct val="0"/>
        </a:spcBef>
        <a:spcAft>
          <a:spcPct val="0"/>
        </a:spcAft>
        <a:defRPr sz="6891">
          <a:solidFill>
            <a:schemeClr val="tx2"/>
          </a:solidFill>
          <a:latin typeface="Arial" charset="0"/>
        </a:defRPr>
      </a:lvl9pPr>
    </p:titleStyle>
    <p:bodyStyle>
      <a:lvl1pPr marL="537463" indent="-537463" algn="l" rtl="0" eaLnBrk="0" fontAlgn="base" hangingPunct="0">
        <a:spcBef>
          <a:spcPct val="20000"/>
        </a:spcBef>
        <a:spcAft>
          <a:spcPct val="0"/>
        </a:spcAft>
        <a:buChar char="•"/>
        <a:defRPr sz="4994">
          <a:solidFill>
            <a:schemeClr val="tx1"/>
          </a:solidFill>
          <a:latin typeface="+mn-lt"/>
          <a:ea typeface="+mn-ea"/>
          <a:cs typeface="+mn-cs"/>
        </a:defRPr>
      </a:lvl1pPr>
      <a:lvl2pPr marL="1165296" indent="-447093" algn="l" rtl="0" eaLnBrk="0" fontAlgn="base" hangingPunct="0">
        <a:spcBef>
          <a:spcPct val="20000"/>
        </a:spcBef>
        <a:spcAft>
          <a:spcPct val="0"/>
        </a:spcAft>
        <a:buChar char="–"/>
        <a:defRPr sz="4394">
          <a:solidFill>
            <a:schemeClr val="tx1"/>
          </a:solidFill>
          <a:latin typeface="+mn-lt"/>
        </a:defRPr>
      </a:lvl2pPr>
      <a:lvl3pPr marL="1793129" indent="-358309" algn="l" rtl="0" eaLnBrk="0" fontAlgn="base" hangingPunct="0">
        <a:spcBef>
          <a:spcPct val="20000"/>
        </a:spcBef>
        <a:spcAft>
          <a:spcPct val="0"/>
        </a:spcAft>
        <a:buChar char="•"/>
        <a:defRPr sz="3795">
          <a:solidFill>
            <a:schemeClr val="tx1"/>
          </a:solidFill>
          <a:latin typeface="+mn-lt"/>
        </a:defRPr>
      </a:lvl3pPr>
      <a:lvl4pPr marL="2509746" indent="-358309" algn="l" rtl="0" eaLnBrk="0" fontAlgn="base" hangingPunct="0">
        <a:spcBef>
          <a:spcPct val="20000"/>
        </a:spcBef>
        <a:spcAft>
          <a:spcPct val="0"/>
        </a:spcAft>
        <a:buChar char="–"/>
        <a:defRPr sz="3096">
          <a:solidFill>
            <a:schemeClr val="tx1"/>
          </a:solidFill>
          <a:latin typeface="+mn-lt"/>
        </a:defRPr>
      </a:lvl4pPr>
      <a:lvl5pPr marL="3227948" indent="-358309" algn="l" rtl="0" eaLnBrk="0" fontAlgn="base" hangingPunct="0">
        <a:spcBef>
          <a:spcPct val="20000"/>
        </a:spcBef>
        <a:spcAft>
          <a:spcPct val="0"/>
        </a:spcAft>
        <a:buChar char="»"/>
        <a:defRPr sz="3096">
          <a:solidFill>
            <a:schemeClr val="tx1"/>
          </a:solidFill>
          <a:latin typeface="+mn-lt"/>
        </a:defRPr>
      </a:lvl5pPr>
      <a:lvl6pPr marL="3946305" indent="-358755" algn="l" rtl="0" fontAlgn="base">
        <a:spcBef>
          <a:spcPct val="20000"/>
        </a:spcBef>
        <a:spcAft>
          <a:spcPct val="0"/>
        </a:spcAft>
        <a:buChar char="»"/>
        <a:defRPr sz="3096">
          <a:solidFill>
            <a:schemeClr val="tx1"/>
          </a:solidFill>
          <a:latin typeface="+mn-lt"/>
        </a:defRPr>
      </a:lvl6pPr>
      <a:lvl7pPr marL="4663816" indent="-358755" algn="l" rtl="0" fontAlgn="base">
        <a:spcBef>
          <a:spcPct val="20000"/>
        </a:spcBef>
        <a:spcAft>
          <a:spcPct val="0"/>
        </a:spcAft>
        <a:buChar char="»"/>
        <a:defRPr sz="3096">
          <a:solidFill>
            <a:schemeClr val="tx1"/>
          </a:solidFill>
          <a:latin typeface="+mn-lt"/>
        </a:defRPr>
      </a:lvl7pPr>
      <a:lvl8pPr marL="5381326" indent="-358755" algn="l" rtl="0" fontAlgn="base">
        <a:spcBef>
          <a:spcPct val="20000"/>
        </a:spcBef>
        <a:spcAft>
          <a:spcPct val="0"/>
        </a:spcAft>
        <a:buChar char="»"/>
        <a:defRPr sz="3096">
          <a:solidFill>
            <a:schemeClr val="tx1"/>
          </a:solidFill>
          <a:latin typeface="+mn-lt"/>
        </a:defRPr>
      </a:lvl8pPr>
      <a:lvl9pPr marL="6098836" indent="-358755" algn="l" rtl="0" fontAlgn="base">
        <a:spcBef>
          <a:spcPct val="20000"/>
        </a:spcBef>
        <a:spcAft>
          <a:spcPct val="0"/>
        </a:spcAft>
        <a:buChar char="»"/>
        <a:defRPr sz="3096">
          <a:solidFill>
            <a:schemeClr val="tx1"/>
          </a:solidFill>
          <a:latin typeface="+mn-lt"/>
        </a:defRPr>
      </a:lvl9pPr>
    </p:bodyStyle>
    <p:otherStyle>
      <a:defPPr>
        <a:defRPr lang="vi-VN"/>
      </a:defPPr>
      <a:lvl1pPr marL="0" algn="l" defTabSz="1435020" rtl="0" eaLnBrk="1" latinLnBrk="0" hangingPunct="1">
        <a:defRPr sz="2796" kern="1200">
          <a:solidFill>
            <a:schemeClr val="tx1"/>
          </a:solidFill>
          <a:latin typeface="+mn-lt"/>
          <a:ea typeface="+mn-ea"/>
          <a:cs typeface="+mn-cs"/>
        </a:defRPr>
      </a:lvl1pPr>
      <a:lvl2pPr marL="717510" algn="l" defTabSz="1435020" rtl="0" eaLnBrk="1" latinLnBrk="0" hangingPunct="1">
        <a:defRPr sz="2796" kern="1200">
          <a:solidFill>
            <a:schemeClr val="tx1"/>
          </a:solidFill>
          <a:latin typeface="+mn-lt"/>
          <a:ea typeface="+mn-ea"/>
          <a:cs typeface="+mn-cs"/>
        </a:defRPr>
      </a:lvl2pPr>
      <a:lvl3pPr marL="1435020" algn="l" defTabSz="1435020" rtl="0" eaLnBrk="1" latinLnBrk="0" hangingPunct="1">
        <a:defRPr sz="2796" kern="1200">
          <a:solidFill>
            <a:schemeClr val="tx1"/>
          </a:solidFill>
          <a:latin typeface="+mn-lt"/>
          <a:ea typeface="+mn-ea"/>
          <a:cs typeface="+mn-cs"/>
        </a:defRPr>
      </a:lvl3pPr>
      <a:lvl4pPr marL="2152530" algn="l" defTabSz="1435020" rtl="0" eaLnBrk="1" latinLnBrk="0" hangingPunct="1">
        <a:defRPr sz="2796" kern="1200">
          <a:solidFill>
            <a:schemeClr val="tx1"/>
          </a:solidFill>
          <a:latin typeface="+mn-lt"/>
          <a:ea typeface="+mn-ea"/>
          <a:cs typeface="+mn-cs"/>
        </a:defRPr>
      </a:lvl4pPr>
      <a:lvl5pPr marL="2870040" algn="l" defTabSz="1435020" rtl="0" eaLnBrk="1" latinLnBrk="0" hangingPunct="1">
        <a:defRPr sz="2796" kern="1200">
          <a:solidFill>
            <a:schemeClr val="tx1"/>
          </a:solidFill>
          <a:latin typeface="+mn-lt"/>
          <a:ea typeface="+mn-ea"/>
          <a:cs typeface="+mn-cs"/>
        </a:defRPr>
      </a:lvl5pPr>
      <a:lvl6pPr marL="3587550" algn="l" defTabSz="1435020" rtl="0" eaLnBrk="1" latinLnBrk="0" hangingPunct="1">
        <a:defRPr sz="2796" kern="1200">
          <a:solidFill>
            <a:schemeClr val="tx1"/>
          </a:solidFill>
          <a:latin typeface="+mn-lt"/>
          <a:ea typeface="+mn-ea"/>
          <a:cs typeface="+mn-cs"/>
        </a:defRPr>
      </a:lvl6pPr>
      <a:lvl7pPr marL="4305060" algn="l" defTabSz="1435020" rtl="0" eaLnBrk="1" latinLnBrk="0" hangingPunct="1">
        <a:defRPr sz="2796" kern="1200">
          <a:solidFill>
            <a:schemeClr val="tx1"/>
          </a:solidFill>
          <a:latin typeface="+mn-lt"/>
          <a:ea typeface="+mn-ea"/>
          <a:cs typeface="+mn-cs"/>
        </a:defRPr>
      </a:lvl7pPr>
      <a:lvl8pPr marL="5022571" algn="l" defTabSz="1435020" rtl="0" eaLnBrk="1" latinLnBrk="0" hangingPunct="1">
        <a:defRPr sz="2796" kern="1200">
          <a:solidFill>
            <a:schemeClr val="tx1"/>
          </a:solidFill>
          <a:latin typeface="+mn-lt"/>
          <a:ea typeface="+mn-ea"/>
          <a:cs typeface="+mn-cs"/>
        </a:defRPr>
      </a:lvl8pPr>
      <a:lvl9pPr marL="5740081" algn="l" defTabSz="1435020" rtl="0" eaLnBrk="1" latinLnBrk="0" hangingPunct="1">
        <a:defRPr sz="279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2133606"/>
            <a:ext cx="146304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2" y="8475139"/>
            <a:ext cx="3793066" cy="486833"/>
          </a:xfrm>
          <a:prstGeom prst="rect">
            <a:avLst/>
          </a:prstGeom>
        </p:spPr>
        <p:txBody>
          <a:bodyPr vert="horz" lIns="91440" tIns="45720" rIns="91440" bIns="45720" rtlCol="0" anchor="ctr"/>
          <a:lstStyle>
            <a:lvl1pPr algn="l">
              <a:defRPr sz="1598">
                <a:solidFill>
                  <a:schemeClr val="tx1">
                    <a:tint val="75000"/>
                  </a:schemeClr>
                </a:solidFill>
              </a:defRPr>
            </a:lvl1pPr>
          </a:lstStyle>
          <a:p>
            <a:pPr defTabSz="1217585" eaLnBrk="1" fontAlgn="auto" hangingPunct="1">
              <a:spcBef>
                <a:spcPts val="0"/>
              </a:spcBef>
              <a:spcAft>
                <a:spcPts val="0"/>
              </a:spcAft>
              <a:defRPr/>
            </a:pPr>
            <a:fld id="{1D8BD707-D9CF-40AE-B4C6-C98DA3205C09}" type="datetimeFigureOut">
              <a:rPr lang="en-US" smtClean="0">
                <a:solidFill>
                  <a:prstClr val="black">
                    <a:tint val="75000"/>
                  </a:prstClr>
                </a:solidFill>
                <a:latin typeface="Calibri"/>
              </a:rPr>
              <a:pPr defTabSz="1217585" eaLnBrk="1" fontAlgn="auto" hangingPunct="1">
                <a:spcBef>
                  <a:spcPts val="0"/>
                </a:spcBef>
                <a:spcAft>
                  <a:spcPts val="0"/>
                </a:spcAft>
                <a:defRPr/>
              </a:pPr>
              <a:t>16/8/2023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5554134" y="8475139"/>
            <a:ext cx="5147734" cy="486833"/>
          </a:xfrm>
          <a:prstGeom prst="rect">
            <a:avLst/>
          </a:prstGeom>
        </p:spPr>
        <p:txBody>
          <a:bodyPr vert="horz" lIns="91440" tIns="45720" rIns="91440" bIns="45720" rtlCol="0" anchor="ctr"/>
          <a:lstStyle>
            <a:lvl1pPr algn="ctr">
              <a:defRPr sz="1598">
                <a:solidFill>
                  <a:schemeClr val="tx1">
                    <a:tint val="75000"/>
                  </a:schemeClr>
                </a:solidFill>
              </a:defRPr>
            </a:lvl1pPr>
          </a:lstStyle>
          <a:p>
            <a:pPr defTabSz="1217585" eaLnBrk="1" fontAlgn="auto" hangingPunct="1">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1650134" y="8475139"/>
            <a:ext cx="3793066" cy="486833"/>
          </a:xfrm>
          <a:prstGeom prst="rect">
            <a:avLst/>
          </a:prstGeom>
        </p:spPr>
        <p:txBody>
          <a:bodyPr vert="horz" lIns="91440" tIns="45720" rIns="91440" bIns="45720" rtlCol="0" anchor="ctr"/>
          <a:lstStyle>
            <a:lvl1pPr algn="r">
              <a:defRPr sz="1598">
                <a:solidFill>
                  <a:schemeClr val="tx1">
                    <a:tint val="75000"/>
                  </a:schemeClr>
                </a:solidFill>
              </a:defRPr>
            </a:lvl1pPr>
          </a:lstStyle>
          <a:p>
            <a:pPr defTabSz="1217585" eaLnBrk="1" fontAlgn="auto" hangingPunct="1">
              <a:spcBef>
                <a:spcPts val="0"/>
              </a:spcBef>
              <a:spcAft>
                <a:spcPts val="0"/>
              </a:spcAft>
              <a:defRPr/>
            </a:pPr>
            <a:fld id="{B6F15528-21DE-4FAA-801E-634DDDAF4B2B}" type="slidenum">
              <a:rPr lang="en-US" smtClean="0">
                <a:solidFill>
                  <a:prstClr val="black">
                    <a:tint val="75000"/>
                  </a:prstClr>
                </a:solidFill>
                <a:latin typeface="Calibri"/>
              </a:rPr>
              <a:pPr defTabSz="1217585"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774902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1217585" rtl="0" eaLnBrk="1" latinLnBrk="0" hangingPunct="1">
        <a:spcBef>
          <a:spcPct val="0"/>
        </a:spcBef>
        <a:buNone/>
        <a:defRPr sz="5859" kern="1200">
          <a:solidFill>
            <a:schemeClr val="tx1"/>
          </a:solidFill>
          <a:latin typeface="+mj-lt"/>
          <a:ea typeface="+mj-ea"/>
          <a:cs typeface="+mj-cs"/>
        </a:defRPr>
      </a:lvl1pPr>
    </p:titleStyle>
    <p:bodyStyle>
      <a:lvl1pPr marL="456595" indent="-456595" algn="l" defTabSz="1217585" rtl="0" eaLnBrk="1" latinLnBrk="0" hangingPunct="1">
        <a:spcBef>
          <a:spcPct val="20000"/>
        </a:spcBef>
        <a:buFont typeface="Arial" pitchFamily="34" charset="0"/>
        <a:buChar char="•"/>
        <a:defRPr sz="4261" kern="1200">
          <a:solidFill>
            <a:schemeClr val="tx1"/>
          </a:solidFill>
          <a:latin typeface="+mn-lt"/>
          <a:ea typeface="+mn-ea"/>
          <a:cs typeface="+mn-cs"/>
        </a:defRPr>
      </a:lvl1pPr>
      <a:lvl2pPr marL="989287" indent="-380495" algn="l" defTabSz="1217585" rtl="0" eaLnBrk="1" latinLnBrk="0" hangingPunct="1">
        <a:spcBef>
          <a:spcPct val="20000"/>
        </a:spcBef>
        <a:buFont typeface="Arial" pitchFamily="34" charset="0"/>
        <a:buChar char="–"/>
        <a:defRPr sz="3728" kern="1200">
          <a:solidFill>
            <a:schemeClr val="tx1"/>
          </a:solidFill>
          <a:latin typeface="+mn-lt"/>
          <a:ea typeface="+mn-ea"/>
          <a:cs typeface="+mn-cs"/>
        </a:defRPr>
      </a:lvl2pPr>
      <a:lvl3pPr marL="1521981" indent="-304396" algn="l" defTabSz="1217585" rtl="0" eaLnBrk="1" latinLnBrk="0" hangingPunct="1">
        <a:spcBef>
          <a:spcPct val="20000"/>
        </a:spcBef>
        <a:buFont typeface="Arial" pitchFamily="34" charset="0"/>
        <a:buChar char="•"/>
        <a:defRPr sz="3196" kern="1200">
          <a:solidFill>
            <a:schemeClr val="tx1"/>
          </a:solidFill>
          <a:latin typeface="+mn-lt"/>
          <a:ea typeface="+mn-ea"/>
          <a:cs typeface="+mn-cs"/>
        </a:defRPr>
      </a:lvl3pPr>
      <a:lvl4pPr marL="2130773" indent="-304396" algn="l" defTabSz="1217585" rtl="0" eaLnBrk="1" latinLnBrk="0" hangingPunct="1">
        <a:spcBef>
          <a:spcPct val="20000"/>
        </a:spcBef>
        <a:buFont typeface="Arial" pitchFamily="34" charset="0"/>
        <a:buChar char="–"/>
        <a:defRPr sz="2664" kern="1200">
          <a:solidFill>
            <a:schemeClr val="tx1"/>
          </a:solidFill>
          <a:latin typeface="+mn-lt"/>
          <a:ea typeface="+mn-ea"/>
          <a:cs typeface="+mn-cs"/>
        </a:defRPr>
      </a:lvl4pPr>
      <a:lvl5pPr marL="2739565" indent="-304396" algn="l" defTabSz="1217585" rtl="0" eaLnBrk="1" latinLnBrk="0" hangingPunct="1">
        <a:spcBef>
          <a:spcPct val="20000"/>
        </a:spcBef>
        <a:buFont typeface="Arial" pitchFamily="34" charset="0"/>
        <a:buChar char="»"/>
        <a:defRPr sz="2664" kern="1200">
          <a:solidFill>
            <a:schemeClr val="tx1"/>
          </a:solidFill>
          <a:latin typeface="+mn-lt"/>
          <a:ea typeface="+mn-ea"/>
          <a:cs typeface="+mn-cs"/>
        </a:defRPr>
      </a:lvl5pPr>
      <a:lvl6pPr marL="3348357" indent="-304396" algn="l" defTabSz="1217585" rtl="0" eaLnBrk="1" latinLnBrk="0" hangingPunct="1">
        <a:spcBef>
          <a:spcPct val="20000"/>
        </a:spcBef>
        <a:buFont typeface="Arial" pitchFamily="34" charset="0"/>
        <a:buChar char="•"/>
        <a:defRPr sz="2664" kern="1200">
          <a:solidFill>
            <a:schemeClr val="tx1"/>
          </a:solidFill>
          <a:latin typeface="+mn-lt"/>
          <a:ea typeface="+mn-ea"/>
          <a:cs typeface="+mn-cs"/>
        </a:defRPr>
      </a:lvl6pPr>
      <a:lvl7pPr marL="3957150" indent="-304396" algn="l" defTabSz="1217585" rtl="0" eaLnBrk="1" latinLnBrk="0" hangingPunct="1">
        <a:spcBef>
          <a:spcPct val="20000"/>
        </a:spcBef>
        <a:buFont typeface="Arial" pitchFamily="34" charset="0"/>
        <a:buChar char="•"/>
        <a:defRPr sz="2664" kern="1200">
          <a:solidFill>
            <a:schemeClr val="tx1"/>
          </a:solidFill>
          <a:latin typeface="+mn-lt"/>
          <a:ea typeface="+mn-ea"/>
          <a:cs typeface="+mn-cs"/>
        </a:defRPr>
      </a:lvl7pPr>
      <a:lvl8pPr marL="4565943" indent="-304396" algn="l" defTabSz="1217585" rtl="0" eaLnBrk="1" latinLnBrk="0" hangingPunct="1">
        <a:spcBef>
          <a:spcPct val="20000"/>
        </a:spcBef>
        <a:buFont typeface="Arial" pitchFamily="34" charset="0"/>
        <a:buChar char="•"/>
        <a:defRPr sz="2664" kern="1200">
          <a:solidFill>
            <a:schemeClr val="tx1"/>
          </a:solidFill>
          <a:latin typeface="+mn-lt"/>
          <a:ea typeface="+mn-ea"/>
          <a:cs typeface="+mn-cs"/>
        </a:defRPr>
      </a:lvl8pPr>
      <a:lvl9pPr marL="5174734" indent="-304396" algn="l" defTabSz="1217585" rtl="0" eaLnBrk="1" latinLnBrk="0" hangingPunct="1">
        <a:spcBef>
          <a:spcPct val="20000"/>
        </a:spcBef>
        <a:buFont typeface="Arial" pitchFamily="34" charset="0"/>
        <a:buChar char="•"/>
        <a:defRPr sz="2664" kern="1200">
          <a:solidFill>
            <a:schemeClr val="tx1"/>
          </a:solidFill>
          <a:latin typeface="+mn-lt"/>
          <a:ea typeface="+mn-ea"/>
          <a:cs typeface="+mn-cs"/>
        </a:defRPr>
      </a:lvl9pPr>
    </p:bodyStyle>
    <p:otherStyle>
      <a:defPPr>
        <a:defRPr lang="en-US"/>
      </a:defPPr>
      <a:lvl1pPr marL="0" algn="l" defTabSz="1217585" rtl="0" eaLnBrk="1" latinLnBrk="0" hangingPunct="1">
        <a:defRPr sz="2397" kern="1200">
          <a:solidFill>
            <a:schemeClr val="tx1"/>
          </a:solidFill>
          <a:latin typeface="+mn-lt"/>
          <a:ea typeface="+mn-ea"/>
          <a:cs typeface="+mn-cs"/>
        </a:defRPr>
      </a:lvl1pPr>
      <a:lvl2pPr marL="608793" algn="l" defTabSz="1217585" rtl="0" eaLnBrk="1" latinLnBrk="0" hangingPunct="1">
        <a:defRPr sz="2397" kern="1200">
          <a:solidFill>
            <a:schemeClr val="tx1"/>
          </a:solidFill>
          <a:latin typeface="+mn-lt"/>
          <a:ea typeface="+mn-ea"/>
          <a:cs typeface="+mn-cs"/>
        </a:defRPr>
      </a:lvl2pPr>
      <a:lvl3pPr marL="1217585" algn="l" defTabSz="1217585" rtl="0" eaLnBrk="1" latinLnBrk="0" hangingPunct="1">
        <a:defRPr sz="2397" kern="1200">
          <a:solidFill>
            <a:schemeClr val="tx1"/>
          </a:solidFill>
          <a:latin typeface="+mn-lt"/>
          <a:ea typeface="+mn-ea"/>
          <a:cs typeface="+mn-cs"/>
        </a:defRPr>
      </a:lvl3pPr>
      <a:lvl4pPr marL="1826377" algn="l" defTabSz="1217585" rtl="0" eaLnBrk="1" latinLnBrk="0" hangingPunct="1">
        <a:defRPr sz="2397" kern="1200">
          <a:solidFill>
            <a:schemeClr val="tx1"/>
          </a:solidFill>
          <a:latin typeface="+mn-lt"/>
          <a:ea typeface="+mn-ea"/>
          <a:cs typeface="+mn-cs"/>
        </a:defRPr>
      </a:lvl4pPr>
      <a:lvl5pPr marL="2435169" algn="l" defTabSz="1217585" rtl="0" eaLnBrk="1" latinLnBrk="0" hangingPunct="1">
        <a:defRPr sz="2397" kern="1200">
          <a:solidFill>
            <a:schemeClr val="tx1"/>
          </a:solidFill>
          <a:latin typeface="+mn-lt"/>
          <a:ea typeface="+mn-ea"/>
          <a:cs typeface="+mn-cs"/>
        </a:defRPr>
      </a:lvl5pPr>
      <a:lvl6pPr marL="3043962" algn="l" defTabSz="1217585" rtl="0" eaLnBrk="1" latinLnBrk="0" hangingPunct="1">
        <a:defRPr sz="2397" kern="1200">
          <a:solidFill>
            <a:schemeClr val="tx1"/>
          </a:solidFill>
          <a:latin typeface="+mn-lt"/>
          <a:ea typeface="+mn-ea"/>
          <a:cs typeface="+mn-cs"/>
        </a:defRPr>
      </a:lvl6pPr>
      <a:lvl7pPr marL="3652754" algn="l" defTabSz="1217585" rtl="0" eaLnBrk="1" latinLnBrk="0" hangingPunct="1">
        <a:defRPr sz="2397" kern="1200">
          <a:solidFill>
            <a:schemeClr val="tx1"/>
          </a:solidFill>
          <a:latin typeface="+mn-lt"/>
          <a:ea typeface="+mn-ea"/>
          <a:cs typeface="+mn-cs"/>
        </a:defRPr>
      </a:lvl7pPr>
      <a:lvl8pPr marL="4261546" algn="l" defTabSz="1217585" rtl="0" eaLnBrk="1" latinLnBrk="0" hangingPunct="1">
        <a:defRPr sz="2397" kern="1200">
          <a:solidFill>
            <a:schemeClr val="tx1"/>
          </a:solidFill>
          <a:latin typeface="+mn-lt"/>
          <a:ea typeface="+mn-ea"/>
          <a:cs typeface="+mn-cs"/>
        </a:defRPr>
      </a:lvl8pPr>
      <a:lvl9pPr marL="4870338" algn="l" defTabSz="1217585" rtl="0" eaLnBrk="1" latinLnBrk="0" hangingPunct="1">
        <a:defRPr sz="23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wm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639" y="5442433"/>
            <a:ext cx="2032000" cy="263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111248" y="336871"/>
            <a:ext cx="2078574" cy="266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3105760" y="418380"/>
            <a:ext cx="2086501" cy="249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350128" y="1447800"/>
            <a:ext cx="5978272" cy="0"/>
          </a:xfrm>
          <a:prstGeom prst="line">
            <a:avLst/>
          </a:prstGeom>
          <a:ln/>
        </p:spPr>
        <p:style>
          <a:lnRef idx="1">
            <a:schemeClr val="dk1"/>
          </a:lnRef>
          <a:fillRef idx="0">
            <a:schemeClr val="dk1"/>
          </a:fillRef>
          <a:effectRef idx="0">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13114464" y="988800"/>
            <a:ext cx="1472394" cy="192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546451" y="5962474"/>
            <a:ext cx="1414336" cy="10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4382" y="5111196"/>
            <a:ext cx="4329249" cy="308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
          <p:cNvSpPr txBox="1">
            <a:spLocks noChangeArrowheads="1"/>
          </p:cNvSpPr>
          <p:nvPr/>
        </p:nvSpPr>
        <p:spPr bwMode="auto">
          <a:xfrm>
            <a:off x="3253619" y="745374"/>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002060"/>
                </a:solidFill>
                <a:latin typeface="Times New Roman" pitchFamily="18" charset="0"/>
              </a:rPr>
              <a:t>TRƯỜNG TIỂU HỌC  </a:t>
            </a:r>
            <a:r>
              <a:rPr lang="en-US" altLang="en-US" sz="3500" b="1" dirty="0" smtClean="0">
                <a:solidFill>
                  <a:srgbClr val="002060"/>
                </a:solidFill>
                <a:latin typeface="Times New Roman" pitchFamily="18" charset="0"/>
              </a:rPr>
              <a:t>AN HOÀ </a:t>
            </a:r>
            <a:endParaRPr lang="en-US" altLang="en-US" sz="3500" b="1" dirty="0">
              <a:solidFill>
                <a:srgbClr val="002060"/>
              </a:solidFill>
              <a:latin typeface="Times New Roman" pitchFamily="18" charset="0"/>
            </a:endParaRPr>
          </a:p>
        </p:txBody>
      </p:sp>
      <p:sp>
        <p:nvSpPr>
          <p:cNvPr id="15" name="Text Box 14"/>
          <p:cNvSpPr txBox="1">
            <a:spLocks noChangeArrowheads="1"/>
          </p:cNvSpPr>
          <p:nvPr/>
        </p:nvSpPr>
        <p:spPr bwMode="auto">
          <a:xfrm>
            <a:off x="3784600" y="6787753"/>
            <a:ext cx="6934199" cy="133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defRPr/>
            </a:pPr>
            <a:r>
              <a:rPr lang="en-US" sz="3600" b="1" i="1" dirty="0" err="1">
                <a:solidFill>
                  <a:schemeClr val="accent5">
                    <a:lumMod val="10000"/>
                  </a:schemeClr>
                </a:solidFill>
                <a:latin typeface="Times New Roman" pitchFamily="18" charset="0"/>
                <a:cs typeface="Times New Roman" pitchFamily="18" charset="0"/>
              </a:rPr>
              <a:t>Giáo</a:t>
            </a:r>
            <a:r>
              <a:rPr lang="en-US" sz="3600" b="1" i="1" dirty="0">
                <a:solidFill>
                  <a:schemeClr val="accent5">
                    <a:lumMod val="10000"/>
                  </a:schemeClr>
                </a:solidFill>
                <a:latin typeface="Times New Roman" pitchFamily="18" charset="0"/>
                <a:cs typeface="Times New Roman" pitchFamily="18" charset="0"/>
              </a:rPr>
              <a:t> </a:t>
            </a:r>
            <a:r>
              <a:rPr lang="en-US" sz="3600" b="1" i="1" dirty="0" err="1" smtClean="0">
                <a:solidFill>
                  <a:schemeClr val="accent5">
                    <a:lumMod val="10000"/>
                  </a:schemeClr>
                </a:solidFill>
                <a:latin typeface="Times New Roman" pitchFamily="18" charset="0"/>
                <a:cs typeface="Times New Roman" pitchFamily="18" charset="0"/>
              </a:rPr>
              <a:t>viên</a:t>
            </a:r>
            <a:r>
              <a:rPr lang="en-US" sz="3600" i="1" dirty="0" err="1" smtClean="0">
                <a:solidFill>
                  <a:schemeClr val="accent5">
                    <a:lumMod val="10000"/>
                  </a:schemeClr>
                </a:solidFill>
                <a:latin typeface="Times New Roman" pitchFamily="18" charset="0"/>
                <a:cs typeface="Times New Roman" pitchFamily="18" charset="0"/>
              </a:rPr>
              <a:t>:Trương</a:t>
            </a:r>
            <a:r>
              <a:rPr lang="en-US" sz="3600" i="1" dirty="0" smtClean="0">
                <a:solidFill>
                  <a:schemeClr val="accent5">
                    <a:lumMod val="10000"/>
                  </a:schemeClr>
                </a:solidFill>
                <a:latin typeface="Times New Roman" pitchFamily="18" charset="0"/>
                <a:cs typeface="Times New Roman" pitchFamily="18" charset="0"/>
              </a:rPr>
              <a:t> </a:t>
            </a:r>
            <a:r>
              <a:rPr lang="en-US" sz="3600" i="1" dirty="0" err="1" smtClean="0">
                <a:solidFill>
                  <a:schemeClr val="accent5">
                    <a:lumMod val="10000"/>
                  </a:schemeClr>
                </a:solidFill>
                <a:latin typeface="Times New Roman" pitchFamily="18" charset="0"/>
                <a:cs typeface="Times New Roman" pitchFamily="18" charset="0"/>
              </a:rPr>
              <a:t>Thị</a:t>
            </a:r>
            <a:r>
              <a:rPr lang="en-US" sz="3600" i="1" dirty="0" smtClean="0">
                <a:solidFill>
                  <a:schemeClr val="accent5">
                    <a:lumMod val="10000"/>
                  </a:schemeClr>
                </a:solidFill>
                <a:latin typeface="Times New Roman" pitchFamily="18" charset="0"/>
                <a:cs typeface="Times New Roman" pitchFamily="18" charset="0"/>
              </a:rPr>
              <a:t> Thu</a:t>
            </a:r>
            <a:endParaRPr lang="en-US" sz="3600" i="1" dirty="0">
              <a:solidFill>
                <a:schemeClr val="accent5">
                  <a:lumMod val="10000"/>
                </a:schemeClr>
              </a:solidFill>
              <a:latin typeface="Times New Roman" pitchFamily="18" charset="0"/>
              <a:cs typeface="Times New Roman" pitchFamily="18" charset="0"/>
            </a:endParaRPr>
          </a:p>
          <a:p>
            <a:pPr algn="ctr" eaLnBrk="1" hangingPunct="1">
              <a:spcBef>
                <a:spcPts val="600"/>
              </a:spcBef>
              <a:defRPr/>
            </a:pPr>
            <a:r>
              <a:rPr lang="en-US" sz="3600" b="1" i="1" dirty="0" err="1">
                <a:solidFill>
                  <a:schemeClr val="accent5">
                    <a:lumMod val="10000"/>
                  </a:schemeClr>
                </a:solidFill>
                <a:latin typeface="Times New Roman" pitchFamily="18" charset="0"/>
                <a:cs typeface="Times New Roman" pitchFamily="18" charset="0"/>
              </a:rPr>
              <a:t>Lớp</a:t>
            </a:r>
            <a:r>
              <a:rPr lang="en-US" sz="3600" b="1" i="1" dirty="0">
                <a:solidFill>
                  <a:schemeClr val="accent5">
                    <a:lumMod val="10000"/>
                  </a:schemeClr>
                </a:solidFill>
                <a:latin typeface="Times New Roman" pitchFamily="18" charset="0"/>
                <a:cs typeface="Times New Roman" pitchFamily="18" charset="0"/>
              </a:rPr>
              <a:t>: </a:t>
            </a:r>
            <a:r>
              <a:rPr lang="en-US" sz="3600" i="1" dirty="0" smtClean="0">
                <a:solidFill>
                  <a:schemeClr val="accent5">
                    <a:lumMod val="10000"/>
                  </a:schemeClr>
                </a:solidFill>
                <a:latin typeface="Times New Roman" pitchFamily="18" charset="0"/>
                <a:cs typeface="Times New Roman" pitchFamily="18" charset="0"/>
              </a:rPr>
              <a:t>3B</a:t>
            </a:r>
            <a:endParaRPr lang="en-US" sz="4800" i="1" dirty="0">
              <a:solidFill>
                <a:schemeClr val="accent5">
                  <a:lumMod val="10000"/>
                </a:schemeClr>
              </a:solidFill>
              <a:latin typeface="Times New Roman" pitchFamily="18" charset="0"/>
              <a:cs typeface="Times New Roman" pitchFamily="18" charset="0"/>
            </a:endParaRPr>
          </a:p>
        </p:txBody>
      </p:sp>
      <p:sp>
        <p:nvSpPr>
          <p:cNvPr id="16" name="Text Box 14"/>
          <p:cNvSpPr txBox="1">
            <a:spLocks noChangeArrowheads="1"/>
          </p:cNvSpPr>
          <p:nvPr/>
        </p:nvSpPr>
        <p:spPr bwMode="auto">
          <a:xfrm>
            <a:off x="1640013" y="4189346"/>
            <a:ext cx="13500099"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p>
          <a:p>
            <a:pPr algn="ctr" eaLnBrk="1" hangingPunct="1">
              <a:spcBef>
                <a:spcPts val="0"/>
              </a:spcBef>
              <a:defRPr/>
            </a:pPr>
            <a:r>
              <a:rPr lang="en-US" sz="5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 </a:t>
            </a:r>
            <a:r>
              <a:rPr lang="en-US" sz="5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Ngày</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gặp</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lại</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Text Box 17"/>
          <p:cNvSpPr txBox="1">
            <a:spLocks noChangeArrowheads="1"/>
          </p:cNvSpPr>
          <p:nvPr/>
        </p:nvSpPr>
        <p:spPr bwMode="auto">
          <a:xfrm>
            <a:off x="2477105" y="2060589"/>
            <a:ext cx="11456609" cy="198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507" tIns="71753" rIns="143507" bIns="717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452524" eaLnBrk="1" fontAlgn="auto" hangingPunct="1">
              <a:spcBef>
                <a:spcPts val="0"/>
              </a:spcBef>
              <a:spcAft>
                <a:spcPts val="0"/>
              </a:spcAft>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452524" eaLnBrk="1" fontAlgn="auto" hangingPunct="1">
              <a:spcBef>
                <a:spcPts val="0"/>
              </a:spcBef>
              <a:spcAft>
                <a:spcPts val="0"/>
              </a:spcAft>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CHUYÊN ĐỀ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1"/>
                                        </p:tgtEl>
                                        <p:attrNameLst>
                                          <p:attrName>style.color</p:attrName>
                                        </p:attrNameLst>
                                      </p:cBhvr>
                                      <p:by>
                                        <p:hsl h="7200000" s="0" l="0"/>
                                      </p:by>
                                    </p:animClr>
                                    <p:animClr clrSpc="hsl" dir="cw">
                                      <p:cBhvr>
                                        <p:cTn id="9" dur="2000" fill="hold"/>
                                        <p:tgtEl>
                                          <p:spTgt spid="21"/>
                                        </p:tgtEl>
                                        <p:attrNameLst>
                                          <p:attrName>fillcolor</p:attrName>
                                        </p:attrNameLst>
                                      </p:cBhvr>
                                      <p:by>
                                        <p:hsl h="7200000" s="0" l="0"/>
                                      </p:by>
                                    </p:animClr>
                                    <p:animClr clrSpc="hsl" dir="cw">
                                      <p:cBhvr>
                                        <p:cTn id="10" dur="2000" fill="hold"/>
                                        <p:tgtEl>
                                          <p:spTgt spid="21"/>
                                        </p:tgtEl>
                                        <p:attrNameLst>
                                          <p:attrName>stroke.color</p:attrName>
                                        </p:attrNameLst>
                                      </p:cBhvr>
                                      <p:by>
                                        <p:hsl h="7200000" s="0" l="0"/>
                                      </p:by>
                                    </p:animClr>
                                    <p:set>
                                      <p:cBhvr>
                                        <p:cTn id="11" dur="20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xmlns="" id="{D91985ED-A3F2-7944-27FC-AE5E72654034}"/>
              </a:ext>
            </a:extLst>
          </p:cNvPr>
          <p:cNvSpPr txBox="1"/>
          <p:nvPr/>
        </p:nvSpPr>
        <p:spPr>
          <a:xfrm>
            <a:off x="1317606" y="5870472"/>
            <a:ext cx="14112391" cy="1733680"/>
          </a:xfrm>
          <a:prstGeom prst="rect">
            <a:avLst/>
          </a:prstGeom>
          <a:noFill/>
        </p:spPr>
        <p:txBody>
          <a:bodyPr wrap="square" rtlCol="0">
            <a:spAutoFit/>
          </a:bodyPr>
          <a:lstStyle/>
          <a:p>
            <a:pPr algn="just"/>
            <a:r>
              <a:rPr lang="vi-VN" sz="5333" dirty="0">
                <a:solidFill>
                  <a:srgbClr val="0070C0"/>
                </a:solidFill>
                <a:latin typeface="Times New Roman" panose="02020603050405020304" pitchFamily="18" charset="0"/>
                <a:cs typeface="Times New Roman" panose="02020603050405020304" pitchFamily="18" charset="0"/>
              </a:rPr>
              <a:t>Ngày mai đi học rồi, nhưng mùa hè chắc sẽ theo các bạn vào lớp học.</a:t>
            </a:r>
            <a:endParaRPr lang="en-US" sz="5333"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69E3FDE6-1A8C-AFE2-C1E0-B49C73DE583A}"/>
              </a:ext>
            </a:extLst>
          </p:cNvPr>
          <p:cNvSpPr txBox="1"/>
          <p:nvPr/>
        </p:nvSpPr>
        <p:spPr>
          <a:xfrm>
            <a:off x="1317605" y="921603"/>
            <a:ext cx="7998056" cy="923330"/>
          </a:xfrm>
          <a:prstGeom prst="rect">
            <a:avLst/>
          </a:prstGeom>
          <a:noFill/>
          <a:ln>
            <a:solidFill>
              <a:srgbClr val="0070C0"/>
            </a:solidFill>
          </a:ln>
        </p:spPr>
        <p:txBody>
          <a:bodyPr wrap="square" rtlCol="0">
            <a:spAutoFit/>
          </a:bodyPr>
          <a:lstStyle/>
          <a:p>
            <a:pPr algn="ctr"/>
            <a:r>
              <a:rPr lang="en-US" sz="5400" b="1" dirty="0" err="1">
                <a:solidFill>
                  <a:srgbClr val="0070C0"/>
                </a:solidFill>
                <a:latin typeface="Times New Roman" panose="02020603050405020304" pitchFamily="18" charset="0"/>
                <a:cs typeface="Times New Roman" panose="02020603050405020304" pitchFamily="18" charset="0"/>
              </a:rPr>
              <a:t>C</a:t>
            </a:r>
            <a:r>
              <a:rPr lang="en-US" sz="5400" b="1" dirty="0" err="1" smtClean="0">
                <a:solidFill>
                  <a:srgbClr val="0070C0"/>
                </a:solidFill>
                <a:latin typeface="Times New Roman" panose="02020603050405020304" pitchFamily="18" charset="0"/>
                <a:cs typeface="Times New Roman" panose="02020603050405020304" pitchFamily="18" charset="0"/>
              </a:rPr>
              <a:t>âu</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dài</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khó</a:t>
            </a:r>
            <a:r>
              <a:rPr lang="en-US" sz="5400" b="1" dirty="0" smtClean="0">
                <a:solidFill>
                  <a:srgbClr val="0070C0"/>
                </a:solidFill>
                <a:latin typeface="Times New Roman" panose="02020603050405020304" pitchFamily="18" charset="0"/>
                <a:cs typeface="Times New Roman" panose="02020603050405020304" pitchFamily="18" charset="0"/>
              </a:rPr>
              <a:t> </a:t>
            </a:r>
            <a:endParaRPr lang="en-US" sz="54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41FFBA65-88BF-79BE-B8D8-1B4B9E9A7A99}"/>
              </a:ext>
            </a:extLst>
          </p:cNvPr>
          <p:cNvSpPr txBox="1"/>
          <p:nvPr/>
        </p:nvSpPr>
        <p:spPr>
          <a:xfrm>
            <a:off x="1317606" y="2591053"/>
            <a:ext cx="14112391" cy="3375026"/>
          </a:xfrm>
          <a:prstGeom prst="rect">
            <a:avLst/>
          </a:prstGeom>
          <a:noFill/>
        </p:spPr>
        <p:txBody>
          <a:bodyPr wrap="square" rtlCol="0">
            <a:spAutoFit/>
          </a:bodyPr>
          <a:lstStyle/>
          <a:p>
            <a:pPr algn="just"/>
            <a:r>
              <a:rPr lang="vi-VN" sz="5333" dirty="0">
                <a:solidFill>
                  <a:srgbClr val="0070C0"/>
                </a:solidFill>
                <a:latin typeface="Times New Roman" panose="02020603050405020304" pitchFamily="18" charset="0"/>
                <a:cs typeface="Times New Roman" panose="02020603050405020304" pitchFamily="18" charset="0"/>
              </a:rPr>
              <a:t>Sơn về quê từ đầu hè, giờ gặp lại, hai bạn có bao nhiêu chuyện. </a:t>
            </a:r>
            <a:endParaRPr lang="en-US" sz="5333" dirty="0" smtClean="0">
              <a:solidFill>
                <a:srgbClr val="0070C0"/>
              </a:solidFill>
              <a:latin typeface="Times New Roman" panose="02020603050405020304" pitchFamily="18" charset="0"/>
              <a:cs typeface="Times New Roman" panose="02020603050405020304" pitchFamily="18" charset="0"/>
            </a:endParaRPr>
          </a:p>
          <a:p>
            <a:pPr algn="just"/>
            <a:r>
              <a:rPr lang="vi-VN" sz="5333" dirty="0" smtClean="0">
                <a:solidFill>
                  <a:srgbClr val="0070C0"/>
                </a:solidFill>
                <a:latin typeface="Times New Roman" panose="02020603050405020304" pitchFamily="18" charset="0"/>
                <a:cs typeface="Times New Roman" panose="02020603050405020304" pitchFamily="18" charset="0"/>
              </a:rPr>
              <a:t>Sơn </a:t>
            </a:r>
            <a:r>
              <a:rPr lang="vi-VN" sz="5333" dirty="0">
                <a:solidFill>
                  <a:srgbClr val="0070C0"/>
                </a:solidFill>
                <a:latin typeface="Times New Roman" panose="02020603050405020304" pitchFamily="18" charset="0"/>
                <a:cs typeface="Times New Roman" panose="02020603050405020304" pitchFamily="18" charset="0"/>
              </a:rPr>
              <a:t>kể ở quê, cậu được theo ông bà đi trồng rau, câu cá.</a:t>
            </a:r>
            <a:endParaRPr lang="en-US" sz="5333" dirty="0">
              <a:solidFill>
                <a:srgbClr val="0070C0"/>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83938573-A6B2-E0AB-637A-988D450DC714}"/>
              </a:ext>
            </a:extLst>
          </p:cNvPr>
          <p:cNvCxnSpPr>
            <a:cxnSpLocks/>
          </p:cNvCxnSpPr>
          <p:nvPr/>
        </p:nvCxnSpPr>
        <p:spPr>
          <a:xfrm flipH="1">
            <a:off x="7594600" y="2591053"/>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C0BE7F8-7920-2D64-A088-12A8EC659C60}"/>
              </a:ext>
            </a:extLst>
          </p:cNvPr>
          <p:cNvCxnSpPr>
            <a:cxnSpLocks/>
          </p:cNvCxnSpPr>
          <p:nvPr/>
        </p:nvCxnSpPr>
        <p:spPr>
          <a:xfrm flipH="1">
            <a:off x="11023600" y="2591053"/>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0675F21-4E80-3577-F2FE-391D9B2F2AD0}"/>
              </a:ext>
            </a:extLst>
          </p:cNvPr>
          <p:cNvCxnSpPr>
            <a:cxnSpLocks/>
          </p:cNvCxnSpPr>
          <p:nvPr/>
        </p:nvCxnSpPr>
        <p:spPr>
          <a:xfrm flipH="1">
            <a:off x="13309600" y="2640805"/>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167E66E-7517-AF59-FFDD-4E40FF98D785}"/>
              </a:ext>
            </a:extLst>
          </p:cNvPr>
          <p:cNvCxnSpPr>
            <a:cxnSpLocks/>
          </p:cNvCxnSpPr>
          <p:nvPr/>
        </p:nvCxnSpPr>
        <p:spPr>
          <a:xfrm flipH="1">
            <a:off x="5384800" y="4241005"/>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BDD74623-2F0A-C950-39B2-5C234B1CCC0F}"/>
              </a:ext>
            </a:extLst>
          </p:cNvPr>
          <p:cNvCxnSpPr>
            <a:cxnSpLocks/>
          </p:cNvCxnSpPr>
          <p:nvPr/>
        </p:nvCxnSpPr>
        <p:spPr>
          <a:xfrm flipH="1">
            <a:off x="7366000" y="5964569"/>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EAA26BE5-B4CA-B18B-11A4-6D1514F949CE}"/>
              </a:ext>
            </a:extLst>
          </p:cNvPr>
          <p:cNvCxnSpPr>
            <a:cxnSpLocks/>
          </p:cNvCxnSpPr>
          <p:nvPr/>
        </p:nvCxnSpPr>
        <p:spPr>
          <a:xfrm flipH="1">
            <a:off x="11633200" y="5964569"/>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167E66E-7517-AF59-FFDD-4E40FF98D785}"/>
              </a:ext>
            </a:extLst>
          </p:cNvPr>
          <p:cNvCxnSpPr>
            <a:cxnSpLocks/>
          </p:cNvCxnSpPr>
          <p:nvPr/>
        </p:nvCxnSpPr>
        <p:spPr>
          <a:xfrm flipH="1">
            <a:off x="11709400" y="4241005"/>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167E66E-7517-AF59-FFDD-4E40FF98D785}"/>
              </a:ext>
            </a:extLst>
          </p:cNvPr>
          <p:cNvCxnSpPr>
            <a:cxnSpLocks/>
          </p:cNvCxnSpPr>
          <p:nvPr/>
        </p:nvCxnSpPr>
        <p:spPr>
          <a:xfrm flipH="1">
            <a:off x="15414892" y="4221618"/>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167E66E-7517-AF59-FFDD-4E40FF98D785}"/>
              </a:ext>
            </a:extLst>
          </p:cNvPr>
          <p:cNvCxnSpPr>
            <a:cxnSpLocks/>
          </p:cNvCxnSpPr>
          <p:nvPr/>
        </p:nvCxnSpPr>
        <p:spPr>
          <a:xfrm flipH="1">
            <a:off x="5202496" y="3547962"/>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167E66E-7517-AF59-FFDD-4E40FF98D785}"/>
              </a:ext>
            </a:extLst>
          </p:cNvPr>
          <p:cNvCxnSpPr>
            <a:cxnSpLocks/>
          </p:cNvCxnSpPr>
          <p:nvPr/>
        </p:nvCxnSpPr>
        <p:spPr>
          <a:xfrm flipH="1">
            <a:off x="5377248" y="3547962"/>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167E66E-7517-AF59-FFDD-4E40FF98D785}"/>
              </a:ext>
            </a:extLst>
          </p:cNvPr>
          <p:cNvCxnSpPr>
            <a:cxnSpLocks/>
          </p:cNvCxnSpPr>
          <p:nvPr/>
        </p:nvCxnSpPr>
        <p:spPr>
          <a:xfrm flipH="1">
            <a:off x="3263970" y="5029200"/>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167E66E-7517-AF59-FFDD-4E40FF98D785}"/>
              </a:ext>
            </a:extLst>
          </p:cNvPr>
          <p:cNvCxnSpPr>
            <a:cxnSpLocks/>
          </p:cNvCxnSpPr>
          <p:nvPr/>
        </p:nvCxnSpPr>
        <p:spPr>
          <a:xfrm flipH="1">
            <a:off x="3438722" y="5029200"/>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167E66E-7517-AF59-FFDD-4E40FF98D785}"/>
              </a:ext>
            </a:extLst>
          </p:cNvPr>
          <p:cNvCxnSpPr>
            <a:cxnSpLocks/>
          </p:cNvCxnSpPr>
          <p:nvPr/>
        </p:nvCxnSpPr>
        <p:spPr>
          <a:xfrm flipH="1">
            <a:off x="6954082" y="6712199"/>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167E66E-7517-AF59-FFDD-4E40FF98D785}"/>
              </a:ext>
            </a:extLst>
          </p:cNvPr>
          <p:cNvCxnSpPr>
            <a:cxnSpLocks/>
          </p:cNvCxnSpPr>
          <p:nvPr/>
        </p:nvCxnSpPr>
        <p:spPr>
          <a:xfrm flipH="1">
            <a:off x="7128834" y="6712199"/>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35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3"/>
          <p:cNvSpPr>
            <a:spLocks noChangeArrowheads="1" noChangeShapeType="1" noTextEdit="1"/>
          </p:cNvSpPr>
          <p:nvPr/>
        </p:nvSpPr>
        <p:spPr bwMode="auto">
          <a:xfrm>
            <a:off x="2191936" y="3126036"/>
            <a:ext cx="12633162" cy="1580731"/>
          </a:xfrm>
          <a:prstGeom prst="rect">
            <a:avLst/>
          </a:prstGeom>
        </p:spPr>
        <p:txBody>
          <a:bodyPr wrap="none" fromWordArt="1">
            <a:prstTxWarp prst="textPlain">
              <a:avLst>
                <a:gd name="adj" fmla="val 50000"/>
              </a:avLst>
            </a:prstTxWarp>
          </a:bodyPr>
          <a:lstStyle/>
          <a:p>
            <a:pPr algn="ctr" defTabSz="1450636" eaLnBrk="1" fontAlgn="auto" hangingPunct="1">
              <a:spcBef>
                <a:spcPts val="0"/>
              </a:spcBef>
              <a:spcAft>
                <a:spcPts val="0"/>
              </a:spcAft>
              <a:defRPr/>
            </a:pPr>
            <a:r>
              <a:rPr lang="vi-VN" sz="5693" b="1" kern="10" dirty="0">
                <a:ln w="19050">
                  <a:solidFill>
                    <a:srgbClr val="FFFF00"/>
                  </a:solidFill>
                  <a:round/>
                  <a:headEnd/>
                  <a:tailEnd/>
                </a:ln>
                <a:solidFill>
                  <a:srgbClr val="FF0000"/>
                </a:solidFill>
                <a:effectLst>
                  <a:outerShdw dist="35921" dir="2700000" algn="ctr" rotWithShape="0">
                    <a:srgbClr val="990000"/>
                  </a:outerShdw>
                </a:effectLst>
                <a:latin typeface="Arial" panose="020B0604020202020204" pitchFamily="34" charset="0"/>
                <a:cs typeface="Arial"/>
              </a:rPr>
              <a:t>XIN CHÂN THÀNH CẢM ƠN </a:t>
            </a:r>
          </a:p>
          <a:p>
            <a:pPr algn="ctr" defTabSz="1450636" eaLnBrk="1" fontAlgn="auto" hangingPunct="1">
              <a:spcBef>
                <a:spcPts val="0"/>
              </a:spcBef>
              <a:spcAft>
                <a:spcPts val="0"/>
              </a:spcAft>
              <a:defRPr/>
            </a:pPr>
            <a:r>
              <a:rPr lang="vi-VN" sz="5693" b="1" kern="10" dirty="0">
                <a:ln w="19050">
                  <a:solidFill>
                    <a:srgbClr val="FFFF00"/>
                  </a:solidFill>
                  <a:round/>
                  <a:headEnd/>
                  <a:tailEnd/>
                </a:ln>
                <a:solidFill>
                  <a:srgbClr val="FF0000"/>
                </a:solidFill>
                <a:effectLst>
                  <a:outerShdw dist="35921" dir="2700000" algn="ctr" rotWithShape="0">
                    <a:srgbClr val="990000"/>
                  </a:outerShdw>
                </a:effectLst>
                <a:latin typeface="Arial" panose="020B0604020202020204" pitchFamily="34" charset="0"/>
                <a:cs typeface="Arial"/>
              </a:rPr>
              <a:t>QUÝ THẦY CÔ GIÁO VÀ CÁC EM</a:t>
            </a:r>
            <a:endParaRPr lang="en-US" sz="5693"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145063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y hè vui (Tập hát theo lời bài hát mẫu SGK lớp 2 NXBGD).mp4">
            <a:hlinkClick r:id="" action="ppaction://media"/>
          </p:cNvPr>
          <p:cNvPicPr>
            <a:picLocks noChangeAspect="1"/>
          </p:cNvPicPr>
          <p:nvPr>
            <a:videoFile r:link="rId1"/>
            <p:extLst>
              <p:ext uri="{DAA4B4D4-6D71-4841-9C94-3DE7FCFB9230}">
                <p14:media xmlns:p14="http://schemas.microsoft.com/office/powerpoint/2010/main" r:embed="rId2">
                  <p14:trim end="2613"/>
                </p14:media>
              </p:ext>
            </p:extLst>
          </p:nvPr>
        </p:nvPicPr>
        <p:blipFill>
          <a:blip r:embed="rId4"/>
          <a:stretch>
            <a:fillRect/>
          </a:stretch>
        </p:blipFill>
        <p:spPr>
          <a:xfrm>
            <a:off x="1" y="1"/>
            <a:ext cx="16103792" cy="9169724"/>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939A48A-A19C-1644-8BCE-00E3B1A53C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58975" y="0"/>
            <a:ext cx="16892776" cy="9177642"/>
          </a:xfrm>
          <a:prstGeom prst="rect">
            <a:avLst/>
          </a:prstGeom>
          <a:ln>
            <a:noFill/>
          </a:ln>
          <a:effectLst>
            <a:softEdge rad="112500"/>
          </a:effectLst>
        </p:spPr>
      </p:pic>
      <p:pic>
        <p:nvPicPr>
          <p:cNvPr id="3074" name="Picture 2" descr="About us | Gokul! World">
            <a:extLst>
              <a:ext uri="{FF2B5EF4-FFF2-40B4-BE49-F238E27FC236}">
                <a16:creationId xmlns:a16="http://schemas.microsoft.com/office/drawing/2014/main" xmlns="" id="{AF10CF28-EB30-49A1-CC72-F68DE84759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8331"/>
          <a:stretch/>
        </p:blipFill>
        <p:spPr bwMode="auto">
          <a:xfrm>
            <a:off x="-635000" y="-228600"/>
            <a:ext cx="4482213" cy="35114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bout us | Gokul! World">
            <a:extLst>
              <a:ext uri="{FF2B5EF4-FFF2-40B4-BE49-F238E27FC236}">
                <a16:creationId xmlns:a16="http://schemas.microsoft.com/office/drawing/2014/main" xmlns="" id="{009A69E8-3470-BD75-B034-FADBDF71E9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728"/>
          <a:stretch/>
        </p:blipFill>
        <p:spPr bwMode="auto">
          <a:xfrm>
            <a:off x="11550817" y="5477973"/>
            <a:ext cx="5455591" cy="4574683"/>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xmlns="" id="{78D121A3-279C-4FF2-B17F-2C15CA66727C}"/>
              </a:ext>
            </a:extLst>
          </p:cNvPr>
          <p:cNvSpPr/>
          <p:nvPr/>
        </p:nvSpPr>
        <p:spPr>
          <a:xfrm>
            <a:off x="2032000" y="4800600"/>
            <a:ext cx="3513921" cy="1676400"/>
          </a:xfrm>
          <a:prstGeom prst="wedgeRoundRectCallout">
            <a:avLst>
              <a:gd name="adj1" fmla="val 56823"/>
              <a:gd name="adj2" fmla="val 9863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0000CC"/>
                </a:solidFill>
                <a:latin typeface="Times New Roman" panose="02020603050405020304" pitchFamily="18" charset="0"/>
                <a:cs typeface="Times New Roman" panose="02020603050405020304" pitchFamily="18" charset="0"/>
              </a:rPr>
              <a:t>Bức</a:t>
            </a:r>
            <a:r>
              <a:rPr lang="en-US" sz="4400" dirty="0">
                <a:solidFill>
                  <a:srgbClr val="0000CC"/>
                </a:solidFill>
                <a:latin typeface="Times New Roman" panose="02020603050405020304" pitchFamily="18" charset="0"/>
                <a:cs typeface="Times New Roman" panose="02020603050405020304" pitchFamily="18" charset="0"/>
              </a:rPr>
              <a:t> </a:t>
            </a:r>
            <a:r>
              <a:rPr lang="en-US" sz="4400" dirty="0" err="1">
                <a:solidFill>
                  <a:srgbClr val="0000CC"/>
                </a:solidFill>
                <a:latin typeface="Times New Roman" panose="02020603050405020304" pitchFamily="18" charset="0"/>
                <a:cs typeface="Times New Roman" panose="02020603050405020304" pitchFamily="18" charset="0"/>
              </a:rPr>
              <a:t>tranh</a:t>
            </a:r>
            <a:r>
              <a:rPr lang="en-US" sz="4400" dirty="0">
                <a:solidFill>
                  <a:srgbClr val="0000CC"/>
                </a:solidFill>
                <a:latin typeface="Times New Roman" panose="02020603050405020304" pitchFamily="18" charset="0"/>
                <a:cs typeface="Times New Roman" panose="02020603050405020304" pitchFamily="18" charset="0"/>
              </a:rPr>
              <a:t> </a:t>
            </a:r>
            <a:r>
              <a:rPr lang="en-US" sz="4400" dirty="0" err="1">
                <a:solidFill>
                  <a:srgbClr val="0000CC"/>
                </a:solidFill>
                <a:latin typeface="Times New Roman" panose="02020603050405020304" pitchFamily="18" charset="0"/>
                <a:cs typeface="Times New Roman" panose="02020603050405020304" pitchFamily="18" charset="0"/>
              </a:rPr>
              <a:t>vẽ</a:t>
            </a:r>
            <a:r>
              <a:rPr lang="en-US" sz="4400" dirty="0">
                <a:solidFill>
                  <a:srgbClr val="0000CC"/>
                </a:solidFill>
                <a:latin typeface="Times New Roman" panose="02020603050405020304" pitchFamily="18" charset="0"/>
                <a:cs typeface="Times New Roman" panose="02020603050405020304" pitchFamily="18" charset="0"/>
              </a:rPr>
              <a:t> </a:t>
            </a:r>
            <a:r>
              <a:rPr lang="en-US" sz="4400" dirty="0" err="1">
                <a:solidFill>
                  <a:srgbClr val="0000CC"/>
                </a:solidFill>
                <a:latin typeface="Times New Roman" panose="02020603050405020304" pitchFamily="18" charset="0"/>
                <a:cs typeface="Times New Roman" panose="02020603050405020304" pitchFamily="18" charset="0"/>
              </a:rPr>
              <a:t>gì</a:t>
            </a:r>
            <a:r>
              <a:rPr lang="en-US" sz="44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2853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E0DA56E-2EE6-6A3A-ED67-F42B9E15C829}"/>
              </a:ext>
            </a:extLst>
          </p:cNvPr>
          <p:cNvPicPr>
            <a:picLocks noChangeAspect="1"/>
          </p:cNvPicPr>
          <p:nvPr/>
        </p:nvPicPr>
        <p:blipFill rotWithShape="1">
          <a:blip r:embed="rId2"/>
          <a:srcRect r="872" b="1"/>
          <a:stretch/>
        </p:blipFill>
        <p:spPr>
          <a:xfrm>
            <a:off x="27" y="1709"/>
            <a:ext cx="16255973" cy="9142291"/>
          </a:xfrm>
          <a:prstGeom prst="rect">
            <a:avLst/>
          </a:prstGeom>
        </p:spPr>
      </p:pic>
      <p:pic>
        <p:nvPicPr>
          <p:cNvPr id="4" name="Picture 3">
            <a:extLst>
              <a:ext uri="{FF2B5EF4-FFF2-40B4-BE49-F238E27FC236}">
                <a16:creationId xmlns:a16="http://schemas.microsoft.com/office/drawing/2014/main" xmlns="" id="{4F60F0F7-D703-DFB7-73BE-4082689EF752}"/>
              </a:ext>
            </a:extLst>
          </p:cNvPr>
          <p:cNvPicPr>
            <a:picLocks noChangeAspect="1"/>
          </p:cNvPicPr>
          <p:nvPr/>
        </p:nvPicPr>
        <p:blipFill>
          <a:blip r:embed="rId3"/>
          <a:stretch>
            <a:fillRect/>
          </a:stretch>
        </p:blipFill>
        <p:spPr>
          <a:xfrm>
            <a:off x="6199605" y="1870841"/>
            <a:ext cx="9835075" cy="6982427"/>
          </a:xfrm>
          <a:prstGeom prst="rect">
            <a:avLst/>
          </a:prstGeom>
        </p:spPr>
      </p:pic>
      <p:pic>
        <p:nvPicPr>
          <p:cNvPr id="6" name="Picture 5">
            <a:extLst>
              <a:ext uri="{FF2B5EF4-FFF2-40B4-BE49-F238E27FC236}">
                <a16:creationId xmlns:a16="http://schemas.microsoft.com/office/drawing/2014/main" xmlns="" id="{257AC312-E2AD-1ADE-5DE4-47C100D58BD0}"/>
              </a:ext>
            </a:extLst>
          </p:cNvPr>
          <p:cNvPicPr>
            <a:picLocks noChangeAspect="1"/>
          </p:cNvPicPr>
          <p:nvPr/>
        </p:nvPicPr>
        <p:blipFill>
          <a:blip r:embed="rId4"/>
          <a:stretch>
            <a:fillRect/>
          </a:stretch>
        </p:blipFill>
        <p:spPr>
          <a:xfrm>
            <a:off x="197918" y="290732"/>
            <a:ext cx="14151129" cy="1130760"/>
          </a:xfrm>
          <a:prstGeom prst="rect">
            <a:avLst/>
          </a:prstGeom>
        </p:spPr>
      </p:pic>
      <p:sp>
        <p:nvSpPr>
          <p:cNvPr id="9" name="Cloud 8">
            <a:extLst>
              <a:ext uri="{FF2B5EF4-FFF2-40B4-BE49-F238E27FC236}">
                <a16:creationId xmlns:a16="http://schemas.microsoft.com/office/drawing/2014/main" xmlns="" id="{5B95967D-E221-71F3-A00B-A57A89BFF3F0}"/>
              </a:ext>
            </a:extLst>
          </p:cNvPr>
          <p:cNvSpPr/>
          <p:nvPr/>
        </p:nvSpPr>
        <p:spPr>
          <a:xfrm>
            <a:off x="0" y="2436195"/>
            <a:ext cx="5504915" cy="257632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733" dirty="0" err="1">
                <a:solidFill>
                  <a:srgbClr val="C00000"/>
                </a:solidFill>
                <a:latin typeface="Times New Roman" panose="02020603050405020304" pitchFamily="18" charset="0"/>
                <a:cs typeface="Times New Roman" panose="02020603050405020304" pitchFamily="18" charset="0"/>
              </a:rPr>
              <a:t>Thảo</a:t>
            </a:r>
            <a:r>
              <a:rPr lang="en-US" sz="3733" dirty="0">
                <a:solidFill>
                  <a:srgbClr val="C00000"/>
                </a:solidFill>
                <a:latin typeface="Times New Roman" panose="02020603050405020304" pitchFamily="18" charset="0"/>
                <a:cs typeface="Times New Roman" panose="02020603050405020304" pitchFamily="18" charset="0"/>
              </a:rPr>
              <a:t> </a:t>
            </a:r>
            <a:r>
              <a:rPr lang="en-US" sz="3733" dirty="0" err="1">
                <a:solidFill>
                  <a:srgbClr val="C00000"/>
                </a:solidFill>
                <a:latin typeface="Times New Roman" panose="02020603050405020304" pitchFamily="18" charset="0"/>
                <a:cs typeface="Times New Roman" panose="02020603050405020304" pitchFamily="18" charset="0"/>
              </a:rPr>
              <a:t>luận</a:t>
            </a:r>
            <a:r>
              <a:rPr lang="en-US" sz="3733" dirty="0">
                <a:solidFill>
                  <a:srgbClr val="C00000"/>
                </a:solidFill>
                <a:latin typeface="Times New Roman" panose="02020603050405020304" pitchFamily="18" charset="0"/>
                <a:cs typeface="Times New Roman" panose="02020603050405020304" pitchFamily="18" charset="0"/>
              </a:rPr>
              <a:t> </a:t>
            </a:r>
            <a:r>
              <a:rPr lang="en-US" sz="3733" dirty="0" err="1">
                <a:solidFill>
                  <a:srgbClr val="C00000"/>
                </a:solidFill>
                <a:latin typeface="Times New Roman" panose="02020603050405020304" pitchFamily="18" charset="0"/>
                <a:cs typeface="Times New Roman" panose="02020603050405020304" pitchFamily="18" charset="0"/>
              </a:rPr>
              <a:t>nhóm</a:t>
            </a:r>
            <a:r>
              <a:rPr lang="en-US" sz="3733" dirty="0">
                <a:solidFill>
                  <a:srgbClr val="C00000"/>
                </a:solidFill>
                <a:latin typeface="Times New Roman" panose="02020603050405020304" pitchFamily="18" charset="0"/>
                <a:cs typeface="Times New Roman" panose="02020603050405020304" pitchFamily="18" charset="0"/>
              </a:rPr>
              <a:t> </a:t>
            </a:r>
            <a:r>
              <a:rPr lang="en-US" sz="3733" dirty="0" err="1">
                <a:solidFill>
                  <a:srgbClr val="C00000"/>
                </a:solidFill>
                <a:latin typeface="Times New Roman" panose="02020603050405020304" pitchFamily="18" charset="0"/>
                <a:cs typeface="Times New Roman" panose="02020603050405020304" pitchFamily="18" charset="0"/>
              </a:rPr>
              <a:t>trả</a:t>
            </a:r>
            <a:r>
              <a:rPr lang="en-US" sz="3733" dirty="0">
                <a:solidFill>
                  <a:srgbClr val="C00000"/>
                </a:solidFill>
                <a:latin typeface="Times New Roman" panose="02020603050405020304" pitchFamily="18" charset="0"/>
                <a:cs typeface="Times New Roman" panose="02020603050405020304" pitchFamily="18" charset="0"/>
              </a:rPr>
              <a:t> </a:t>
            </a:r>
            <a:r>
              <a:rPr lang="en-US" sz="3733" dirty="0" err="1">
                <a:solidFill>
                  <a:srgbClr val="C00000"/>
                </a:solidFill>
                <a:latin typeface="Times New Roman" panose="02020603050405020304" pitchFamily="18" charset="0"/>
                <a:cs typeface="Times New Roman" panose="02020603050405020304" pitchFamily="18" charset="0"/>
              </a:rPr>
              <a:t>lời</a:t>
            </a:r>
            <a:r>
              <a:rPr lang="en-US" sz="3733" dirty="0">
                <a:solidFill>
                  <a:srgbClr val="C00000"/>
                </a:solidFill>
                <a:latin typeface="Times New Roman" panose="02020603050405020304" pitchFamily="18" charset="0"/>
                <a:cs typeface="Times New Roman" panose="02020603050405020304" pitchFamily="18" charset="0"/>
              </a:rPr>
              <a:t> </a:t>
            </a:r>
            <a:r>
              <a:rPr lang="en-US" sz="3733" dirty="0" err="1">
                <a:solidFill>
                  <a:srgbClr val="C00000"/>
                </a:solidFill>
                <a:latin typeface="Times New Roman" panose="02020603050405020304" pitchFamily="18" charset="0"/>
                <a:cs typeface="Times New Roman" panose="02020603050405020304" pitchFamily="18" charset="0"/>
              </a:rPr>
              <a:t>câu</a:t>
            </a:r>
            <a:r>
              <a:rPr lang="en-US" sz="3733" dirty="0">
                <a:solidFill>
                  <a:srgbClr val="C00000"/>
                </a:solidFill>
                <a:latin typeface="Times New Roman" panose="02020603050405020304" pitchFamily="18" charset="0"/>
                <a:cs typeface="Times New Roman" panose="02020603050405020304" pitchFamily="18" charset="0"/>
              </a:rPr>
              <a:t> </a:t>
            </a:r>
            <a:r>
              <a:rPr lang="en-US" sz="3733" dirty="0" err="1">
                <a:solidFill>
                  <a:srgbClr val="C00000"/>
                </a:solidFill>
                <a:latin typeface="Times New Roman" panose="02020603050405020304" pitchFamily="18" charset="0"/>
                <a:cs typeface="Times New Roman" panose="02020603050405020304" pitchFamily="18" charset="0"/>
              </a:rPr>
              <a:t>hỏi</a:t>
            </a:r>
            <a:endParaRPr lang="en-US" sz="3733"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7718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p:cNvSpPr txBox="1">
            <a:spLocks noChangeArrowheads="1"/>
          </p:cNvSpPr>
          <p:nvPr/>
        </p:nvSpPr>
        <p:spPr bwMode="auto">
          <a:xfrm>
            <a:off x="2337018" y="2417083"/>
            <a:ext cx="9981982" cy="82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507" tIns="71753" rIns="143507" bIns="717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400" dirty="0" err="1">
                <a:solidFill>
                  <a:schemeClr val="accent5">
                    <a:lumMod val="10000"/>
                  </a:schemeClr>
                </a:solidFill>
                <a:effectLst>
                  <a:outerShdw blurRad="38100" dist="38100" dir="2700000" algn="tl">
                    <a:srgbClr val="000000">
                      <a:alpha val="43137"/>
                    </a:srgbClr>
                  </a:outerShdw>
                </a:effectLst>
                <a:latin typeface="Times New Roman" pitchFamily="18" charset="0"/>
              </a:rPr>
              <a:t>Bài</a:t>
            </a:r>
            <a:r>
              <a:rPr lang="en-US" sz="4400" dirty="0">
                <a:solidFill>
                  <a:schemeClr val="accent5">
                    <a:lumMod val="10000"/>
                  </a:schemeClr>
                </a:solidFill>
                <a:effectLst>
                  <a:outerShdw blurRad="38100" dist="38100" dir="2700000" algn="tl">
                    <a:srgbClr val="000000">
                      <a:alpha val="43137"/>
                    </a:srgbClr>
                  </a:outerShdw>
                </a:effectLst>
                <a:latin typeface="Times New Roman" pitchFamily="18" charset="0"/>
              </a:rPr>
              <a:t> 1: </a:t>
            </a:r>
            <a:r>
              <a:rPr lang="en-US" sz="4400" dirty="0" err="1" smtClean="0">
                <a:solidFill>
                  <a:schemeClr val="accent5">
                    <a:lumMod val="10000"/>
                  </a:schemeClr>
                </a:solidFill>
                <a:effectLst>
                  <a:outerShdw blurRad="38100" dist="38100" dir="2700000" algn="tl">
                    <a:srgbClr val="000000">
                      <a:alpha val="43137"/>
                    </a:srgbClr>
                  </a:outerShdw>
                </a:effectLst>
                <a:latin typeface="Times New Roman" pitchFamily="18" charset="0"/>
              </a:rPr>
              <a:t>Ngày</a:t>
            </a:r>
            <a:r>
              <a:rPr lang="en-US" sz="4400" dirty="0" smtClean="0">
                <a:solidFill>
                  <a:schemeClr val="accent5">
                    <a:lumMod val="10000"/>
                  </a:schemeClr>
                </a:solidFill>
                <a:effectLst>
                  <a:outerShdw blurRad="38100" dist="38100" dir="2700000" algn="tl">
                    <a:srgbClr val="000000">
                      <a:alpha val="43137"/>
                    </a:srgbClr>
                  </a:outerShdw>
                </a:effectLst>
                <a:latin typeface="Times New Roman" pitchFamily="18" charset="0"/>
              </a:rPr>
              <a:t> </a:t>
            </a:r>
            <a:r>
              <a:rPr lang="en-US" sz="4400" dirty="0" err="1" smtClean="0">
                <a:solidFill>
                  <a:schemeClr val="accent5">
                    <a:lumMod val="10000"/>
                  </a:schemeClr>
                </a:solidFill>
                <a:effectLst>
                  <a:outerShdw blurRad="38100" dist="38100" dir="2700000" algn="tl">
                    <a:srgbClr val="000000">
                      <a:alpha val="43137"/>
                    </a:srgbClr>
                  </a:outerShdw>
                </a:effectLst>
                <a:latin typeface="Times New Roman" pitchFamily="18" charset="0"/>
              </a:rPr>
              <a:t>gặp</a:t>
            </a:r>
            <a:r>
              <a:rPr lang="en-US" sz="4400" dirty="0" smtClean="0">
                <a:solidFill>
                  <a:schemeClr val="accent5">
                    <a:lumMod val="10000"/>
                  </a:schemeClr>
                </a:solidFill>
                <a:effectLst>
                  <a:outerShdw blurRad="38100" dist="38100" dir="2700000" algn="tl">
                    <a:srgbClr val="000000">
                      <a:alpha val="43137"/>
                    </a:srgbClr>
                  </a:outerShdw>
                </a:effectLst>
                <a:latin typeface="Times New Roman" pitchFamily="18" charset="0"/>
              </a:rPr>
              <a:t> </a:t>
            </a:r>
            <a:r>
              <a:rPr lang="en-US" sz="4400" dirty="0" err="1" smtClean="0">
                <a:solidFill>
                  <a:schemeClr val="accent5">
                    <a:lumMod val="10000"/>
                  </a:schemeClr>
                </a:solidFill>
                <a:effectLst>
                  <a:outerShdw blurRad="38100" dist="38100" dir="2700000" algn="tl">
                    <a:srgbClr val="000000">
                      <a:alpha val="43137"/>
                    </a:srgbClr>
                  </a:outerShdw>
                </a:effectLst>
                <a:latin typeface="Times New Roman" pitchFamily="18" charset="0"/>
              </a:rPr>
              <a:t>lại</a:t>
            </a:r>
            <a:r>
              <a:rPr lang="en-US" sz="4400" dirty="0" smtClean="0">
                <a:solidFill>
                  <a:schemeClr val="accent5">
                    <a:lumMod val="10000"/>
                  </a:schemeClr>
                </a:solidFill>
                <a:effectLst>
                  <a:outerShdw blurRad="38100" dist="38100" dir="2700000" algn="tl">
                    <a:srgbClr val="000000">
                      <a:alpha val="43137"/>
                    </a:srgbClr>
                  </a:outerShdw>
                </a:effectLst>
                <a:latin typeface="Times New Roman" pitchFamily="18" charset="0"/>
              </a:rPr>
              <a:t> </a:t>
            </a:r>
            <a:r>
              <a:rPr lang="en-US" sz="4400" dirty="0">
                <a:solidFill>
                  <a:schemeClr val="accent5">
                    <a:lumMod val="10000"/>
                  </a:schemeClr>
                </a:solidFill>
                <a:effectLst>
                  <a:outerShdw blurRad="38100" dist="38100" dir="2700000" algn="tl">
                    <a:srgbClr val="000000">
                      <a:alpha val="43137"/>
                    </a:srgbClr>
                  </a:outerShdw>
                </a:effectLst>
                <a:latin typeface="Times New Roman" pitchFamily="18" charset="0"/>
              </a:rPr>
              <a:t>( </a:t>
            </a:r>
            <a:r>
              <a:rPr lang="en-US" sz="4400" dirty="0" err="1" smtClean="0">
                <a:solidFill>
                  <a:schemeClr val="accent5">
                    <a:lumMod val="10000"/>
                  </a:schemeClr>
                </a:solidFill>
                <a:effectLst>
                  <a:outerShdw blurRad="38100" dist="38100" dir="2700000" algn="tl">
                    <a:srgbClr val="000000">
                      <a:alpha val="43137"/>
                    </a:srgbClr>
                  </a:outerShdw>
                </a:effectLst>
                <a:latin typeface="Times New Roman" pitchFamily="18" charset="0"/>
              </a:rPr>
              <a:t>Tiết</a:t>
            </a:r>
            <a:r>
              <a:rPr lang="en-US" sz="4400" dirty="0" smtClean="0">
                <a:solidFill>
                  <a:schemeClr val="accent5">
                    <a:lumMod val="10000"/>
                  </a:schemeClr>
                </a:solidFill>
                <a:effectLst>
                  <a:outerShdw blurRad="38100" dist="38100" dir="2700000" algn="tl">
                    <a:srgbClr val="000000">
                      <a:alpha val="43137"/>
                    </a:srgbClr>
                  </a:outerShdw>
                </a:effectLst>
                <a:latin typeface="Times New Roman" pitchFamily="18" charset="0"/>
              </a:rPr>
              <a:t> </a:t>
            </a:r>
            <a:r>
              <a:rPr lang="en-US" sz="4400" dirty="0">
                <a:solidFill>
                  <a:schemeClr val="accent5">
                    <a:lumMod val="10000"/>
                  </a:schemeClr>
                </a:solidFill>
                <a:effectLst>
                  <a:outerShdw blurRad="38100" dist="38100" dir="2700000" algn="tl">
                    <a:srgbClr val="000000">
                      <a:alpha val="43137"/>
                    </a:srgbClr>
                  </a:outerShdw>
                </a:effectLst>
                <a:latin typeface="Times New Roman" pitchFamily="18" charset="0"/>
              </a:rPr>
              <a:t>1)</a:t>
            </a:r>
          </a:p>
        </p:txBody>
      </p:sp>
      <p:sp>
        <p:nvSpPr>
          <p:cNvPr id="4" name="TextBox 3"/>
          <p:cNvSpPr txBox="1"/>
          <p:nvPr/>
        </p:nvSpPr>
        <p:spPr>
          <a:xfrm>
            <a:off x="1955800" y="725269"/>
            <a:ext cx="10313773"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lvl="0" algn="ctr"/>
            <a:r>
              <a:rPr lang="en-US" sz="4400" dirty="0" err="1">
                <a:solidFill>
                  <a:srgbClr val="472C18"/>
                </a:solidFill>
                <a:latin typeface="Times New Roman" panose="02020603050405020304" pitchFamily="18" charset="0"/>
                <a:cs typeface="Times New Roman" panose="02020603050405020304" pitchFamily="18" charset="0"/>
              </a:rPr>
              <a:t>Thứ</a:t>
            </a:r>
            <a:r>
              <a:rPr lang="en-US" sz="4400" dirty="0">
                <a:solidFill>
                  <a:srgbClr val="472C18"/>
                </a:solidFill>
                <a:latin typeface="Times New Roman" panose="02020603050405020304" pitchFamily="18" charset="0"/>
                <a:cs typeface="Times New Roman" panose="02020603050405020304" pitchFamily="18" charset="0"/>
              </a:rPr>
              <a:t> </a:t>
            </a:r>
            <a:r>
              <a:rPr lang="en-US" sz="4400" dirty="0" err="1" smtClean="0">
                <a:solidFill>
                  <a:srgbClr val="472C18"/>
                </a:solidFill>
                <a:latin typeface="Times New Roman" panose="02020603050405020304" pitchFamily="18" charset="0"/>
                <a:cs typeface="Times New Roman" panose="02020603050405020304" pitchFamily="18" charset="0"/>
              </a:rPr>
              <a:t>Năm</a:t>
            </a:r>
            <a:r>
              <a:rPr lang="en-US" sz="4400" dirty="0" smtClean="0">
                <a:solidFill>
                  <a:srgbClr val="472C18"/>
                </a:solidFill>
                <a:latin typeface="Times New Roman" panose="02020603050405020304" pitchFamily="18" charset="0"/>
                <a:cs typeface="Times New Roman" panose="02020603050405020304" pitchFamily="18" charset="0"/>
              </a:rPr>
              <a:t>, </a:t>
            </a:r>
            <a:r>
              <a:rPr lang="en-US" sz="4400" dirty="0" err="1">
                <a:solidFill>
                  <a:srgbClr val="472C18"/>
                </a:solidFill>
                <a:latin typeface="Times New Roman" panose="02020603050405020304" pitchFamily="18" charset="0"/>
                <a:cs typeface="Times New Roman" panose="02020603050405020304" pitchFamily="18" charset="0"/>
              </a:rPr>
              <a:t>ngày</a:t>
            </a:r>
            <a:r>
              <a:rPr lang="en-US" sz="4400" dirty="0">
                <a:solidFill>
                  <a:srgbClr val="472C18"/>
                </a:solidFill>
                <a:latin typeface="Times New Roman" panose="02020603050405020304" pitchFamily="18" charset="0"/>
                <a:cs typeface="Times New Roman" panose="02020603050405020304" pitchFamily="18" charset="0"/>
              </a:rPr>
              <a:t> </a:t>
            </a:r>
            <a:r>
              <a:rPr lang="en-US" sz="4400" dirty="0" smtClean="0">
                <a:solidFill>
                  <a:srgbClr val="472C18"/>
                </a:solidFill>
                <a:latin typeface="Times New Roman" panose="02020603050405020304" pitchFamily="18" charset="0"/>
                <a:cs typeface="Times New Roman" panose="02020603050405020304" pitchFamily="18" charset="0"/>
              </a:rPr>
              <a:t>17 </a:t>
            </a:r>
            <a:r>
              <a:rPr lang="en-US" sz="4400" dirty="0" err="1" smtClean="0">
                <a:solidFill>
                  <a:srgbClr val="472C18"/>
                </a:solidFill>
                <a:latin typeface="Times New Roman" panose="02020603050405020304" pitchFamily="18" charset="0"/>
                <a:cs typeface="Times New Roman" panose="02020603050405020304" pitchFamily="18" charset="0"/>
              </a:rPr>
              <a:t>tháng</a:t>
            </a:r>
            <a:r>
              <a:rPr lang="en-US" sz="4400" dirty="0" smtClean="0">
                <a:solidFill>
                  <a:srgbClr val="472C18"/>
                </a:solidFill>
                <a:latin typeface="Times New Roman" panose="02020603050405020304" pitchFamily="18" charset="0"/>
                <a:cs typeface="Times New Roman" panose="02020603050405020304" pitchFamily="18" charset="0"/>
              </a:rPr>
              <a:t> </a:t>
            </a:r>
            <a:r>
              <a:rPr lang="en-US" sz="4400" dirty="0">
                <a:solidFill>
                  <a:srgbClr val="472C18"/>
                </a:solidFill>
                <a:latin typeface="Times New Roman" panose="02020603050405020304" pitchFamily="18" charset="0"/>
                <a:cs typeface="Times New Roman" panose="02020603050405020304" pitchFamily="18" charset="0"/>
              </a:rPr>
              <a:t>8</a:t>
            </a:r>
            <a:r>
              <a:rPr lang="en-US" sz="4400" dirty="0" smtClean="0">
                <a:solidFill>
                  <a:srgbClr val="472C18"/>
                </a:solidFill>
                <a:latin typeface="Times New Roman" panose="02020603050405020304" pitchFamily="18" charset="0"/>
                <a:cs typeface="Times New Roman" panose="02020603050405020304" pitchFamily="18" charset="0"/>
              </a:rPr>
              <a:t> </a:t>
            </a:r>
            <a:r>
              <a:rPr lang="en-US" sz="4400" dirty="0" err="1">
                <a:solidFill>
                  <a:srgbClr val="472C18"/>
                </a:solidFill>
                <a:latin typeface="Times New Roman" panose="02020603050405020304" pitchFamily="18" charset="0"/>
                <a:cs typeface="Times New Roman" panose="02020603050405020304" pitchFamily="18" charset="0"/>
              </a:rPr>
              <a:t>năm</a:t>
            </a:r>
            <a:r>
              <a:rPr lang="en-US" sz="4400" dirty="0">
                <a:solidFill>
                  <a:srgbClr val="472C18"/>
                </a:solidFill>
                <a:latin typeface="Times New Roman" panose="02020603050405020304" pitchFamily="18" charset="0"/>
                <a:cs typeface="Times New Roman" panose="02020603050405020304" pitchFamily="18" charset="0"/>
              </a:rPr>
              <a:t> </a:t>
            </a:r>
            <a:r>
              <a:rPr lang="en-US" sz="4400" dirty="0" smtClean="0">
                <a:solidFill>
                  <a:srgbClr val="472C18"/>
                </a:solidFill>
                <a:latin typeface="Times New Roman" panose="02020603050405020304" pitchFamily="18" charset="0"/>
                <a:cs typeface="Times New Roman" panose="02020603050405020304" pitchFamily="18" charset="0"/>
              </a:rPr>
              <a:t>2023</a:t>
            </a:r>
            <a:endParaRPr lang="en-US" sz="4400" dirty="0">
              <a:solidFill>
                <a:srgbClr val="472C18"/>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948476" y="1592759"/>
            <a:ext cx="6079067" cy="830997"/>
          </a:xfrm>
          <a:prstGeom prst="rect">
            <a:avLst/>
          </a:prstGeom>
          <a:noFill/>
        </p:spPr>
        <p:txBody>
          <a:bodyPr wrap="square" rtlCol="0">
            <a:spAutoFit/>
          </a:bodyPr>
          <a:lstStyle/>
          <a:p>
            <a:pPr algn="ctr"/>
            <a:r>
              <a:rPr lang="en-US" sz="4000" b="1" dirty="0" smtClean="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Tiếng</a:t>
            </a:r>
            <a:r>
              <a:rPr lang="en-US" sz="4800" b="1" dirty="0">
                <a:solidFill>
                  <a:srgbClr val="000000"/>
                </a:solidFill>
                <a:latin typeface="Times New Roman" pitchFamily="18" charset="0"/>
                <a:cs typeface="Times New Roman" pitchFamily="18" charset="0"/>
              </a:rPr>
              <a:t> </a:t>
            </a:r>
            <a:r>
              <a:rPr lang="en-US" sz="4800" b="1" dirty="0" err="1">
                <a:solidFill>
                  <a:srgbClr val="000000"/>
                </a:solidFill>
                <a:latin typeface="Times New Roman" pitchFamily="18" charset="0"/>
                <a:cs typeface="Times New Roman" pitchFamily="18" charset="0"/>
              </a:rPr>
              <a:t>Việt</a:t>
            </a:r>
            <a:endParaRPr lang="vi-VN" sz="48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93583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F60F0F7-D703-DFB7-73BE-4082689EF752}"/>
              </a:ext>
            </a:extLst>
          </p:cNvPr>
          <p:cNvPicPr>
            <a:picLocks noChangeAspect="1"/>
          </p:cNvPicPr>
          <p:nvPr/>
        </p:nvPicPr>
        <p:blipFill>
          <a:blip r:embed="rId2"/>
          <a:stretch>
            <a:fillRect/>
          </a:stretch>
        </p:blipFill>
        <p:spPr>
          <a:xfrm>
            <a:off x="965200" y="228600"/>
            <a:ext cx="14275886" cy="8458200"/>
          </a:xfrm>
          <a:prstGeom prst="rect">
            <a:avLst/>
          </a:prstGeom>
        </p:spPr>
      </p:pic>
    </p:spTree>
    <p:extLst>
      <p:ext uri="{BB962C8B-B14F-4D97-AF65-F5344CB8AC3E}">
        <p14:creationId xmlns:p14="http://schemas.microsoft.com/office/powerpoint/2010/main" val="293234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769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A5A4529-F592-CE07-E042-CBF0B34B12F2}"/>
              </a:ext>
            </a:extLst>
          </p:cNvPr>
          <p:cNvPicPr>
            <a:picLocks noChangeAspect="1"/>
          </p:cNvPicPr>
          <p:nvPr/>
        </p:nvPicPr>
        <p:blipFill>
          <a:blip r:embed="rId2"/>
          <a:stretch>
            <a:fillRect/>
          </a:stretch>
        </p:blipFill>
        <p:spPr>
          <a:xfrm>
            <a:off x="8128000" y="4003284"/>
            <a:ext cx="8019043" cy="4570291"/>
          </a:xfrm>
          <a:prstGeom prst="rect">
            <a:avLst/>
          </a:prstGeom>
        </p:spPr>
      </p:pic>
      <p:sp>
        <p:nvSpPr>
          <p:cNvPr id="4" name="TextBox 3">
            <a:extLst>
              <a:ext uri="{FF2B5EF4-FFF2-40B4-BE49-F238E27FC236}">
                <a16:creationId xmlns:a16="http://schemas.microsoft.com/office/drawing/2014/main" xmlns="" id="{568E8B30-18EB-CEA4-1536-86D0768112CA}"/>
              </a:ext>
            </a:extLst>
          </p:cNvPr>
          <p:cNvSpPr txBox="1"/>
          <p:nvPr/>
        </p:nvSpPr>
        <p:spPr>
          <a:xfrm>
            <a:off x="279400" y="0"/>
            <a:ext cx="15867643" cy="8875443"/>
          </a:xfrm>
          <a:prstGeom prst="rect">
            <a:avLst/>
          </a:prstGeom>
          <a:noFill/>
        </p:spPr>
        <p:txBody>
          <a:bodyPr wrap="square">
            <a:spAutoFit/>
          </a:bodyPr>
          <a:lstStyle/>
          <a:p>
            <a:pPr algn="ctr"/>
            <a:r>
              <a:rPr lang="en-US" sz="2667" dirty="0">
                <a:solidFill>
                  <a:srgbClr val="002060"/>
                </a:solidFill>
                <a:latin typeface="Baloo 2 ExtraBold" pitchFamily="2" charset="0"/>
                <a:cs typeface="Baloo 2 ExtraBold" pitchFamily="2" charset="0"/>
              </a:rPr>
              <a:t>	</a:t>
            </a:r>
          </a:p>
          <a:p>
            <a:pPr algn="ctr"/>
            <a:r>
              <a:rPr lang="en-US" sz="3600" dirty="0">
                <a:solidFill>
                  <a:srgbClr val="FF0000"/>
                </a:solidFill>
                <a:latin typeface="Times New Roman" panose="02020603050405020304" pitchFamily="18" charset="0"/>
                <a:cs typeface="Times New Roman" panose="02020603050405020304" pitchFamily="18" charset="0"/>
              </a:rPr>
              <a:t>NGÀY GẶP LẠI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en-US" sz="2667" dirty="0" smtClean="0">
                <a:solidFill>
                  <a:srgbClr val="FF0000"/>
                </a:solidFill>
                <a:latin typeface="Times New Roman" panose="02020603050405020304" pitchFamily="18" charset="0"/>
                <a:cs typeface="Times New Roman" panose="02020603050405020304" pitchFamily="18" charset="0"/>
              </a:rPr>
              <a:t>1. </a:t>
            </a:r>
            <a:r>
              <a:rPr lang="vi-VN" sz="2667" dirty="0" smtClean="0">
                <a:solidFill>
                  <a:srgbClr val="002060"/>
                </a:solidFill>
                <a:latin typeface="Times New Roman" panose="02020603050405020304" pitchFamily="18" charset="0"/>
                <a:cs typeface="Times New Roman" panose="02020603050405020304" pitchFamily="18" charset="0"/>
              </a:rPr>
              <a:t>Chi </a:t>
            </a:r>
            <a:r>
              <a:rPr lang="vi-VN" sz="2667" dirty="0">
                <a:solidFill>
                  <a:srgbClr val="002060"/>
                </a:solidFill>
                <a:latin typeface="Times New Roman" panose="02020603050405020304" pitchFamily="18" charset="0"/>
                <a:cs typeface="Times New Roman" panose="02020603050405020304" pitchFamily="18" charset="0"/>
              </a:rPr>
              <a:t>mở tung cửa sổ đón những tia nắng đầu thu. Thế là hết hè rồi. Ngày mai bắt đầu năm học mới.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Có tiếng gọi ngoài cổng. Chi nhìn ra, thấy Sơn giơ chiếc diều rất xinh, vẫy rối rít:</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Cho cậu này.</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en-US" sz="2667" dirty="0" smtClean="0">
                <a:solidFill>
                  <a:srgbClr val="FF0000"/>
                </a:solidFill>
                <a:latin typeface="Times New Roman" panose="02020603050405020304" pitchFamily="18" charset="0"/>
                <a:cs typeface="Times New Roman" panose="02020603050405020304" pitchFamily="18" charset="0"/>
              </a:rPr>
              <a:t>2. </a:t>
            </a:r>
            <a:r>
              <a:rPr lang="vi-VN" sz="2667" dirty="0" smtClean="0">
                <a:solidFill>
                  <a:srgbClr val="002060"/>
                </a:solidFill>
                <a:latin typeface="Times New Roman" panose="02020603050405020304" pitchFamily="18" charset="0"/>
                <a:cs typeface="Times New Roman" panose="02020603050405020304" pitchFamily="18" charset="0"/>
              </a:rPr>
              <a:t>Chi </a:t>
            </a:r>
            <a:r>
              <a:rPr lang="vi-VN" sz="2667" dirty="0">
                <a:solidFill>
                  <a:srgbClr val="002060"/>
                </a:solidFill>
                <a:latin typeface="Times New Roman" panose="02020603050405020304" pitchFamily="18" charset="0"/>
                <a:cs typeface="Times New Roman" panose="02020603050405020304" pitchFamily="18" charset="0"/>
              </a:rPr>
              <a:t>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en-US" sz="2667" dirty="0" smtClean="0">
                <a:solidFill>
                  <a:srgbClr val="FF0000"/>
                </a:solidFill>
                <a:latin typeface="Times New Roman" panose="02020603050405020304" pitchFamily="18" charset="0"/>
                <a:cs typeface="Times New Roman" panose="02020603050405020304" pitchFamily="18" charset="0"/>
              </a:rPr>
              <a:t>3.</a:t>
            </a:r>
            <a:r>
              <a:rPr lang="en-US" sz="2667" dirty="0" smtClean="0">
                <a:solidFill>
                  <a:srgbClr val="002060"/>
                </a:solidFill>
                <a:latin typeface="Times New Roman" panose="02020603050405020304" pitchFamily="18" charset="0"/>
                <a:cs typeface="Times New Roman" panose="02020603050405020304" pitchFamily="18" charset="0"/>
              </a:rPr>
              <a:t> </a:t>
            </a:r>
            <a:r>
              <a:rPr lang="vi-VN" sz="2667" dirty="0" smtClean="0">
                <a:solidFill>
                  <a:srgbClr val="002060"/>
                </a:solidFill>
                <a:latin typeface="Times New Roman" panose="02020603050405020304" pitchFamily="18" charset="0"/>
                <a:cs typeface="Times New Roman" panose="02020603050405020304" pitchFamily="18" charset="0"/>
              </a:rPr>
              <a:t>Nhìn </a:t>
            </a:r>
            <a:r>
              <a:rPr lang="vi-VN" sz="2667" dirty="0">
                <a:solidFill>
                  <a:srgbClr val="002060"/>
                </a:solidFill>
                <a:latin typeface="Times New Roman" panose="02020603050405020304" pitchFamily="18" charset="0"/>
                <a:cs typeface="Times New Roman" panose="02020603050405020304" pitchFamily="18" charset="0"/>
              </a:rPr>
              <a:t>Sơn đen nhẻm, mắt lấp lánh khi kể chuyện, Chi chợt thấy buồn:</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Tớ chẳng được đi đâu.</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Nhưng mẹ tớ bảo cậu biết đi xe đạp rồi.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Ừ, tớ ở nhà tập xe thôi.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Thế cậu được đạp xe đi khắp nơi mà.</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Chi cười: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Ừ nhỉ.</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en-US" sz="2667" dirty="0">
                <a:solidFill>
                  <a:srgbClr val="FF0000"/>
                </a:solidFill>
                <a:latin typeface="Times New Roman" panose="02020603050405020304" pitchFamily="18" charset="0"/>
                <a:cs typeface="Times New Roman" panose="02020603050405020304" pitchFamily="18" charset="0"/>
              </a:rPr>
              <a:t>4</a:t>
            </a:r>
            <a:r>
              <a:rPr lang="en-US" sz="2667" dirty="0" smtClean="0">
                <a:solidFill>
                  <a:srgbClr val="FF0000"/>
                </a:solidFill>
                <a:latin typeface="Times New Roman" panose="02020603050405020304" pitchFamily="18" charset="0"/>
                <a:cs typeface="Times New Roman" panose="02020603050405020304" pitchFamily="18" charset="0"/>
              </a:rPr>
              <a:t>. </a:t>
            </a:r>
            <a:r>
              <a:rPr lang="vi-VN" sz="2667" dirty="0" smtClean="0">
                <a:solidFill>
                  <a:srgbClr val="002060"/>
                </a:solidFill>
                <a:latin typeface="Times New Roman" panose="02020603050405020304" pitchFamily="18" charset="0"/>
                <a:cs typeface="Times New Roman" panose="02020603050405020304" pitchFamily="18" charset="0"/>
              </a:rPr>
              <a:t>Thế </a:t>
            </a:r>
            <a:r>
              <a:rPr lang="vi-VN" sz="2667" dirty="0">
                <a:solidFill>
                  <a:srgbClr val="002060"/>
                </a:solidFill>
                <a:latin typeface="Times New Roman" panose="02020603050405020304" pitchFamily="18" charset="0"/>
                <a:cs typeface="Times New Roman" panose="02020603050405020304" pitchFamily="18" charset="0"/>
              </a:rPr>
              <a:t>là Chi kể bố dạy Chi đi xe đạp. Bây giờ, Chi đã đạp xe bon bon. Con đường quen thuộc bỗng trở nên mới mẻ.</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Cứ thế, hai bạn thi nhau kể những trải nghiệm mùa hè.</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Ngày mai đi học rồi, nhưng mùa hè chắc sẽ theo các bạn vào lớp học.</a:t>
            </a:r>
          </a:p>
          <a:p>
            <a:pPr algn="r"/>
            <a:r>
              <a:rPr lang="vi-VN" sz="2667" b="1" dirty="0">
                <a:solidFill>
                  <a:srgbClr val="002060"/>
                </a:solidFill>
                <a:latin typeface="Baloo 2 ExtraBold" pitchFamily="2" charset="0"/>
                <a:cs typeface="Baloo 2 ExtraBold" pitchFamily="2" charset="0"/>
              </a:rPr>
              <a:t>(Minh Dương)</a:t>
            </a:r>
            <a:r>
              <a:rPr lang="vi-VN" sz="2667" dirty="0">
                <a:solidFill>
                  <a:srgbClr val="002060"/>
                </a:solidFill>
                <a:latin typeface="Baloo 2 ExtraBold" pitchFamily="2" charset="0"/>
                <a:cs typeface="Baloo 2 ExtraBold" pitchFamily="2" charset="0"/>
              </a:rPr>
              <a:t/>
            </a:r>
            <a:br>
              <a:rPr lang="vi-VN" sz="2667" dirty="0">
                <a:solidFill>
                  <a:srgbClr val="002060"/>
                </a:solidFill>
                <a:latin typeface="Baloo 2 ExtraBold" pitchFamily="2" charset="0"/>
                <a:cs typeface="Baloo 2 ExtraBold" pitchFamily="2" charset="0"/>
              </a:rPr>
            </a:br>
            <a:endParaRPr lang="en-US" sz="2667" dirty="0">
              <a:solidFill>
                <a:srgbClr val="002060"/>
              </a:solidFill>
              <a:latin typeface="Baloo 2 ExtraBold" pitchFamily="2" charset="0"/>
              <a:cs typeface="Baloo 2 ExtraBold" pitchFamily="2" charset="0"/>
            </a:endParaRPr>
          </a:p>
        </p:txBody>
      </p:sp>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3"/>
          <a:stretch>
            <a:fillRect/>
          </a:stretch>
        </p:blipFill>
        <p:spPr>
          <a:xfrm>
            <a:off x="108958" y="20320"/>
            <a:ext cx="1276207" cy="1016088"/>
          </a:xfrm>
          <a:prstGeom prst="rect">
            <a:avLst/>
          </a:prstGeom>
        </p:spPr>
      </p:pic>
    </p:spTree>
    <p:extLst>
      <p:ext uri="{BB962C8B-B14F-4D97-AF65-F5344CB8AC3E}">
        <p14:creationId xmlns:p14="http://schemas.microsoft.com/office/powerpoint/2010/main" val="1769265455"/>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65800" y="228600"/>
            <a:ext cx="5029200" cy="830997"/>
          </a:xfrm>
          <a:prstGeom prst="rect">
            <a:avLst/>
          </a:prstGeom>
        </p:spPr>
        <p:txBody>
          <a:bodyPr wrap="square">
            <a:spAutoFit/>
          </a:bodyPr>
          <a:lstStyle/>
          <a:p>
            <a:r>
              <a:rPr lang="en-US" sz="4800" dirty="0">
                <a:latin typeface="Times New Roman" panose="02020603050405020304" pitchFamily="18" charset="0"/>
                <a:ea typeface="Times New Roman" panose="02020603050405020304" pitchFamily="18" charset="0"/>
              </a:rPr>
              <a:t>PHIẾU BÀI TẬP</a:t>
            </a:r>
            <a:endParaRPr lang="en-US" sz="4800" dirty="0"/>
          </a:p>
        </p:txBody>
      </p:sp>
      <p:graphicFrame>
        <p:nvGraphicFramePr>
          <p:cNvPr id="7" name="Table 6"/>
          <p:cNvGraphicFramePr>
            <a:graphicFrameLocks noGrp="1"/>
          </p:cNvGraphicFramePr>
          <p:nvPr>
            <p:extLst>
              <p:ext uri="{D42A27DB-BD31-4B8C-83A1-F6EECF244321}">
                <p14:modId xmlns:p14="http://schemas.microsoft.com/office/powerpoint/2010/main" val="1112909820"/>
              </p:ext>
            </p:extLst>
          </p:nvPr>
        </p:nvGraphicFramePr>
        <p:xfrm>
          <a:off x="1574800" y="1163227"/>
          <a:ext cx="13411200" cy="6532972"/>
        </p:xfrm>
        <a:graphic>
          <a:graphicData uri="http://schemas.openxmlformats.org/drawingml/2006/table">
            <a:tbl>
              <a:tblPr firstRow="1" firstCol="1" bandRow="1"/>
              <a:tblGrid>
                <a:gridCol w="3438770"/>
                <a:gridCol w="2428630"/>
                <a:gridCol w="2667000"/>
                <a:gridCol w="2438400"/>
                <a:gridCol w="2438400"/>
              </a:tblGrid>
              <a:tr h="1510210">
                <a:tc>
                  <a:txBody>
                    <a:bodyPr/>
                    <a:lstStyle/>
                    <a:p>
                      <a:pPr algn="ctr">
                        <a:lnSpc>
                          <a:spcPct val="107000"/>
                        </a:lnSpc>
                        <a:spcAft>
                          <a:spcPts val="0"/>
                        </a:spcAft>
                      </a:pP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dung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Đoạn 1</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Đoạn 2</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Đoạn 3</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Đoạn 4</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276">
                <a:tc>
                  <a:txBody>
                    <a:bodyPr/>
                    <a:lstStyle/>
                    <a:p>
                      <a:pPr algn="ctr">
                        <a:lnSpc>
                          <a:spcPct val="107000"/>
                        </a:lnSpc>
                        <a:spcAft>
                          <a:spcPts val="0"/>
                        </a:spcAft>
                      </a:pP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tia</a:t>
                      </a:r>
                      <a:r>
                        <a:rPr lang="en-US" sz="44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4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lấp</a:t>
                      </a:r>
                      <a:r>
                        <a:rPr lang="en-US" sz="4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lánh</a:t>
                      </a:r>
                      <a:r>
                        <a:rPr lang="en-US" sz="4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0210">
                <a:tc>
                  <a:txBody>
                    <a:bodyPr/>
                    <a:lstStyle/>
                    <a:p>
                      <a:pPr algn="ctr">
                        <a:lnSpc>
                          <a:spcPct val="107000"/>
                        </a:lnSpc>
                        <a:spcAft>
                          <a:spcPts val="0"/>
                        </a:spcAft>
                      </a:pP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Câu 2</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Câu 3</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Câu 5</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276">
                <a:tc>
                  <a:txBody>
                    <a:bodyPr/>
                    <a:lstStyle/>
                    <a:p>
                      <a:pPr algn="ctr">
                        <a:lnSpc>
                          <a:spcPct val="107000"/>
                        </a:lnSpc>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Từ cần giải nghĩa </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710680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10074</TotalTime>
  <Words>236</Words>
  <Application>Microsoft Office PowerPoint</Application>
  <PresentationFormat>Custom</PresentationFormat>
  <Paragraphs>79</Paragraphs>
  <Slides>11</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Baloo 2 ExtraBold</vt:lpstr>
      <vt:lpstr>Calibri</vt:lpstr>
      <vt:lpstr>Inconsolata</vt:lpstr>
      <vt:lpstr>Nunito</vt:lpstr>
      <vt:lpstr>Times New Roman</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1050</cp:revision>
  <dcterms:created xsi:type="dcterms:W3CDTF">2008-09-09T22:52:10Z</dcterms:created>
  <dcterms:modified xsi:type="dcterms:W3CDTF">2023-08-16T13:34:56Z</dcterms:modified>
</cp:coreProperties>
</file>