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4" r:id="rId2"/>
    <p:sldId id="256" r:id="rId3"/>
    <p:sldId id="302" r:id="rId4"/>
    <p:sldId id="305" r:id="rId5"/>
    <p:sldId id="294" r:id="rId6"/>
    <p:sldId id="284" r:id="rId7"/>
    <p:sldId id="285" r:id="rId8"/>
    <p:sldId id="288" r:id="rId9"/>
    <p:sldId id="295" r:id="rId10"/>
    <p:sldId id="296" r:id="rId11"/>
    <p:sldId id="303" r:id="rId12"/>
    <p:sldId id="306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D34CD6"/>
    <a:srgbClr val="FCDFDC"/>
    <a:srgbClr val="FFFBCD"/>
    <a:srgbClr val="FDDEEB"/>
    <a:srgbClr val="FFF789"/>
    <a:srgbClr val="E07235"/>
    <a:srgbClr val="EB54E9"/>
    <a:srgbClr val="D8F3F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77FAE-47E4-41EB-B41E-BC41A233625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54183-A2E6-44AD-9BC8-5F57B6EEE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4829"/>
            <a:ext cx="38608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44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microsoft.com/office/2007/relationships/hdphoto" Target="../media/hdphoto1.wdp"/><Relationship Id="rId7" Type="http://schemas.openxmlformats.org/officeDocument/2006/relationships/image" Target="../media/image12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6" y="252653"/>
            <a:ext cx="1558931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12596" y="1085850"/>
            <a:ext cx="448370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6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6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440214" y="559031"/>
            <a:ext cx="7527945" cy="5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7" tIns="53883" rIns="107767" bIns="5388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5" b="1" dirty="0">
                <a:solidFill>
                  <a:srgbClr val="002060"/>
                </a:solidFill>
                <a:latin typeface="Times New Roman" pitchFamily="18" charset="0"/>
              </a:rPr>
              <a:t>TRƯỜNG TIỂU HỌC  AN HOÀ 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38451" y="5090815"/>
            <a:ext cx="5200649" cy="100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50"/>
              </a:spcBef>
              <a:defRPr/>
            </a:pPr>
            <a:r>
              <a:rPr lang="en-US" sz="2700" b="1" i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00" b="1" i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00" i="1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:Nguyễn</a:t>
            </a:r>
            <a:r>
              <a:rPr lang="en-US" sz="2700" i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00" i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endParaRPr lang="en-US" sz="2700" i="1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450"/>
              </a:spcBef>
              <a:defRPr/>
            </a:pPr>
            <a:r>
              <a:rPr lang="en-US" sz="2700" b="1" i="1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i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i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3A</a:t>
            </a:r>
            <a:endParaRPr lang="en-US" sz="3600" i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230010" y="3142009"/>
            <a:ext cx="10125074" cy="135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pPr algn="ctr" eaLnBrk="1" hangingPunct="1">
              <a:defRPr/>
            </a:pPr>
            <a:r>
              <a:rPr lang="en-US" sz="40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1:Tiết 1:BẢNG NHÂN 3</a:t>
            </a:r>
            <a:endParaRPr 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1857829" y="1545442"/>
            <a:ext cx="8592457" cy="149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9393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9393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CHUYÊN ĐỀ </a:t>
            </a:r>
          </a:p>
        </p:txBody>
      </p:sp>
    </p:spTree>
    <p:extLst>
      <p:ext uri="{BB962C8B-B14F-4D97-AF65-F5344CB8AC3E}">
        <p14:creationId xmlns:p14="http://schemas.microsoft.com/office/powerpoint/2010/main" val="108800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E273295-D5B0-4815-845E-E738BD49C787}"/>
              </a:ext>
            </a:extLst>
          </p:cNvPr>
          <p:cNvSpPr/>
          <p:nvPr/>
        </p:nvSpPr>
        <p:spPr>
          <a:xfrm>
            <a:off x="1073926" y="867275"/>
            <a:ext cx="537159" cy="5986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08" y="867275"/>
            <a:ext cx="2886478" cy="244826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54" y="926537"/>
            <a:ext cx="5576785" cy="1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E273295-D5B0-4815-845E-E738BD49C787}"/>
              </a:ext>
            </a:extLst>
          </p:cNvPr>
          <p:cNvSpPr/>
          <p:nvPr/>
        </p:nvSpPr>
        <p:spPr>
          <a:xfrm>
            <a:off x="1073926" y="867275"/>
            <a:ext cx="537159" cy="5986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08" y="867275"/>
            <a:ext cx="2886478" cy="244826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54" y="926537"/>
            <a:ext cx="5576785" cy="1744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3236686"/>
            <a:ext cx="8723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6 = 18 (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0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768" y="2442949"/>
            <a:ext cx="756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TRUYỀN ĐIỆN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814386" y="1434404"/>
            <a:ext cx="10113947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5: TIẾT1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NHÂN </a:t>
            </a:r>
            <a:r>
              <a:rPr lang="en-US" sz="8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3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768" y="2442949"/>
            <a:ext cx="756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9386DD55-CA92-A340-B812-E15ADB4824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61" end="1281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939123" y="365971"/>
            <a:ext cx="3696699" cy="14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3" y="1801091"/>
            <a:ext cx="9865936" cy="37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3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67189" y="68492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262C01B9-12AC-4EA4-B70B-8047243DC129}"/>
              </a:ext>
            </a:extLst>
          </p:cNvPr>
          <p:cNvSpPr/>
          <p:nvPr/>
        </p:nvSpPr>
        <p:spPr>
          <a:xfrm>
            <a:off x="6620054" y="362413"/>
            <a:ext cx="2476500" cy="17948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92" y="2157254"/>
            <a:ext cx="1608948" cy="162503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57" y="1638705"/>
            <a:ext cx="4628075" cy="102136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35" y="2789464"/>
            <a:ext cx="2389338" cy="64408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45" y="3454997"/>
            <a:ext cx="3280368" cy="652546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45" y="4228470"/>
            <a:ext cx="2419851" cy="7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nhân </a:t>
            </a:r>
            <a:r>
              <a:rPr lang="en-US" sz="2800" dirty="0"/>
              <a:t>3</a:t>
            </a:r>
            <a:endParaRPr lang="vi-V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3924929"/>
                  </p:ext>
                </p:extLst>
              </p:nvPr>
            </p:nvGraphicFramePr>
            <p:xfrm>
              <a:off x="7153426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3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</a:t>
                          </a:r>
                          <a:r>
                            <a:rPr lang="en-US" sz="2800" dirty="0"/>
                            <a:t>3</a:t>
                          </a:r>
                          <a:r>
                            <a:rPr lang="vi-VN" sz="28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</a:t>
                          </a:r>
                          <a:r>
                            <a:rPr lang="en-US" sz="2800" dirty="0"/>
                            <a:t>3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3924929"/>
                  </p:ext>
                </p:extLst>
              </p:nvPr>
            </p:nvGraphicFramePr>
            <p:xfrm>
              <a:off x="7153426" y="2886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 smtClean="0"/>
                            <a:t>3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0217" r="-1031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92308" r="-1031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89130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89130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89130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589130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89130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97802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88043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88043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BA7FB40C-6E4F-47B8-8CFF-60DC9D1D2269}"/>
              </a:ext>
            </a:extLst>
          </p:cNvPr>
          <p:cNvSpPr/>
          <p:nvPr/>
        </p:nvSpPr>
        <p:spPr>
          <a:xfrm>
            <a:off x="9218263" y="249862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C1B5DD6-783E-4095-AB0D-3F874174BB0C}"/>
              </a:ext>
            </a:extLst>
          </p:cNvPr>
          <p:cNvSpPr/>
          <p:nvPr/>
        </p:nvSpPr>
        <p:spPr>
          <a:xfrm>
            <a:off x="9218263" y="3077133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A2503BF2-AD0D-4B96-A7C4-09750EA4F486}"/>
              </a:ext>
            </a:extLst>
          </p:cNvPr>
          <p:cNvSpPr/>
          <p:nvPr/>
        </p:nvSpPr>
        <p:spPr>
          <a:xfrm>
            <a:off x="9218262" y="361505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75B0F18C-ADC8-4B2F-AD24-2D69AA8BAB12}"/>
              </a:ext>
            </a:extLst>
          </p:cNvPr>
          <p:cNvSpPr/>
          <p:nvPr/>
        </p:nvSpPr>
        <p:spPr>
          <a:xfrm>
            <a:off x="9218263" y="418429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AF3B604-DF0B-45CD-804F-B5C2E93F9601}"/>
              </a:ext>
            </a:extLst>
          </p:cNvPr>
          <p:cNvSpPr/>
          <p:nvPr/>
        </p:nvSpPr>
        <p:spPr>
          <a:xfrm>
            <a:off x="9242328" y="474075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1988D995-09D6-4C6B-B164-1895BC683F0E}"/>
              </a:ext>
            </a:extLst>
          </p:cNvPr>
          <p:cNvSpPr/>
          <p:nvPr/>
        </p:nvSpPr>
        <p:spPr>
          <a:xfrm>
            <a:off x="9213299" y="531000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08B7EC9-73FB-48F2-965F-45E797580F5C}"/>
              </a:ext>
            </a:extLst>
          </p:cNvPr>
          <p:cNvSpPr/>
          <p:nvPr/>
        </p:nvSpPr>
        <p:spPr>
          <a:xfrm>
            <a:off x="7452653" y="807474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D65EC19-A56A-4C6C-815B-1F926AF8C63F}"/>
              </a:ext>
            </a:extLst>
          </p:cNvPr>
          <p:cNvSpPr txBox="1"/>
          <p:nvPr/>
        </p:nvSpPr>
        <p:spPr>
          <a:xfrm>
            <a:off x="2841356" y="3661962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A33CC6E-BAAA-4FA5-93A3-6DB67DE763D2}"/>
              </a:ext>
            </a:extLst>
          </p:cNvPr>
          <p:cNvSpPr/>
          <p:nvPr/>
        </p:nvSpPr>
        <p:spPr>
          <a:xfrm>
            <a:off x="8190951" y="820149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698B20A-03EF-4DDA-A958-5009A9DCC9B5}"/>
              </a:ext>
            </a:extLst>
          </p:cNvPr>
          <p:cNvSpPr/>
          <p:nvPr/>
        </p:nvSpPr>
        <p:spPr>
          <a:xfrm>
            <a:off x="9119922" y="820149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62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5" grpId="0" animBg="1"/>
      <p:bldP spid="27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FE273295-D5B0-4815-845E-E738BD49C787}"/>
              </a:ext>
            </a:extLst>
          </p:cNvPr>
          <p:cNvSpPr/>
          <p:nvPr/>
        </p:nvSpPr>
        <p:spPr>
          <a:xfrm>
            <a:off x="1161013" y="17671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972B01D-89DC-4869-81AE-98C4E7575403}"/>
              </a:ext>
            </a:extLst>
          </p:cNvPr>
          <p:cNvGrpSpPr/>
          <p:nvPr/>
        </p:nvGrpSpPr>
        <p:grpSpPr>
          <a:xfrm>
            <a:off x="1734664" y="1767162"/>
            <a:ext cx="1116312" cy="461666"/>
            <a:chOff x="1870518" y="1440653"/>
            <a:chExt cx="1116312" cy="46166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A20D0390-84F0-44DF-AF81-1A95414A499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xmlns="" id="{AD13202A-5009-4EF4-BA73-1BEE62CCBD7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BCA2AA0B-1F3E-4FBC-BC91-081ED7075AD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37608AA-E1FF-46C4-8FB6-4ADCAEAA7D1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7" name="Table 17">
            <a:extLst>
              <a:ext uri="{FF2B5EF4-FFF2-40B4-BE49-F238E27FC236}">
                <a16:creationId xmlns:a16="http://schemas.microsoft.com/office/drawing/2014/main" xmlns="" id="{5AC053E0-4553-423C-9D79-948970D40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397904"/>
              </p:ext>
            </p:extLst>
          </p:nvPr>
        </p:nvGraphicFramePr>
        <p:xfrm>
          <a:off x="1734664" y="2663012"/>
          <a:ext cx="8730136" cy="24750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1819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1072733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1084795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1150544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1183415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1183415">
                  <a:extLst>
                    <a:ext uri="{9D8B030D-6E8A-4147-A177-3AD203B41FA5}">
                      <a16:colId xmlns:a16="http://schemas.microsoft.com/office/drawing/2014/main" xmlns="" val="1514898112"/>
                    </a:ext>
                  </a:extLst>
                </a:gridCol>
                <a:gridCol w="1183415">
                  <a:extLst>
                    <a:ext uri="{9D8B030D-6E8A-4147-A177-3AD203B41FA5}">
                      <a16:colId xmlns:a16="http://schemas.microsoft.com/office/drawing/2014/main" xmlns="" val="177573286"/>
                    </a:ext>
                  </a:extLst>
                </a:gridCol>
              </a:tblGrid>
              <a:tr h="80840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80840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8582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9E185ED-9D6A-4CAB-86B0-4E10163273F0}"/>
              </a:ext>
            </a:extLst>
          </p:cNvPr>
          <p:cNvSpPr txBox="1"/>
          <p:nvPr/>
        </p:nvSpPr>
        <p:spPr>
          <a:xfrm>
            <a:off x="4807189" y="446855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34CCCC4-9A61-4EDC-AA27-EB15AA1D4767}"/>
              </a:ext>
            </a:extLst>
          </p:cNvPr>
          <p:cNvSpPr txBox="1"/>
          <p:nvPr/>
        </p:nvSpPr>
        <p:spPr>
          <a:xfrm>
            <a:off x="5859922" y="446855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</a:t>
            </a:r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BF431F-B7EE-4107-BF4C-FE9C75165F63}"/>
              </a:ext>
            </a:extLst>
          </p:cNvPr>
          <p:cNvSpPr txBox="1"/>
          <p:nvPr/>
        </p:nvSpPr>
        <p:spPr>
          <a:xfrm>
            <a:off x="7109628" y="445279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21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064F281-E848-4439-B140-DDB43ADD08AE}"/>
              </a:ext>
            </a:extLst>
          </p:cNvPr>
          <p:cNvSpPr txBox="1"/>
          <p:nvPr/>
        </p:nvSpPr>
        <p:spPr>
          <a:xfrm>
            <a:off x="8412803" y="443703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27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F422486-1A9E-480D-9845-7D9B8BC54EB8}"/>
              </a:ext>
            </a:extLst>
          </p:cNvPr>
          <p:cNvSpPr txBox="1"/>
          <p:nvPr/>
        </p:nvSpPr>
        <p:spPr>
          <a:xfrm>
            <a:off x="9618744" y="443579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30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7" y="462278"/>
            <a:ext cx="2295973" cy="10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E273295-D5B0-4815-845E-E738BD49C787}"/>
              </a:ext>
            </a:extLst>
          </p:cNvPr>
          <p:cNvSpPr/>
          <p:nvPr/>
        </p:nvSpPr>
        <p:spPr>
          <a:xfrm>
            <a:off x="1073926" y="867275"/>
            <a:ext cx="537159" cy="5986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972B01D-89DC-4869-81AE-98C4E7575403}"/>
              </a:ext>
            </a:extLst>
          </p:cNvPr>
          <p:cNvGrpSpPr/>
          <p:nvPr/>
        </p:nvGrpSpPr>
        <p:grpSpPr>
          <a:xfrm>
            <a:off x="1749177" y="867275"/>
            <a:ext cx="3606593" cy="671237"/>
            <a:chOff x="1870517" y="1440653"/>
            <a:chExt cx="3606593" cy="67123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20D0390-84F0-44DF-AF81-1A95414A4998}"/>
                </a:ext>
              </a:extLst>
            </p:cNvPr>
            <p:cNvGrpSpPr/>
            <p:nvPr/>
          </p:nvGrpSpPr>
          <p:grpSpPr>
            <a:xfrm>
              <a:off x="1870517" y="1440653"/>
              <a:ext cx="3606593" cy="671237"/>
              <a:chOff x="1870517" y="1440653"/>
              <a:chExt cx="3606593" cy="671237"/>
            </a:xfrm>
          </p:grpSpPr>
          <p:sp>
            <p:nvSpPr>
              <p:cNvPr id="6" name="Rectangle: Rounded Corners 43">
                <a:extLst>
                  <a:ext uri="{FF2B5EF4-FFF2-40B4-BE49-F238E27FC236}">
                    <a16:creationId xmlns:a16="http://schemas.microsoft.com/office/drawing/2014/main" xmlns="" id="{AD13202A-5009-4EF4-BA73-1BEE62CCBD71}"/>
                  </a:ext>
                </a:extLst>
              </p:cNvPr>
              <p:cNvSpPr/>
              <p:nvPr/>
            </p:nvSpPr>
            <p:spPr>
              <a:xfrm>
                <a:off x="1870517" y="1440653"/>
                <a:ext cx="3606593" cy="671237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CA2AA0B-1F3E-4FBC-BC91-081ED7075AD2}"/>
                  </a:ext>
                </a:extLst>
              </p:cNvPr>
              <p:cNvSpPr txBox="1"/>
              <p:nvPr/>
            </p:nvSpPr>
            <p:spPr>
              <a:xfrm>
                <a:off x="2143586" y="1545438"/>
                <a:ext cx="30604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Nêu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còn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thiếu</a:t>
                </a:r>
                <a:endParaRPr lang="vi-VN" sz="240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37608AA-E1FF-46C4-8FB6-4ADCAEAA7D1C}"/>
                </a:ext>
              </a:extLst>
            </p:cNvPr>
            <p:cNvSpPr txBox="1"/>
            <p:nvPr/>
          </p:nvSpPr>
          <p:spPr>
            <a:xfrm>
              <a:off x="2630642" y="144065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vi-VN" sz="2400" dirty="0"/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032000"/>
            <a:ext cx="8911769" cy="885371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" y="4135843"/>
            <a:ext cx="9176154" cy="10457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362383" y="2147383"/>
            <a:ext cx="766558" cy="588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11" name="Oval 10"/>
          <p:cNvSpPr/>
          <p:nvPr/>
        </p:nvSpPr>
        <p:spPr>
          <a:xfrm>
            <a:off x="5317625" y="2168945"/>
            <a:ext cx="766558" cy="588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12" name="Oval 11"/>
          <p:cNvSpPr/>
          <p:nvPr/>
        </p:nvSpPr>
        <p:spPr>
          <a:xfrm>
            <a:off x="6870655" y="2212853"/>
            <a:ext cx="766558" cy="588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13" name="Oval 12"/>
          <p:cNvSpPr/>
          <p:nvPr/>
        </p:nvSpPr>
        <p:spPr>
          <a:xfrm>
            <a:off x="8590597" y="2212852"/>
            <a:ext cx="766558" cy="588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27</a:t>
            </a:r>
          </a:p>
        </p:txBody>
      </p:sp>
      <p:sp>
        <p:nvSpPr>
          <p:cNvPr id="14" name="Diamond 13"/>
          <p:cNvSpPr/>
          <p:nvPr/>
        </p:nvSpPr>
        <p:spPr>
          <a:xfrm>
            <a:off x="4362383" y="4135843"/>
            <a:ext cx="955242" cy="1001123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16" name="Diamond 15"/>
          <p:cNvSpPr/>
          <p:nvPr/>
        </p:nvSpPr>
        <p:spPr>
          <a:xfrm>
            <a:off x="5223283" y="4135843"/>
            <a:ext cx="955242" cy="1001123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</a:t>
            </a:r>
          </a:p>
        </p:txBody>
      </p:sp>
      <p:sp>
        <p:nvSpPr>
          <p:cNvPr id="17" name="Diamond 16"/>
          <p:cNvSpPr/>
          <p:nvPr/>
        </p:nvSpPr>
        <p:spPr>
          <a:xfrm>
            <a:off x="6903017" y="4107542"/>
            <a:ext cx="955242" cy="1001123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18" name="Diamond 17"/>
          <p:cNvSpPr/>
          <p:nvPr/>
        </p:nvSpPr>
        <p:spPr>
          <a:xfrm>
            <a:off x="8590597" y="4180477"/>
            <a:ext cx="955242" cy="1001123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4141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196</Words>
  <Application>Microsoft Office PowerPoint</Application>
  <PresentationFormat>Widescreen</PresentationFormat>
  <Paragraphs>75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 Math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168</cp:revision>
  <dcterms:created xsi:type="dcterms:W3CDTF">2021-06-02T01:34:28Z</dcterms:created>
  <dcterms:modified xsi:type="dcterms:W3CDTF">2023-08-16T14:34:35Z</dcterms:modified>
</cp:coreProperties>
</file>